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Solchah te tahsanna</a:t>
          </a:r>
          <a:endParaRPr lang="es-ES" sz="21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Peter tahsanna</a:t>
          </a:r>
          <a:endParaRPr lang="es-ES" sz="21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Pa tahsanna</a:t>
          </a:r>
          <a:endParaRPr lang="es-ES" sz="21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Canaan numei nu tahsanna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Sipai jalamkaipa tahsanna</a:t>
          </a:r>
          <a:endParaRPr lang="es-ES" sz="17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" sz="2100" b="1" dirty="0">
              <a:effectLst>
                <a:outerShdw blurRad="38100" dist="38100" dir="2700000" algn="tl">
                  <a:srgbClr val="000000"/>
                </a:outerShdw>
              </a:effectLst>
            </a:rPr>
            <a:t>Stephen tahsanna</a:t>
          </a:r>
          <a:endParaRPr lang="es-ES" sz="21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“Tahsanna nanei nailou hiel u ham?” (Mark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“Vo tahsan lhom!” </a:t>
          </a:r>
          <a:br>
            <a:rPr lang="es-ES" sz="2000" b="1" dirty="0"/>
          </a:br>
          <a:r>
            <a:rPr lang="en" sz="2000" b="1" dirty="0"/>
            <a:t>(Mt.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“Ka tahsanlel nei kithopi’n”               (Mark 9:24)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“Numei, na tahsan alien e” </a:t>
          </a:r>
          <a:br>
            <a:rPr lang="es-ES" sz="2000" b="1" dirty="0"/>
          </a:br>
          <a:r>
            <a:rPr lang="en" sz="2000" b="1" dirty="0"/>
            <a:t>(Mt.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“Israel chate lah a hitobang tahsan lien kamudoh poi”                               (Luke 7:9)</a:t>
          </a:r>
          <a:endParaRPr lang="es-ES" sz="20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“tahsanna dimset mipa”                   (Acts 6:5)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Tahsanna neocha hijong leh nei tei go’n (Mt. 17:20)</a:t>
          </a:r>
          <a:endParaRPr lang="es-ES" sz="20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100" b="1" dirty="0"/>
            <a:t>Bible sim jing in </a:t>
          </a:r>
          <a:r>
            <a:rPr lang="en" sz="2000" b="1" dirty="0"/>
            <a:t>(Rom.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Tahsanna khansah din thuum in                   (Lk. 17:5)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Tahsanlelna lampi che hih in                                       (Mark 9:23-24)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900" b="1" dirty="0"/>
            <a:t>Na tahsanna midang a kingai sah hih in </a:t>
          </a:r>
          <a:r>
            <a:rPr lang="en" sz="1800" b="1" dirty="0"/>
            <a:t>(Mt. 25:8)</a:t>
          </a:r>
          <a:endParaRPr lang="es-ES" sz="18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Lhagao Thieng kouna donbut in                          (Gal.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Nitin hinkho’n tahsanna podoh in  (2 Cor. 5:7)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56993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X="100000" custLinFactNeighborX="16171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" sz="2100" b="1" dirty="0">
              <a:solidFill>
                <a:schemeClr val="tx1"/>
              </a:solidFill>
            </a:rPr>
            <a:t>Jesu le Athu a nun ding</a:t>
          </a:r>
          <a:endParaRPr lang="es-ES" sz="21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" sz="2100" b="1" dirty="0">
              <a:solidFill>
                <a:schemeClr val="tx1"/>
              </a:solidFill>
            </a:rPr>
            <a:t>Nitin Jesu toh phaat mankhom ding</a:t>
          </a:r>
          <a:endParaRPr lang="es-ES" sz="21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" sz="2100" b="1" dirty="0">
              <a:solidFill>
                <a:schemeClr val="tx1"/>
              </a:solidFill>
            </a:rPr>
            <a:t>Jesu alailung a koi jing ding</a:t>
          </a:r>
          <a:endParaRPr lang="es-ES" sz="21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" sz="2100" b="1" dirty="0">
              <a:solidFill>
                <a:schemeClr val="tx1"/>
              </a:solidFill>
            </a:rPr>
            <a:t>Tahsanna hinpi ding</a:t>
          </a:r>
          <a:endParaRPr lang="es-ES" sz="21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" sz="2100" b="1" dirty="0">
              <a:solidFill>
                <a:schemeClr val="tx1"/>
              </a:solidFill>
            </a:rPr>
            <a:t>Jesu chu tahsan kibulphuna hisah ding</a:t>
          </a:r>
          <a:endParaRPr lang="es-ES" sz="21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" sz="2100" b="1" dirty="0">
              <a:solidFill>
                <a:schemeClr val="tx1"/>
              </a:solidFill>
            </a:rPr>
            <a:t>Hinkho a Jesu kilahsah ding</a:t>
          </a:r>
          <a:endParaRPr lang="es-ES" sz="21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" sz="2100" b="1" dirty="0">
              <a:solidFill>
                <a:schemeClr val="tx1"/>
              </a:solidFill>
            </a:rPr>
            <a:t>Alungsiet thilpieh kisaan ding</a:t>
          </a:r>
          <a:endParaRPr lang="es-ES" sz="21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“Tahsanna nanei nailou hiel u ham?” (Mark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Solchah te tahsanna</a:t>
          </a:r>
          <a:endParaRPr lang="es-ES" sz="21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“Vo tahsan lhom!” </a:t>
          </a:r>
          <a:br>
            <a:rPr lang="es-ES" sz="2000" b="1" kern="1200" dirty="0"/>
          </a:br>
          <a:r>
            <a:rPr lang="en" sz="2000" b="1" kern="1200" dirty="0"/>
            <a:t>(Mt.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Peter tahsanna</a:t>
          </a:r>
          <a:endParaRPr lang="es-ES" sz="21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“Ka tahsanlel nei kithopi’n”               (Mark 9:24)</a:t>
          </a:r>
          <a:endParaRPr lang="es-ES" sz="20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 tahsanna</a:t>
          </a:r>
          <a:endParaRPr lang="es-ES" sz="21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“Numei, na tahsan alien e” </a:t>
          </a:r>
          <a:br>
            <a:rPr lang="es-ES" sz="2000" b="1" kern="1200" dirty="0"/>
          </a:br>
          <a:r>
            <a:rPr lang="en" sz="2000" b="1" kern="1200" dirty="0"/>
            <a:t>(Mt.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Canaan numei nu tahsanna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“Israel chate lah a hitobang tahsan lien kamudoh poi”                               (Luke 7:9)</a:t>
          </a:r>
          <a:endParaRPr lang="es-ES" sz="20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Sipai jalamkaipa tahsanna</a:t>
          </a:r>
          <a:endParaRPr lang="es-ES" sz="17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“tahsanna dimset mipa”                   (Acts 6:5)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Stephen tahsanna</a:t>
          </a:r>
          <a:endParaRPr lang="es-ES" sz="21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Tahsanna neocha hijong leh nei tei go’n (Mt. 17:20)</a:t>
          </a:r>
          <a:endParaRPr lang="es-ES" sz="20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Bible sim jing in </a:t>
          </a:r>
          <a:r>
            <a:rPr lang="en" sz="2000" b="1" kern="1200" dirty="0"/>
            <a:t>(Rom.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Tahsanna khansah din thuum in                   (Lk. 17:5)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Tahsanlelna lampi che hih in                                       (Mark 9:23-24)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Na tahsanna midang a kingai sah hih in </a:t>
          </a:r>
          <a:r>
            <a:rPr lang="en" sz="1800" b="1" kern="1200" dirty="0"/>
            <a:t>(Mt. 25:8)</a:t>
          </a:r>
          <a:endParaRPr lang="es-ES" sz="18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Lhagao Thieng kouna donbut in                          (Gal.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3357026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Nitin hinkho’n tahsanna podoh in  (2 Cor. 5:7)</a:t>
          </a:r>
          <a:endParaRPr lang="es-ES" sz="2000" kern="1200" dirty="0"/>
        </a:p>
      </dsp:txBody>
      <dsp:txXfrm>
        <a:off x="3357026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3255121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</a:rPr>
            <a:t>Jesu le Athu a nun ding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</a:rPr>
            <a:t>Nitin Jesu toh phaat mankhom ding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</a:rPr>
            <a:t>Jesu alailung a koi jing ding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</a:rPr>
            <a:t>Tahsanna hinpi ding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</a:rPr>
            <a:t>Jesu chu tahsan kibulphuna hisah ding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</a:rPr>
            <a:t>Hinkho a Jesu kilahsah ding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80010" rIns="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solidFill>
                <a:schemeClr val="tx1"/>
              </a:solidFill>
            </a:rPr>
            <a:t>Alungsiet thilpieh kisaan ding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TAHSANNA NEI</a:t>
            </a:r>
            <a:endParaRPr lang="en-US" b="1" noProof="0" dirty="0">
              <a:ln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376479" y="2266976"/>
            <a:ext cx="36588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5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Simmun 8: May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JESU TAHSANNA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sz="19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Hiche</a:t>
            </a:r>
            <a:r>
              <a:rPr lang="en-IN" sz="1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sz="19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hin</a:t>
            </a:r>
            <a:r>
              <a:rPr lang="en-IN" sz="1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Jesu </a:t>
            </a:r>
            <a:r>
              <a:rPr lang="en-IN" sz="19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tahsan</a:t>
            </a:r>
            <a:r>
              <a:rPr lang="en-IN" sz="1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sz="19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Pathien</a:t>
            </a:r>
            <a:r>
              <a:rPr lang="en-IN" sz="1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thupieh</a:t>
            </a:r>
            <a:r>
              <a:rPr lang="en-IN" sz="1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chengse</a:t>
            </a:r>
            <a:r>
              <a:rPr lang="en-IN" sz="1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nit </a:t>
            </a:r>
            <a:r>
              <a:rPr lang="en-IN" sz="19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mithiengte</a:t>
            </a:r>
            <a:r>
              <a:rPr lang="en-IN" sz="1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 </a:t>
            </a:r>
            <a:r>
              <a:rPr lang="en-IN" sz="19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thuohhat</a:t>
            </a:r>
            <a:r>
              <a:rPr lang="en-IN" sz="1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angai</a:t>
            </a:r>
            <a:r>
              <a:rPr lang="en-IN" sz="19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(Thuphuon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374499"/>
            <a:ext cx="72771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Jesu hung kit kuon chet a kitah tah a ana um mite kihetna thil 2 aum e: thupieh anit un (thupieh tuhdet le jui) chuleh Jesu tahsanna anei ui </a:t>
            </a:r>
            <a:r>
              <a:rPr lang="en" sz="2000" b="1" dirty="0"/>
              <a:t>(Rev.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319426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12078" y="5720814"/>
            <a:ext cx="54667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Jesu tahsanna inei vang un thiem chansah (Rom. 5:1), suhthieng (Acts 26:18) chule Pathien cha (John 1:12) a kisim ihi ta uve.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111902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434411"/>
            <a:ext cx="71087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Dan (Thupieh)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le Gospel (tahsanna) hi kilhon khom ahi. </a:t>
            </a:r>
            <a:r>
              <a:rPr lang="en" sz="2100" b="1" dirty="0">
                <a:solidFill>
                  <a:srgbClr val="000000"/>
                </a:solidFill>
                <a:latin typeface="Aptos" panose="02110004020202020204"/>
              </a:rPr>
              <a:t>Tahsanna neilouvin thupieh anit thei pon, thupih nitlouvin ka tahsan e ati thei poi. Ahin, “Jesu tahsanna” hi ipi chu hin tem?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“Chuti chun lam dih a napui tou tou diuvin Pakai Jesu tahsan un.</a:t>
            </a:r>
            <a:r>
              <a:rPr lang="en-US" sz="2800" b="1" dirty="0">
                <a:latin typeface="Constantia" panose="02030602050306030303" pitchFamily="18" charset="0"/>
              </a:rPr>
              <a:t> Aman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khut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achal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jing</a:t>
            </a:r>
            <a:r>
              <a:rPr lang="en-US" sz="2800" b="1" dirty="0">
                <a:latin typeface="Constantia" panose="02030602050306030303" pitchFamily="18" charset="0"/>
              </a:rPr>
              <a:t> in,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kalsuon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chan</a:t>
            </a:r>
            <a:r>
              <a:rPr lang="en-US" sz="2800" b="1" dirty="0">
                <a:latin typeface="Constantia" panose="02030602050306030303" pitchFamily="18" charset="0"/>
              </a:rPr>
              <a:t> a </a:t>
            </a:r>
            <a:r>
              <a:rPr lang="en-US" sz="2800" b="1" dirty="0" err="1">
                <a:latin typeface="Constantia" panose="02030602050306030303" pitchFamily="18" charset="0"/>
              </a:rPr>
              <a:t>lungmuon</a:t>
            </a:r>
            <a:r>
              <a:rPr lang="en-US" sz="2800" b="1" dirty="0">
                <a:latin typeface="Constantia" panose="02030602050306030303" pitchFamily="18" charset="0"/>
              </a:rPr>
              <a:t> le </a:t>
            </a:r>
            <a:r>
              <a:rPr lang="en-US" sz="2800" b="1" dirty="0" err="1">
                <a:latin typeface="Constantia" panose="02030602050306030303" pitchFamily="18" charset="0"/>
              </a:rPr>
              <a:t>thahat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nanei</a:t>
            </a:r>
            <a:r>
              <a:rPr lang="en-US" sz="2800" b="1" dirty="0">
                <a:latin typeface="Constantia" panose="02030602050306030303" pitchFamily="18" charset="0"/>
              </a:rPr>
              <a:t> ding ahi. </a:t>
            </a:r>
            <a:r>
              <a:rPr lang="en-US" sz="2800" b="1" dirty="0" err="1">
                <a:latin typeface="Constantia" panose="02030602050306030303" pitchFamily="18" charset="0"/>
              </a:rPr>
              <a:t>Nangma</a:t>
            </a:r>
            <a:r>
              <a:rPr lang="en-US" sz="2800" b="1" dirty="0">
                <a:latin typeface="Constantia" panose="02030602050306030303" pitchFamily="18" charset="0"/>
              </a:rPr>
              <a:t> “</a:t>
            </a:r>
            <a:r>
              <a:rPr lang="en-US" sz="2800" b="1" i="1" dirty="0" err="1">
                <a:latin typeface="Constantia" panose="02030602050306030303" pitchFamily="18" charset="0"/>
              </a:rPr>
              <a:t>lhai</a:t>
            </a:r>
            <a:r>
              <a:rPr lang="en-US" sz="2800" b="1" i="1" dirty="0">
                <a:latin typeface="Constantia" panose="02030602050306030303" pitchFamily="18" charset="0"/>
              </a:rPr>
              <a:t> in natin, </a:t>
            </a:r>
            <a:r>
              <a:rPr lang="en-US" sz="2800" b="1" i="1" dirty="0" err="1">
                <a:latin typeface="Constantia" panose="02030602050306030303" pitchFamily="18" charset="0"/>
              </a:rPr>
              <a:t>ahin</a:t>
            </a:r>
            <a:r>
              <a:rPr lang="en-US" sz="2800" b="1" i="1" dirty="0">
                <a:latin typeface="Constantia" panose="02030602050306030303" pitchFamily="18" charset="0"/>
              </a:rPr>
              <a:t> </a:t>
            </a:r>
            <a:r>
              <a:rPr lang="en-US" sz="2800" b="1" i="1" dirty="0" err="1">
                <a:latin typeface="Constantia" panose="02030602050306030303" pitchFamily="18" charset="0"/>
              </a:rPr>
              <a:t>natha</a:t>
            </a:r>
            <a:r>
              <a:rPr lang="en-US" sz="2800" b="1" i="1" dirty="0">
                <a:latin typeface="Constantia" panose="02030602050306030303" pitchFamily="18" charset="0"/>
              </a:rPr>
              <a:t> </a:t>
            </a:r>
            <a:r>
              <a:rPr lang="en-US" sz="2800" b="1" i="1" dirty="0" err="1">
                <a:latin typeface="Constantia" panose="02030602050306030303" pitchFamily="18" charset="0"/>
              </a:rPr>
              <a:t>chollou</a:t>
            </a:r>
            <a:r>
              <a:rPr lang="en-US" sz="2800" b="1" i="1" dirty="0">
                <a:latin typeface="Constantia" panose="02030602050306030303" pitchFamily="18" charset="0"/>
              </a:rPr>
              <a:t> ding; </a:t>
            </a:r>
            <a:r>
              <a:rPr lang="en-US" sz="2800" b="1" i="1" dirty="0" err="1">
                <a:latin typeface="Constantia" panose="02030602050306030303" pitchFamily="18" charset="0"/>
              </a:rPr>
              <a:t>lamjot</a:t>
            </a:r>
            <a:r>
              <a:rPr lang="en-US" sz="2800" b="1" i="1" dirty="0">
                <a:latin typeface="Constantia" panose="02030602050306030303" pitchFamily="18" charset="0"/>
              </a:rPr>
              <a:t> in natin, </a:t>
            </a:r>
            <a:r>
              <a:rPr lang="en-US" sz="2800" b="1" i="1" dirty="0" err="1">
                <a:latin typeface="Constantia" panose="02030602050306030303" pitchFamily="18" charset="0"/>
              </a:rPr>
              <a:t>ahin</a:t>
            </a:r>
            <a:r>
              <a:rPr lang="en-US" sz="2800" b="1" i="1" dirty="0">
                <a:latin typeface="Constantia" panose="02030602050306030303" pitchFamily="18" charset="0"/>
              </a:rPr>
              <a:t> </a:t>
            </a:r>
            <a:r>
              <a:rPr lang="en-US" sz="2800" b="1" i="1" dirty="0" err="1">
                <a:latin typeface="Constantia" panose="02030602050306030303" pitchFamily="18" charset="0"/>
              </a:rPr>
              <a:t>lhasamlou</a:t>
            </a:r>
            <a:r>
              <a:rPr lang="en-US" sz="2800" b="1" i="1" dirty="0">
                <a:latin typeface="Constantia" panose="02030602050306030303" pitchFamily="18" charset="0"/>
              </a:rPr>
              <a:t> ding </a:t>
            </a:r>
            <a:r>
              <a:rPr lang="en-US" sz="2800" b="1" i="1" dirty="0" err="1">
                <a:latin typeface="Constantia" panose="02030602050306030303" pitchFamily="18" charset="0"/>
              </a:rPr>
              <a:t>nahi</a:t>
            </a:r>
            <a:r>
              <a:rPr lang="en-US" sz="2800" b="1" dirty="0">
                <a:latin typeface="Constantia" panose="02030602050306030303" pitchFamily="18" charset="0"/>
              </a:rPr>
              <a:t>”.  </a:t>
            </a:r>
          </a:p>
          <a:p>
            <a:pPr>
              <a:spcBef>
                <a:spcPts val="600"/>
              </a:spcBef>
            </a:pPr>
            <a:r>
              <a:rPr lang="en-US" sz="2800" b="1" dirty="0" err="1">
                <a:latin typeface="Constantia" panose="02030602050306030303" pitchFamily="18" charset="0"/>
              </a:rPr>
              <a:t>Ajieh</a:t>
            </a:r>
            <a:r>
              <a:rPr lang="en-US" sz="2800" b="1" dirty="0">
                <a:latin typeface="Constantia" panose="02030602050306030303" pitchFamily="18" charset="0"/>
              </a:rPr>
              <a:t> chu Christa </a:t>
            </a:r>
            <a:r>
              <a:rPr lang="en-US" sz="2800" b="1" dirty="0" err="1">
                <a:latin typeface="Constantia" panose="02030602050306030303" pitchFamily="18" charset="0"/>
              </a:rPr>
              <a:t>khut</a:t>
            </a:r>
            <a:r>
              <a:rPr lang="en-US" sz="2800" b="1" dirty="0">
                <a:latin typeface="Constantia" panose="02030602050306030303" pitchFamily="18" charset="0"/>
              </a:rPr>
              <a:t> a um </a:t>
            </a:r>
            <a:r>
              <a:rPr lang="en-US" sz="2800" b="1" dirty="0" err="1">
                <a:latin typeface="Constantia" panose="02030602050306030303" pitchFamily="18" charset="0"/>
              </a:rPr>
              <a:t>nahi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tahsan</a:t>
            </a:r>
            <a:r>
              <a:rPr lang="en-US" sz="2800" b="1" dirty="0">
                <a:latin typeface="Constantia" panose="02030602050306030303" pitchFamily="18" charset="0"/>
              </a:rPr>
              <a:t> vang a </a:t>
            </a:r>
            <a:r>
              <a:rPr lang="en-US" sz="2800" b="1" dirty="0" err="1">
                <a:latin typeface="Constantia" panose="02030602050306030303" pitchFamily="18" charset="0"/>
              </a:rPr>
              <a:t>nahin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kihetdoh</a:t>
            </a:r>
            <a:r>
              <a:rPr lang="en-US" sz="2800" b="1" dirty="0">
                <a:latin typeface="Constantia" panose="02030602050306030303" pitchFamily="18" charset="0"/>
              </a:rPr>
              <a:t> ding ahi. Lhahdaina’n </a:t>
            </a:r>
            <a:r>
              <a:rPr lang="en-US" sz="2800" b="1" dirty="0" err="1">
                <a:latin typeface="Constantia" panose="02030602050306030303" pitchFamily="18" charset="0"/>
              </a:rPr>
              <a:t>naluonkhum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lou</a:t>
            </a:r>
            <a:r>
              <a:rPr lang="en-US" sz="2800" b="1" dirty="0">
                <a:latin typeface="Constantia" panose="02030602050306030303" pitchFamily="18" charset="0"/>
              </a:rPr>
              <a:t> ding, Christa </a:t>
            </a:r>
            <a:r>
              <a:rPr lang="en-US" sz="2800" b="1" dirty="0" err="1">
                <a:latin typeface="Constantia" panose="02030602050306030303" pitchFamily="18" charset="0"/>
              </a:rPr>
              <a:t>najui</a:t>
            </a:r>
            <a:r>
              <a:rPr lang="en-US" sz="2800" b="1" dirty="0">
                <a:latin typeface="Constantia" panose="02030602050306030303" pitchFamily="18" charset="0"/>
              </a:rPr>
              <a:t> a, </a:t>
            </a:r>
            <a:r>
              <a:rPr lang="en-US" sz="2800" b="1" dirty="0" err="1">
                <a:latin typeface="Constantia" panose="02030602050306030303" pitchFamily="18" charset="0"/>
              </a:rPr>
              <a:t>nahetbe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chan</a:t>
            </a:r>
            <a:r>
              <a:rPr lang="en-US" sz="2800" b="1" dirty="0">
                <a:latin typeface="Constantia" panose="02030602050306030303" pitchFamily="18" charset="0"/>
              </a:rPr>
              <a:t> a, </a:t>
            </a:r>
            <a:r>
              <a:rPr lang="en-US" sz="2800" b="1" dirty="0" err="1">
                <a:latin typeface="Constantia" panose="02030602050306030303" pitchFamily="18" charset="0"/>
              </a:rPr>
              <a:t>tahsanna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naneibe</a:t>
            </a:r>
            <a:r>
              <a:rPr lang="en-US" sz="2800" b="1" dirty="0">
                <a:latin typeface="Constantia" panose="02030602050306030303" pitchFamily="18" charset="0"/>
              </a:rPr>
              <a:t> ding, ama </a:t>
            </a:r>
            <a:r>
              <a:rPr lang="en-US" sz="2800" b="1" dirty="0" err="1">
                <a:latin typeface="Constantia" panose="02030602050306030303" pitchFamily="18" charset="0"/>
              </a:rPr>
              <a:t>tahsan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nungsun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ngailouPa</a:t>
            </a:r>
            <a:r>
              <a:rPr lang="en-US" sz="2800" b="1" dirty="0">
                <a:latin typeface="Constantia" panose="02030602050306030303" pitchFamily="18" charset="0"/>
              </a:rPr>
              <a:t> chu </a:t>
            </a:r>
            <a:r>
              <a:rPr lang="en-US" sz="2800" b="1" dirty="0" err="1">
                <a:latin typeface="Constantia" panose="02030602050306030303" pitchFamily="18" charset="0"/>
              </a:rPr>
              <a:t>nang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panpi</a:t>
            </a:r>
            <a:r>
              <a:rPr lang="en-US" sz="2800" b="1" dirty="0">
                <a:latin typeface="Constantia" panose="02030602050306030303" pitchFamily="18" charset="0"/>
              </a:rPr>
              <a:t> ahi </a:t>
            </a:r>
            <a:r>
              <a:rPr lang="en-US" sz="2800" b="1" dirty="0" err="1">
                <a:latin typeface="Constantia" panose="02030602050306030303" pitchFamily="18" charset="0"/>
              </a:rPr>
              <a:t>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kimudoh</a:t>
            </a:r>
            <a:r>
              <a:rPr lang="en-US" sz="2800" b="1" dirty="0">
                <a:latin typeface="Constantia" panose="02030602050306030303" pitchFamily="18" charset="0"/>
              </a:rPr>
              <a:t> ding ahi.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6508662" y="5499657"/>
            <a:ext cx="4758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200" b="1" dirty="0"/>
              <a:t>EGW (</a:t>
            </a:r>
            <a:r>
              <a:rPr lang="en-US" sz="2200" b="1" dirty="0"/>
              <a:t>Our Father Cares</a:t>
            </a:r>
            <a:r>
              <a:rPr lang="en" sz="22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343539"/>
            <a:ext cx="3810000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Tahsan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hi 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kinepna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atahbeh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lah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a, 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muthei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lou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thil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ahisa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koi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ding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hi </a:t>
            </a:r>
            <a:r>
              <a:rPr lang="es-E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ahi</a:t>
            </a:r>
            <a:r>
              <a:rPr lang="es-E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Hebrew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673580"/>
            <a:ext cx="483759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Tahsanna chuom chuom: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Tahsanna le melchihna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Tahsan teptena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Tahsanna le geldan</a:t>
            </a:r>
          </a:p>
          <a:p>
            <a:pPr>
              <a:spcBef>
                <a:spcPts val="1800"/>
              </a:spcBef>
            </a:pPr>
            <a:r>
              <a:rPr lang="en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Tahsanna hi ipi hin tem?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Tahsanna leh ahung kipat dan</a:t>
            </a:r>
          </a:p>
          <a:p>
            <a:pPr lvl="1">
              <a:spcBef>
                <a:spcPts val="600"/>
              </a:spcBef>
            </a:pPr>
            <a:r>
              <a:rPr lang="en" sz="2100" b="1" dirty="0"/>
              <a:t>Jesu tahsanna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987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Bible thu hetna, Bible sim le tao hin hinkho kikhelna ei neisah theina diuvin “</a:t>
            </a:r>
            <a:r>
              <a:rPr lang="en" sz="2100" b="1" i="1" dirty="0"/>
              <a:t>tahsanna</a:t>
            </a:r>
            <a:r>
              <a:rPr lang="en" sz="2100" b="1" dirty="0"/>
              <a:t>” toh akilhon jing angai e.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891345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593416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285486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0604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96568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17810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0980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1882621"/>
            <a:ext cx="68008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Tahsanna toh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akilhon tieng vang leh hiche hetna le thil kibol hin lhagao hinkho dinmun sang pen ei lhut ding u ahi, ajieh chu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“</a:t>
            </a:r>
            <a:r>
              <a:rPr kumimoji="0" lang="en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atahsan din ijakai ahithei suoh</a:t>
            </a:r>
            <a:r>
              <a:rPr lang="en" sz="2100" b="1" i="1" dirty="0">
                <a:solidFill>
                  <a:srgbClr val="000000"/>
                </a:solidFill>
                <a:latin typeface="Aptos" panose="02110004020202020204"/>
              </a:rPr>
              <a:t>kei e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” (Mark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017141"/>
            <a:ext cx="68008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Tahsanna </a:t>
            </a:r>
            <a:r>
              <a:rPr lang="en" sz="2100" b="1" dirty="0">
                <a:solidFill>
                  <a:srgbClr val="000000"/>
                </a:solidFill>
                <a:latin typeface="Aptos" panose="02110004020202020204"/>
              </a:rPr>
              <a:t>jaolouvin hetna le thil kibol jouse homkeo le tupbei asuohdoh ji tai.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TAHSANNA CHUOM  CHUOM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86953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TAHSANNA LE MELCHIHNA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73314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‘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Jesu’n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ajah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 a, “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Melchihna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 le 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thil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kidang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na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mulouse’n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tahsan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 po 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uvin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nate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” </a:t>
            </a:r>
            <a:r>
              <a:rPr lang="en-IN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ati</a:t>
            </a:r>
            <a:r>
              <a:rPr lang="en-I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’.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(John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544032" y="1207472"/>
            <a:ext cx="86479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Melchihna hi Pathien akuon ahi ti photchietna dia muthei le hetthei a kitahlah thil kidang khat chu hiji a ahi. Melchihna hi thil kidang kibol jong ahina’n — Cana kho a Jesu thilbol bang a (John 2:11)— Sinai muol a Israel chate’n ngahmun akisiem uva apansat u jong chu melchihna khat in akisim pih in ahi (Exodus 3:12).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154281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154281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7439" y="2590924"/>
            <a:ext cx="3176211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154281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544032" y="2748923"/>
            <a:ext cx="5285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Pharisai hon ho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chun Jesu hieng ah Messiah ahi photchietna ding le atahsan theina diuvin melchihna khat apieh din aathuum uve</a:t>
            </a:r>
            <a:r>
              <a:rPr lang="en" sz="2000" b="1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(Mark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519949" y="560270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Pathien</a:t>
            </a:r>
            <a:r>
              <a:rPr lang="en-US" sz="2000" b="1" dirty="0">
                <a:solidFill>
                  <a:srgbClr val="000000"/>
                </a:solidFill>
              </a:rPr>
              <a:t> in </a:t>
            </a:r>
            <a:r>
              <a:rPr lang="en-US" sz="2000" b="1" dirty="0" err="1">
                <a:solidFill>
                  <a:srgbClr val="000000"/>
                </a:solidFill>
              </a:rPr>
              <a:t>Athuthieng</a:t>
            </a:r>
            <a:r>
              <a:rPr lang="en-US" sz="2000" b="1" dirty="0">
                <a:solidFill>
                  <a:srgbClr val="000000"/>
                </a:solidFill>
              </a:rPr>
              <a:t> le </a:t>
            </a:r>
            <a:r>
              <a:rPr lang="en-US" sz="2000" b="1" dirty="0" err="1">
                <a:solidFill>
                  <a:srgbClr val="000000"/>
                </a:solidFill>
              </a:rPr>
              <a:t>athilsiem</a:t>
            </a:r>
            <a:r>
              <a:rPr lang="en-US" sz="2000" b="1" dirty="0">
                <a:solidFill>
                  <a:srgbClr val="000000"/>
                </a:solidFill>
              </a:rPr>
              <a:t> ho a </a:t>
            </a:r>
            <a:r>
              <a:rPr lang="en-US" sz="2000" b="1" dirty="0" err="1">
                <a:solidFill>
                  <a:srgbClr val="000000"/>
                </a:solidFill>
              </a:rPr>
              <a:t>atahsan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nuom</a:t>
            </a:r>
            <a:r>
              <a:rPr lang="en-US" sz="2000" b="1" dirty="0">
                <a:solidFill>
                  <a:srgbClr val="000000"/>
                </a:solidFill>
              </a:rPr>
              <a:t> din </a:t>
            </a:r>
            <a:r>
              <a:rPr lang="en-US" sz="2000" b="1" dirty="0" err="1">
                <a:solidFill>
                  <a:srgbClr val="000000"/>
                </a:solidFill>
              </a:rPr>
              <a:t>tahsan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jieng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theina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bulhing</a:t>
            </a:r>
            <a:r>
              <a:rPr lang="en-US" sz="2000" b="1" dirty="0">
                <a:solidFill>
                  <a:srgbClr val="000000"/>
                </a:solidFill>
              </a:rPr>
              <a:t> set </a:t>
            </a:r>
            <a:r>
              <a:rPr lang="en-US" sz="2000" b="1" dirty="0" err="1">
                <a:solidFill>
                  <a:srgbClr val="000000"/>
                </a:solidFill>
              </a:rPr>
              <a:t>apiehsa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ahitan</a:t>
            </a:r>
            <a:r>
              <a:rPr lang="en-US" sz="2000" b="1" dirty="0">
                <a:solidFill>
                  <a:srgbClr val="000000"/>
                </a:solidFill>
              </a:rPr>
              <a:t> ahi. </a:t>
            </a:r>
            <a:r>
              <a:rPr lang="en-US" sz="2000" b="1" dirty="0" err="1">
                <a:solidFill>
                  <a:srgbClr val="000000"/>
                </a:solidFill>
              </a:rPr>
              <a:t>Hinla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tahsanlel</a:t>
            </a:r>
            <a:r>
              <a:rPr lang="en-US" sz="2000" b="1" dirty="0">
                <a:solidFill>
                  <a:srgbClr val="000000"/>
                </a:solidFill>
              </a:rPr>
              <a:t> ding </a:t>
            </a:r>
            <a:r>
              <a:rPr lang="en-US" sz="2000" b="1" dirty="0" err="1">
                <a:solidFill>
                  <a:srgbClr val="000000"/>
                </a:solidFill>
              </a:rPr>
              <a:t>hol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tei</a:t>
            </a:r>
            <a:r>
              <a:rPr lang="en-US" sz="2000" b="1" dirty="0">
                <a:solidFill>
                  <a:srgbClr val="000000"/>
                </a:solidFill>
              </a:rPr>
              <a:t> din jong mun aum kit e. </a:t>
            </a:r>
            <a:r>
              <a:rPr lang="en-US" sz="2000" b="1" dirty="0" err="1">
                <a:solidFill>
                  <a:srgbClr val="000000"/>
                </a:solidFill>
              </a:rPr>
              <a:t>Hijieh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chun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Jesu’n</a:t>
            </a:r>
            <a:r>
              <a:rPr lang="en-US" sz="2000" b="1" dirty="0">
                <a:solidFill>
                  <a:srgbClr val="000000"/>
                </a:solidFill>
              </a:rPr>
              <a:t> “</a:t>
            </a:r>
            <a:r>
              <a:rPr lang="en-US" sz="2000" b="1" i="1" dirty="0" err="1">
                <a:solidFill>
                  <a:srgbClr val="000000"/>
                </a:solidFill>
              </a:rPr>
              <a:t>mulouva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tahsan</a:t>
            </a:r>
            <a:r>
              <a:rPr lang="en-US" sz="2000" b="1" i="1" dirty="0">
                <a:solidFill>
                  <a:srgbClr val="000000"/>
                </a:solidFill>
              </a:rPr>
              <a:t> ho</a:t>
            </a:r>
            <a:r>
              <a:rPr lang="en-US" sz="2000" b="1" dirty="0">
                <a:solidFill>
                  <a:srgbClr val="000000"/>
                </a:solidFill>
              </a:rPr>
              <a:t>” </a:t>
            </a:r>
            <a:r>
              <a:rPr lang="en-US" sz="2000" b="1" dirty="0" err="1">
                <a:solidFill>
                  <a:srgbClr val="000000"/>
                </a:solidFill>
              </a:rPr>
              <a:t>phattheina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dei</a:t>
            </a:r>
            <a:r>
              <a:rPr lang="en-US" sz="2000" b="1" dirty="0">
                <a:solidFill>
                  <a:srgbClr val="000000"/>
                </a:solidFill>
              </a:rPr>
              <a:t> um </a:t>
            </a:r>
            <a:r>
              <a:rPr lang="en-US" sz="2000" b="1" dirty="0" err="1">
                <a:solidFill>
                  <a:srgbClr val="000000"/>
                </a:solidFill>
              </a:rPr>
              <a:t>tah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ape’n</a:t>
            </a:r>
            <a:r>
              <a:rPr lang="en-US" sz="2000" b="1" dirty="0">
                <a:solidFill>
                  <a:srgbClr val="000000"/>
                </a:solidFill>
              </a:rPr>
              <a:t> ahi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(John 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517243" y="4012094"/>
            <a:ext cx="55087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Jesu’n hiche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miho’n tahsanna aneilouvu selmangna dia melchihna athuum u chu alungphatmopi in ahi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(Mark 8:12). </a:t>
            </a:r>
            <a:r>
              <a:rPr lang="en-IN" sz="2000" b="1" noProof="0" dirty="0" err="1">
                <a:solidFill>
                  <a:srgbClr val="000000"/>
                </a:solidFill>
                <a:latin typeface="Aptos" panose="02110004020202020204"/>
              </a:rPr>
              <a:t>Ajieh</a:t>
            </a:r>
            <a:r>
              <a:rPr lang="en-IN" sz="2000" b="1" noProof="0" dirty="0">
                <a:solidFill>
                  <a:srgbClr val="000000"/>
                </a:solidFill>
                <a:latin typeface="Aptos" panose="02110004020202020204"/>
              </a:rPr>
              <a:t> chu 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ahsan 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uomlou ho thununna ding melchihna kipelou ding ahi.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787195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757699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-4916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TAHSAN TEPTENA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04435"/>
            <a:ext cx="9747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“Pakai in, "Nang hon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tahsanna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ankammu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un lang,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hiche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thingtheimi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khu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'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Kibotdoh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in lang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tuikhanglien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lailung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kiphut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lut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in’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jong leu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chun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nathu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jieng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” ”.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(Luke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402758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94908"/>
            <a:ext cx="919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Tahsanna teptena chuom chuom aum e: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123824" y="5180146"/>
            <a:ext cx="9623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Tahsanlelna jung akibodoh tieng tahsanna’n ahin luodim jieng ji tai. Ginchatlelna chu ol ol a tahsanna’n ahin luonkhum ding ahi. Ithuum ding u chu: “</a:t>
            </a:r>
            <a:r>
              <a:rPr lang="en" sz="2000" b="1" i="1" dirty="0"/>
              <a:t>Ka tahsan u khansah be’n</a:t>
            </a:r>
            <a:r>
              <a:rPr lang="en" sz="2000" b="1" dirty="0"/>
              <a:t>” (Lk. 17:5) hisah ding ahi.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123824" y="6182998"/>
            <a:ext cx="9623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Lhagao Thieng natoh vang leh Bible ikhuolgil vang u, chuleh Pathien toh nitin ikivop vang uva “</a:t>
            </a:r>
            <a:r>
              <a:rPr lang="en" sz="2000" b="1" i="1" dirty="0"/>
              <a:t>tahsanna akhan jing</a:t>
            </a:r>
            <a:r>
              <a:rPr lang="en" sz="2000" b="1" dirty="0"/>
              <a:t>” (2 Thess 1:3) imudoh thei ding u ahi.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TAHSANNA LE GELDAN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Ijieh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in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em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itile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tahsan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jal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a,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lungsiet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man a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huhhing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chang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nahi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uvin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hiche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hi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nangho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a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kuon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hilouva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Pathien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thilpieh</a:t>
            </a:r>
            <a:r>
              <a:rPr lang="en-I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ahibouve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(Ephesia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64642" y="1501703"/>
            <a:ext cx="6238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Tahsanna hi geldan mai mai ham, hetna kinei joh hija ham?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152121"/>
            <a:ext cx="623887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Ahin tahsanna kiti hi geldan mai mai chu ahipon, “</a:t>
            </a:r>
            <a:r>
              <a:rPr kumimoji="0" lang="en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ahimong e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”, “</a:t>
            </a:r>
            <a:r>
              <a:rPr kumimoji="0" lang="en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hetchiet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kiti 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joh chu hija ahi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(Heb. 11:1). Lungkuomsuo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kingai jong ahipoi; lhasam le geuchaova ium lai tah chu tahsanna sang pen nei ding phaat chu hija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4095687"/>
            <a:ext cx="628444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srgbClr val="000000"/>
                </a:solidFill>
                <a:latin typeface="Aptos" panose="02110004020202020204"/>
              </a:rPr>
              <a:t>Athilpieh ikisaan tieng u leh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—tahsanna a ikipat doh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tieng u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—hichun lungsung kipa, cham, lhagao choldamna ahin lhut ji ahi.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973400"/>
            <a:ext cx="623887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Abul in pan ute. Tahsanna hoi a hung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kuondoh hin tem? Pathien a kuon ahin, eiho dia manbei thilpieh chu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(Rom. 12:3; Eph.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2195247"/>
            <a:ext cx="62388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srgbClr val="000000"/>
                </a:solidFill>
                <a:latin typeface="Aptos" panose="02110004020202020204"/>
              </a:rPr>
              <a:t>Iti nadonbut dem? “</a:t>
            </a:r>
            <a:r>
              <a:rPr lang="en" sz="2100" b="1" i="1" dirty="0">
                <a:solidFill>
                  <a:srgbClr val="000000"/>
                </a:solidFill>
                <a:latin typeface="Aptos" panose="02110004020202020204"/>
              </a:rPr>
              <a:t>KA GELDAN in huhhing kahi tai</a:t>
            </a:r>
            <a:r>
              <a:rPr lang="en" sz="2100" b="1" dirty="0">
                <a:solidFill>
                  <a:srgbClr val="000000"/>
                </a:solidFill>
                <a:latin typeface="Aptos" panose="02110004020202020204"/>
              </a:rPr>
              <a:t>” ti toh “</a:t>
            </a:r>
            <a:r>
              <a:rPr lang="en" sz="2100" b="1" i="1" dirty="0">
                <a:solidFill>
                  <a:srgbClr val="000000"/>
                </a:solidFill>
                <a:latin typeface="Aptos" panose="02110004020202020204"/>
              </a:rPr>
              <a:t>huhhing kahi KAHE TAI</a:t>
            </a:r>
            <a:r>
              <a:rPr lang="en" sz="2100" b="1" dirty="0">
                <a:solidFill>
                  <a:srgbClr val="000000"/>
                </a:solidFill>
                <a:latin typeface="Aptos" panose="02110004020202020204"/>
              </a:rPr>
              <a:t>” ti kikhe del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1746419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TAHSANNA  HI  IPI  HIN  TEM?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TAHSANNA LEH AHUNG KIPAT DAN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477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IN" sz="1900" b="1" dirty="0" err="1">
                <a:latin typeface="Comic Sans MS" panose="030F0702030302020204" pitchFamily="66" charset="0"/>
              </a:rPr>
              <a:t>Tahsan</a:t>
            </a:r>
            <a:r>
              <a:rPr lang="en-IN" sz="1900" b="1" dirty="0">
                <a:latin typeface="Comic Sans MS" panose="030F0702030302020204" pitchFamily="66" charset="0"/>
              </a:rPr>
              <a:t> hi </a:t>
            </a:r>
            <a:r>
              <a:rPr lang="en-IN" sz="1900" b="1" dirty="0" err="1">
                <a:latin typeface="Comic Sans MS" panose="030F0702030302020204" pitchFamily="66" charset="0"/>
              </a:rPr>
              <a:t>kinepna</a:t>
            </a:r>
            <a:r>
              <a:rPr lang="en-IN" sz="1900" b="1" dirty="0"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latin typeface="Comic Sans MS" panose="030F0702030302020204" pitchFamily="66" charset="0"/>
              </a:rPr>
              <a:t>atahbeh</a:t>
            </a:r>
            <a:r>
              <a:rPr lang="en-IN" sz="1900" b="1" dirty="0">
                <a:latin typeface="Comic Sans MS" panose="030F0702030302020204" pitchFamily="66" charset="0"/>
              </a:rPr>
              <a:t> a </a:t>
            </a:r>
            <a:r>
              <a:rPr lang="en-IN" sz="1900" b="1" dirty="0" err="1">
                <a:latin typeface="Comic Sans MS" panose="030F0702030302020204" pitchFamily="66" charset="0"/>
              </a:rPr>
              <a:t>lah</a:t>
            </a:r>
            <a:r>
              <a:rPr lang="en-IN" sz="1900" b="1" dirty="0">
                <a:latin typeface="Comic Sans MS" panose="030F0702030302020204" pitchFamily="66" charset="0"/>
              </a:rPr>
              <a:t> a, </a:t>
            </a:r>
            <a:r>
              <a:rPr lang="en-IN" sz="1900" b="1" dirty="0" err="1">
                <a:latin typeface="Comic Sans MS" panose="030F0702030302020204" pitchFamily="66" charset="0"/>
              </a:rPr>
              <a:t>muthei</a:t>
            </a:r>
            <a:r>
              <a:rPr lang="en-IN" sz="1900" b="1" dirty="0"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latin typeface="Comic Sans MS" panose="030F0702030302020204" pitchFamily="66" charset="0"/>
              </a:rPr>
              <a:t>lou</a:t>
            </a:r>
            <a:r>
              <a:rPr lang="en-IN" sz="1900" b="1" dirty="0"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latin typeface="Comic Sans MS" panose="030F0702030302020204" pitchFamily="66" charset="0"/>
              </a:rPr>
              <a:t>thil</a:t>
            </a:r>
            <a:r>
              <a:rPr lang="en-IN" sz="1900" b="1" dirty="0">
                <a:latin typeface="Comic Sans MS" panose="030F0702030302020204" pitchFamily="66" charset="0"/>
              </a:rPr>
              <a:t> </a:t>
            </a:r>
            <a:r>
              <a:rPr lang="en-IN" sz="1900" b="1" dirty="0" err="1">
                <a:latin typeface="Comic Sans MS" panose="030F0702030302020204" pitchFamily="66" charset="0"/>
              </a:rPr>
              <a:t>ahisa</a:t>
            </a:r>
            <a:r>
              <a:rPr lang="en-IN" sz="1900" b="1" dirty="0">
                <a:latin typeface="Comic Sans MS" panose="030F0702030302020204" pitchFamily="66" charset="0"/>
              </a:rPr>
              <a:t> koi ding hi ahi</a:t>
            </a:r>
            <a:r>
              <a:rPr lang="en-IN" b="1" dirty="0">
                <a:latin typeface="Comic Sans MS" panose="030F0702030302020204" pitchFamily="66" charset="0"/>
              </a:rPr>
              <a:t>.</a:t>
            </a:r>
            <a:r>
              <a:rPr lang="en" b="1" dirty="0">
                <a:latin typeface="Comic Sans MS" panose="030F0702030302020204" pitchFamily="66" charset="0"/>
              </a:rPr>
              <a:t>”                  </a:t>
            </a:r>
            <a:r>
              <a:rPr lang="en" sz="1400" b="1" dirty="0">
                <a:latin typeface="Comic Sans MS" panose="030F0702030302020204" pitchFamily="66" charset="0"/>
              </a:rPr>
              <a:t>(Hebrew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55076"/>
            <a:ext cx="5595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Hebrew 11:1, 3, chuleh 6 in tahsanna ipi ahi asei e. Tahsanna kiti hi Pathien hetna dihtah nei a kuon umdoh thei a ahi. Ama Siempa le kipaman Pepa ahi ti ei hetdoh sah uve.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68776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042995"/>
            <a:ext cx="80643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Ihet bang uvin, tahsanna kibang ihisuoh po uve. Ka tahsanna iti ka khantou sah ding ham ti hi itup pipen hisah ding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649032"/>
            <a:ext cx="55042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Aptos" panose="02110004020202020204"/>
              </a:rPr>
              <a:t>Hebrew lekhabu bung dangse a hin vetjui thei tah tahsanna mipa le minu ho thudol akisun in, kipaman inga jing lai uva ikitiilkhouna ding u ahung hi tai.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1214</Words>
  <Application>Microsoft Office PowerPoint</Application>
  <PresentationFormat>Panorámica</PresentationFormat>
  <Paragraphs>74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196</cp:revision>
  <dcterms:created xsi:type="dcterms:W3CDTF">2026-04-05T13:32:58Z</dcterms:created>
  <dcterms:modified xsi:type="dcterms:W3CDTF">2026-05-15T15:28:22Z</dcterms:modified>
</cp:coreProperties>
</file>