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31" d="100"/>
          <a:sy n="31" d="100"/>
        </p:scale>
        <p:origin x="96"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jpe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jpe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en" sz="2400" b="1" dirty="0">
              <a:effectLst>
                <a:outerShdw blurRad="38100" dist="38100" dir="2700000" algn="tl">
                  <a:srgbClr val="000000"/>
                </a:outerShdw>
              </a:effectLst>
            </a:rPr>
            <a:t>CHONSIET</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Lhep patepna jamsan in</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Chonsiet nungsun ding thumop</a:t>
          </a:r>
          <a:endParaRPr lang="es-ES" sz="2400" dirty="0">
            <a:solidFill>
              <a:schemeClr val="accent5">
                <a:lumMod val="50000"/>
              </a:schemeClr>
            </a:solidFill>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en" sz="2400" b="1" dirty="0">
              <a:effectLst>
                <a:outerShdw blurRad="38100" dist="38100" dir="2700000" algn="tl">
                  <a:srgbClr val="000000"/>
                </a:outerShdw>
              </a:effectLst>
            </a:rPr>
            <a:t>DANTHU</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en" sz="2400" b="1" dirty="0">
              <a:effectLst>
                <a:outerShdw blurRad="38100" dist="38100" dir="2700000" algn="tl">
                  <a:srgbClr val="000000"/>
                </a:outerShdw>
              </a:effectLst>
            </a:rPr>
            <a:t>GOSPEL</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rPr>
            <a:t>Gospel leh Danthu</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rPr>
            <a:t>Suongpi a kiphut det</a:t>
          </a:r>
          <a:endParaRPr lang="es-ES" sz="24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4FC2522C-7941-46CD-B8E5-14922C2B5C6B}">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en" sz="2400" b="1" dirty="0">
              <a:solidFill>
                <a:schemeClr val="accent3">
                  <a:lumMod val="50000"/>
                </a:schemeClr>
              </a:solidFill>
            </a:rPr>
            <a:t>Danthu le Chonsietna</a:t>
          </a:r>
          <a:endParaRPr lang="es-ES" sz="2400" dirty="0">
            <a:solidFill>
              <a:schemeClr val="accent3">
                <a:lumMod val="50000"/>
              </a:schemeClr>
            </a:solidFill>
          </a:endParaRPr>
        </a:p>
      </dgm:t>
    </dgm:pt>
    <dgm:pt modelId="{2C43DE77-5BD5-4332-BE10-1063FDF5C9C7}" type="parTrans" cxnId="{6C64A7B0-069B-4A16-9D24-81EF1E8C7B83}">
      <dgm:prSet/>
      <dgm:spPr/>
      <dgm:t>
        <a:bodyPr/>
        <a:lstStyle/>
        <a:p>
          <a:endParaRPr lang="en-IN"/>
        </a:p>
      </dgm:t>
    </dgm:pt>
    <dgm:pt modelId="{93FB5AE2-8FDA-4343-B38D-221341CEA86B}" type="sibTrans" cxnId="{6C64A7B0-069B-4A16-9D24-81EF1E8C7B83}">
      <dgm:prSet/>
      <dgm:spPr/>
      <dgm:t>
        <a:bodyPr/>
        <a:lstStyle/>
        <a:p>
          <a:endParaRPr lang="en-IN"/>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custLinFactNeighborY="1066">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01AC3497-A6A8-4D24-8BF9-5A59BD0673AF}" type="presOf" srcId="{4FC2522C-7941-46CD-B8E5-14922C2B5C6B}" destId="{4A54D78A-3D96-497B-932C-5FB5FF2435E0}" srcOrd="0" destOrd="1"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6C64A7B0-069B-4A16-9D24-81EF1E8C7B83}" srcId="{CB847E78-E7B4-4C72-946C-7B4663638012}" destId="{4FC2522C-7941-46CD-B8E5-14922C2B5C6B}" srcOrd="1" destOrd="0" parTransId="{2C43DE77-5BD5-4332-BE10-1063FDF5C9C7}" sibTransId="{93FB5AE2-8FDA-4343-B38D-221341CEA86B}"/>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en" sz="2100" b="1" dirty="0"/>
            <a:t>Na chonsiet nathei mun che hih beh in </a:t>
          </a:r>
          <a:r>
            <a:rPr lang="en" sz="2000" b="1" dirty="0"/>
            <a:t>(Mark 9:45; Job 23:11). </a:t>
          </a:r>
          <a:r>
            <a:rPr lang="en" sz="2100" b="1" dirty="0"/>
            <a:t>Vetsahna: nightclub che hih in</a:t>
          </a:r>
          <a:r>
            <a:rPr lang="en" sz="2000" b="1" dirty="0"/>
            <a:t>.</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en" sz="2100" b="1" dirty="0"/>
            <a:t>Chonsiet na puilut thei thil ima ve hih in </a:t>
          </a:r>
          <a:r>
            <a:rPr lang="en" sz="2000" b="1" dirty="0"/>
            <a:t>(Mark 9:47; Job 31:1). </a:t>
          </a:r>
          <a:r>
            <a:rPr lang="en" sz="2100" b="1" dirty="0"/>
            <a:t>Vetsahna: umchan kilomlou jaona film ve hih in.</a:t>
          </a:r>
          <a:endParaRPr lang="es-ES" sz="21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en" sz="2100" b="1" dirty="0"/>
            <a:t>Chonsiet na puilut thei thil jouse nungsun in</a:t>
          </a:r>
          <a:br>
            <a:rPr lang="es-ES" sz="2100" b="1" dirty="0"/>
          </a:br>
          <a:r>
            <a:rPr lang="en" sz="2000" b="1" dirty="0"/>
            <a:t>(Mark 9:43; Job 23:12). </a:t>
          </a:r>
          <a:r>
            <a:rPr lang="en" sz="2100" b="1" dirty="0"/>
            <a:t>Vetsahna: ju gacho hih in</a:t>
          </a:r>
          <a:r>
            <a:rPr lang="en" sz="2000" b="1" dirty="0"/>
            <a:t>.</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en" sz="2100" b="1" dirty="0"/>
            <a:t>Chang a hithei din kigel hih in </a:t>
          </a:r>
          <a:r>
            <a:rPr lang="en" sz="1900" b="1" dirty="0"/>
            <a:t>(1 Cor. 10:12)</a:t>
          </a:r>
          <a:endParaRPr lang="es-ES" sz="1900"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en" sz="2100" b="1" dirty="0"/>
            <a:t>Naphatna, nahatna seile hih in, Jesu bang in nunnem in </a:t>
          </a:r>
          <a:r>
            <a:rPr lang="en" sz="1900" b="1" dirty="0"/>
            <a:t>(Mt. 6:2)</a:t>
          </a:r>
          <a:endParaRPr lang="es-ES" sz="19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en" sz="2100" b="1" dirty="0"/>
            <a:t>Huh le jon lungput umho suhmangna din na bolthei jouse bol in </a:t>
          </a:r>
          <a:r>
            <a:rPr lang="en" sz="1900" b="1" dirty="0"/>
            <a:t>(Mt. 5:28-29)</a:t>
          </a:r>
          <a:endParaRPr lang="es-ES" sz="1900" dirty="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en" sz="2100" b="1" dirty="0"/>
            <a:t>Midang deh le chungthu seile bol da’n </a:t>
          </a:r>
          <a:r>
            <a:rPr lang="en" sz="1900" b="1" dirty="0"/>
            <a:t>(1 Cor. 4:5)</a:t>
          </a:r>
          <a:endParaRPr lang="es-ES" sz="19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en" sz="2100" b="1" dirty="0"/>
            <a:t>Melma thet hih in, taopih jo’n </a:t>
          </a:r>
          <a:r>
            <a:rPr lang="en" sz="1900" b="1" dirty="0"/>
            <a:t>(Mt. 5:44)</a:t>
          </a:r>
          <a:endParaRPr lang="es-ES" sz="1900" dirty="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en" sz="2100" b="1" dirty="0"/>
            <a:t>Navel a umho lunghan khum hih in </a:t>
          </a:r>
          <a:r>
            <a:rPr lang="en" sz="1900" b="1" dirty="0"/>
            <a:t>(Mt. 5:22)</a:t>
          </a:r>
          <a:endParaRPr lang="es-ES" sz="19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en" sz="2100" b="1" dirty="0">
              <a:solidFill>
                <a:schemeClr val="tx1"/>
              </a:solidFill>
            </a:rPr>
            <a:t>Danthu jal in ipi chu chonsiet hi a ham ti akihe thei e</a:t>
          </a:r>
          <a:endParaRPr lang="es-ES" sz="21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en" sz="2100" b="1" dirty="0">
              <a:solidFill>
                <a:schemeClr val="tx1"/>
              </a:solidFill>
            </a:rPr>
            <a:t>Chonsiet ibol tieng tuonsot thina chang dia laitan ihi uve</a:t>
          </a:r>
          <a:endParaRPr lang="es-ES" sz="2100" dirty="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en" sz="2100" b="1" dirty="0">
              <a:solidFill>
                <a:schemeClr val="tx1"/>
              </a:solidFill>
            </a:rPr>
            <a:t>Danthu’n  chonsiet angaidam thei poi</a:t>
          </a:r>
          <a:endParaRPr lang="es-ES" sz="2100" dirty="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en" sz="2100" b="1" dirty="0">
              <a:effectLst>
                <a:outerShdw blurRad="38100" dist="38100" dir="2700000" algn="tl">
                  <a:srgbClr val="000000"/>
                </a:outerShdw>
              </a:effectLst>
            </a:rPr>
            <a:t>Jesu’n eiho chonsiet gotna tuonsot thina chu athuoh tai </a:t>
          </a:r>
          <a:endParaRPr lang="es-ES" sz="21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en" sz="2100" b="1" dirty="0">
              <a:effectLst>
                <a:outerShdw blurRad="38100" dist="38100" dir="2700000" algn="tl">
                  <a:srgbClr val="000000"/>
                </a:outerShdw>
              </a:effectLst>
            </a:rPr>
            <a:t>Jesu natoh kisaan chan chu achonsiet kisimpih lou ahi tai</a:t>
          </a:r>
          <a:endParaRPr lang="es-ES" sz="21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Ngaidam chang jouse’n chonsiet kit louna din Danthu ajui ta uve </a:t>
          </a:r>
          <a:br>
            <a:rPr lang="es-ES" sz="2000" b="1" dirty="0">
              <a:effectLst>
                <a:outerShdw blurRad="38100" dist="38100" dir="2700000" algn="tl">
                  <a:srgbClr val="000000"/>
                </a:outerShdw>
              </a:effectLst>
            </a:rPr>
          </a:br>
          <a:r>
            <a:rPr lang="en" sz="2000" b="1" dirty="0">
              <a:effectLst>
                <a:outerShdw blurRad="38100" dist="38100" dir="2700000" algn="tl">
                  <a:srgbClr val="000000"/>
                </a:outerShdw>
              </a:effectLst>
            </a:rPr>
            <a:t>(1 John 2:1)</a:t>
          </a:r>
          <a:endParaRPr lang="es-ES" sz="20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Lhep patepna jamsan in</a:t>
          </a:r>
          <a:endParaRPr lang="es-ES" sz="2400" kern="1200" dirty="0">
            <a:solidFill>
              <a:schemeClr val="accent5">
                <a:lumMod val="50000"/>
              </a:schemeClr>
            </a:solidFill>
          </a:endParaRPr>
        </a:p>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Chonsiet nungsun ding thumop</a:t>
          </a:r>
          <a:endParaRPr lang="es-ES" sz="24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CHONSIET</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endParaRPr lang="es-ES" sz="2400" kern="1200" dirty="0">
            <a:solidFill>
              <a:schemeClr val="accent3">
                <a:lumMod val="50000"/>
              </a:schemeClr>
            </a:solidFill>
          </a:endParaRPr>
        </a:p>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en" sz="2400" b="1" kern="1200" dirty="0">
              <a:solidFill>
                <a:schemeClr val="accent3">
                  <a:lumMod val="50000"/>
                </a:schemeClr>
              </a:solidFill>
            </a:rPr>
            <a:t>Danthu le Chonsietna</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DANTHU</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29959"/>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rPr>
            <a:t>Gospel leh Danthu</a:t>
          </a:r>
          <a:endParaRPr lang="es-ES" sz="2400" kern="1200" dirty="0">
            <a:solidFill>
              <a:schemeClr val="accent6">
                <a:lumMod val="50000"/>
              </a:schemeClr>
            </a:solidFill>
          </a:endParaRPr>
        </a:p>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rPr>
            <a:t>Suongpi a kiphut det</a:t>
          </a:r>
          <a:endParaRPr lang="es-ES" sz="2400" kern="1200" dirty="0">
            <a:solidFill>
              <a:schemeClr val="accent6">
                <a:lumMod val="50000"/>
              </a:schemeClr>
            </a:solidFill>
          </a:endParaRPr>
        </a:p>
      </dsp:txBody>
      <dsp:txXfrm>
        <a:off x="5950368" y="74092"/>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GOSPEL</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en" sz="2100" b="1" kern="1200" dirty="0"/>
            <a:t>Chonsiet na puilut thei thil jouse nungsun in</a:t>
          </a:r>
          <a:br>
            <a:rPr lang="es-ES" sz="2100" b="1" kern="1200" dirty="0"/>
          </a:br>
          <a:r>
            <a:rPr lang="en" sz="2000" b="1" kern="1200" dirty="0"/>
            <a:t>(Mark 9:43; Job 23:12). </a:t>
          </a:r>
          <a:r>
            <a:rPr lang="en" sz="2100" b="1" kern="1200" dirty="0"/>
            <a:t>Vetsahna: ju gacho hih in</a:t>
          </a:r>
          <a:r>
            <a:rPr lang="en" sz="2000" b="1" kern="1200" dirty="0"/>
            <a:t>.</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en" sz="2100" b="1" kern="1200" dirty="0"/>
            <a:t>Na chonsiet nathei mun che hih beh in </a:t>
          </a:r>
          <a:r>
            <a:rPr lang="en" sz="2000" b="1" kern="1200" dirty="0"/>
            <a:t>(Mark 9:45; Job 23:11). </a:t>
          </a:r>
          <a:r>
            <a:rPr lang="en" sz="2100" b="1" kern="1200" dirty="0"/>
            <a:t>Vetsahna: nightclub che hih in</a:t>
          </a:r>
          <a:r>
            <a:rPr lang="en" sz="2000" b="1" kern="1200" dirty="0"/>
            <a:t>.</a:t>
          </a:r>
          <a:endParaRPr lang="es-ES" sz="2000"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0" indent="0" algn="l" defTabSz="933450">
            <a:lnSpc>
              <a:spcPct val="90000"/>
            </a:lnSpc>
            <a:spcBef>
              <a:spcPct val="0"/>
            </a:spcBef>
            <a:spcAft>
              <a:spcPct val="35000"/>
            </a:spcAft>
            <a:buNone/>
          </a:pPr>
          <a:r>
            <a:rPr lang="en" sz="2100" b="1" kern="1200" dirty="0"/>
            <a:t>Chonsiet na puilut thei thil ima ve hih in </a:t>
          </a:r>
          <a:r>
            <a:rPr lang="en" sz="2000" b="1" kern="1200" dirty="0"/>
            <a:t>(Mark 9:47; Job 31:1). </a:t>
          </a:r>
          <a:r>
            <a:rPr lang="en" sz="2100" b="1" kern="1200" dirty="0"/>
            <a:t>Vetsahna: umchan kilomlou jaona film ve hih in.</a:t>
          </a:r>
          <a:endParaRPr lang="es-ES" sz="2100" kern="1200" dirty="0"/>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t>Chang a hithei din kigel hih in </a:t>
          </a:r>
          <a:r>
            <a:rPr lang="en" sz="1900" b="1" kern="1200" dirty="0"/>
            <a:t>(1 Cor. 10:12)</a:t>
          </a:r>
          <a:endParaRPr lang="es-ES" sz="1900"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t>Naphatna, nahatna seile hih in, Jesu bang in nunnem in </a:t>
          </a:r>
          <a:r>
            <a:rPr lang="en" sz="1900" b="1" kern="1200" dirty="0"/>
            <a:t>(Mt. 6:2)</a:t>
          </a:r>
          <a:endParaRPr lang="es-ES" sz="1900" kern="1200" dirty="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t>Huh le jon lungput umho suhmangna din na bolthei jouse bol in </a:t>
          </a:r>
          <a:r>
            <a:rPr lang="en" sz="1900" b="1" kern="1200" dirty="0"/>
            <a:t>(Mt. 5:28-29)</a:t>
          </a:r>
          <a:endParaRPr lang="es-ES" sz="1900" kern="1200" dirty="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t>Midang deh le chungthu seile bol da’n </a:t>
          </a:r>
          <a:r>
            <a:rPr lang="en" sz="1900" b="1" kern="1200" dirty="0"/>
            <a:t>(1 Cor. 4:5)</a:t>
          </a:r>
          <a:endParaRPr lang="es-ES" sz="19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t>Melma thet hih in, taopih jo’n </a:t>
          </a:r>
          <a:r>
            <a:rPr lang="en" sz="1900" b="1" kern="1200" dirty="0"/>
            <a:t>(Mt. 5:44)</a:t>
          </a:r>
          <a:endParaRPr lang="es-ES" sz="1900" kern="1200" dirty="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80010" rIns="149352" bIns="80010" numCol="1" spcCol="1270" anchor="ctr" anchorCtr="0">
          <a:noAutofit/>
        </a:bodyPr>
        <a:lstStyle/>
        <a:p>
          <a:pPr marL="0" lvl="0" indent="0" algn="ctr" defTabSz="933450">
            <a:lnSpc>
              <a:spcPct val="90000"/>
            </a:lnSpc>
            <a:spcBef>
              <a:spcPct val="0"/>
            </a:spcBef>
            <a:spcAft>
              <a:spcPct val="35000"/>
            </a:spcAft>
            <a:buNone/>
          </a:pPr>
          <a:r>
            <a:rPr lang="en" sz="2100" b="1" kern="1200" dirty="0"/>
            <a:t>Navel a umho lunghan khum hih in </a:t>
          </a:r>
          <a:r>
            <a:rPr lang="en" sz="1900" b="1" kern="1200" dirty="0"/>
            <a:t>(Mt. 5:22)</a:t>
          </a:r>
          <a:endParaRPr lang="es-ES" sz="19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tx1"/>
              </a:solidFill>
            </a:rPr>
            <a:t>Danthu jal in ipi chu chonsiet hi a ham ti akihe thei e</a:t>
          </a:r>
          <a:endParaRPr lang="es-ES" sz="2100" kern="1200" dirty="0">
            <a:solidFill>
              <a:schemeClr val="tx1"/>
            </a:solidFill>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tx1"/>
              </a:solidFill>
            </a:rPr>
            <a:t>Chonsiet ibol tieng tuonsot thina chang dia laitan ihi uve</a:t>
          </a:r>
          <a:endParaRPr lang="es-ES" sz="2100" kern="1200" dirty="0">
            <a:solidFill>
              <a:schemeClr val="tx1"/>
            </a:solidFill>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tx1"/>
              </a:solidFill>
            </a:rPr>
            <a:t>Danthu’n  chonsiet angaidam thei poi</a:t>
          </a:r>
          <a:endParaRPr lang="es-ES" sz="2100" kern="1200" dirty="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Jesu’n eiho chonsiet gotna tuonsot thina chu athuoh tai </a:t>
          </a:r>
          <a:endParaRPr lang="es-ES" sz="2100"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Jesu natoh kisaan chan chu achonsiet kisimpih lou ahi tai</a:t>
          </a:r>
          <a:endParaRPr lang="es-ES" sz="2100"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Ngaidam chang jouse’n chonsiet kit louna din Danthu ajui ta uve </a:t>
          </a:r>
          <a:br>
            <a:rPr lang="es-ES" sz="2000" b="1" kern="1200" dirty="0">
              <a:effectLst>
                <a:outerShdw blurRad="38100" dist="38100" dir="2700000" algn="tl">
                  <a:srgbClr val="000000"/>
                </a:outerShdw>
              </a:effectLst>
            </a:rPr>
          </a:br>
          <a:r>
            <a:rPr lang="en" sz="2000" b="1" kern="1200" dirty="0">
              <a:effectLst>
                <a:outerShdw blurRad="38100" dist="38100" dir="2700000" algn="tl">
                  <a:srgbClr val="000000"/>
                </a:outerShdw>
              </a:effectLst>
            </a:rPr>
            <a:t>(1 John 2:1)</a:t>
          </a:r>
          <a:endParaRPr lang="es-ES" sz="20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21/05/2026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5BFB3F5-2DB4-46A3-A85D-7BF7BF20B923}" type="slidenum">
              <a:rPr lang="es-ES" smtClean="0"/>
              <a:t>1</a:t>
            </a:fld>
            <a:endParaRPr lang="es-ES"/>
          </a:p>
        </p:txBody>
      </p:sp>
    </p:spTree>
    <p:extLst>
      <p:ext uri="{BB962C8B-B14F-4D97-AF65-F5344CB8AC3E}">
        <p14:creationId xmlns:p14="http://schemas.microsoft.com/office/powerpoint/2010/main" val="70348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21/05/2026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21/05/2026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2.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5.png"/><Relationship Id="rId5" Type="http://schemas.openxmlformats.org/officeDocument/2006/relationships/diagramLayout" Target="../diagrams/layout4.xml"/><Relationship Id="rId10" Type="http://schemas.openxmlformats.org/officeDocument/2006/relationships/image" Target="../media/image44.png"/><Relationship Id="rId4" Type="http://schemas.openxmlformats.org/officeDocument/2006/relationships/diagramData" Target="../diagrams/data4.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2.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4"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38664"/>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en" sz="4200" b="1" spc="300" dirty="0">
                <a:ln/>
                <a:solidFill>
                  <a:srgbClr val="DC5252"/>
                </a:solidFill>
                <a:effectLst>
                  <a:outerShdw blurRad="38100" dist="12700" dir="2700000" algn="tl">
                    <a:srgbClr val="000000"/>
                  </a:outerShdw>
                </a:effectLst>
              </a:rPr>
              <a:t>CHONSIETNA, </a:t>
            </a:r>
            <a:r>
              <a:rPr lang="en" sz="4200" b="1" spc="300" dirty="0">
                <a:ln/>
                <a:solidFill>
                  <a:srgbClr val="0070C0"/>
                </a:solidFill>
                <a:effectLst>
                  <a:outerShdw blurRad="38100" dist="12700" dir="2700000" algn="tl">
                    <a:srgbClr val="000000"/>
                  </a:outerShdw>
                </a:effectLst>
              </a:rPr>
              <a:t>GOSPEL</a:t>
            </a:r>
            <a:r>
              <a:rPr lang="en" sz="4200" b="1" spc="300" dirty="0">
                <a:ln/>
                <a:solidFill>
                  <a:srgbClr val="997141"/>
                </a:solidFill>
                <a:effectLst>
                  <a:outerShdw blurRad="38100" dist="12700" dir="2700000" algn="tl">
                    <a:srgbClr val="000000"/>
                  </a:outerShdw>
                </a:effectLst>
              </a:rPr>
              <a:t>, CHULEH DANTHU</a:t>
            </a:r>
          </a:p>
        </p:txBody>
      </p:sp>
      <p:sp>
        <p:nvSpPr>
          <p:cNvPr id="6" name="CuadroTexto 5">
            <a:extLst>
              <a:ext uri="{FF2B5EF4-FFF2-40B4-BE49-F238E27FC236}">
                <a16:creationId xmlns:a16="http://schemas.microsoft.com/office/drawing/2014/main" id="{7AFD9636-BCF4-EA4C-A028-3BFE16E6B80F}"/>
              </a:ext>
            </a:extLst>
          </p:cNvPr>
          <p:cNvSpPr txBox="1"/>
          <p:nvPr/>
        </p:nvSpPr>
        <p:spPr>
          <a:xfrm>
            <a:off x="7868740" y="6371480"/>
            <a:ext cx="3235822" cy="430887"/>
          </a:xfrm>
          <a:prstGeom prst="rect">
            <a:avLst/>
          </a:prstGeom>
          <a:noFill/>
        </p:spPr>
        <p:txBody>
          <a:bodyPr wrap="none" rtlCol="0">
            <a:spAutoFit/>
          </a:bodyPr>
          <a:lstStyle/>
          <a:p>
            <a:pPr algn="r"/>
            <a:r>
              <a:rPr lang="en" sz="2200" b="1" dirty="0">
                <a:solidFill>
                  <a:srgbClr val="FFFF00"/>
                </a:solidFill>
              </a:rPr>
              <a:t>Simmun 9: May 30, 2026</a:t>
            </a: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GOSPEL LEH DANTHU</a:t>
            </a: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Hijieh</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 chu </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Danthu</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dungjui</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 </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natoh</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vang </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hilouva</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tahsan</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vang a </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mihiem</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thiem</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kichansah</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ahi </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ti</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 </a:t>
            </a:r>
            <a:r>
              <a:rPr lang="en-IN"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kasei</a:t>
            </a:r>
            <a:r>
              <a:rPr lang="en-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u ahi e</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(Rome 3:28)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0" y="1477800"/>
            <a:ext cx="7954077" cy="1384995"/>
          </a:xfrm>
          <a:prstGeom prst="rect">
            <a:avLst/>
          </a:prstGeom>
          <a:noFill/>
        </p:spPr>
        <p:txBody>
          <a:bodyPr wrap="square" rtlCol="0">
            <a:spAutoFit/>
          </a:bodyPr>
          <a:lstStyle/>
          <a:p>
            <a:pPr>
              <a:spcBef>
                <a:spcPts val="600"/>
              </a:spcBef>
            </a:pPr>
            <a:r>
              <a:rPr lang="en" sz="2100" b="1" dirty="0"/>
              <a:t>Sochatna (</a:t>
            </a:r>
            <a:r>
              <a:rPr lang="en" sz="2100" b="1" i="1" dirty="0"/>
              <a:t>chonsiet ngaidam channa le tuonsot hinna</a:t>
            </a:r>
            <a:r>
              <a:rPr lang="en" sz="2100" b="1" dirty="0"/>
              <a:t>) hi thingpel a Jesu natoh jal bou a kimu ahi </a:t>
            </a:r>
            <a:r>
              <a:rPr lang="en" sz="2000" b="1" dirty="0"/>
              <a:t>(Gal. 3:13). </a:t>
            </a:r>
            <a:r>
              <a:rPr lang="en" sz="2100" b="1" dirty="0"/>
              <a:t>Hichun Jesu ngailutna giltah ei neisah uve </a:t>
            </a:r>
            <a:r>
              <a:rPr lang="en" sz="2000" b="1" dirty="0"/>
              <a:t>(1 John 4:9, 19). </a:t>
            </a:r>
            <a:r>
              <a:rPr lang="en" sz="2100" b="1" dirty="0"/>
              <a:t>Hiche ngailutna inei u chu athupieh initna uvin atahlah e</a:t>
            </a:r>
            <a:r>
              <a:rPr lang="en" sz="2000" b="1" dirty="0"/>
              <a:t> (John 14:15).</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1705531325"/>
              </p:ext>
            </p:extLst>
          </p:nvPr>
        </p:nvGraphicFramePr>
        <p:xfrm>
          <a:off x="342900" y="372539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1126669" y="6064133"/>
            <a:ext cx="9846129" cy="738664"/>
          </a:xfrm>
          <a:prstGeom prst="rect">
            <a:avLst/>
          </a:prstGeom>
          <a:noFill/>
        </p:spPr>
        <p:txBody>
          <a:bodyPr wrap="square" rtlCol="0">
            <a:spAutoFit/>
          </a:bodyPr>
          <a:lstStyle/>
          <a:p>
            <a:pPr algn="ctr">
              <a:spcBef>
                <a:spcPts val="600"/>
              </a:spcBef>
            </a:pPr>
            <a:r>
              <a:rPr lang="en" sz="2100" b="1" dirty="0"/>
              <a:t>Jesu’n Danthu suhmang ding ago hih hiel e, phudet ding joh atibouve </a:t>
            </a:r>
            <a:r>
              <a:rPr lang="en" sz="1900" b="1" dirty="0"/>
              <a:t>(Mt. 5:17</a:t>
            </a:r>
            <a:r>
              <a:rPr lang="en" sz="2100" b="1" dirty="0"/>
              <a:t>). Danthu le Gospel anigel in Pathien chu ngailut ahi ti kitahlahna ahibouve.</a:t>
            </a: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3"/>
            <a:ext cx="3744227" cy="3391446"/>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2974687"/>
            <a:ext cx="716480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Danthu</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le Gospel (</a:t>
            </a:r>
            <a:r>
              <a:rPr kumimoji="0" lang="en" sz="2100" b="1" i="1" u="none" strike="noStrike" kern="1200" cap="none" spc="0" normalizeH="0" noProof="0" dirty="0">
                <a:ln>
                  <a:noFill/>
                </a:ln>
                <a:solidFill>
                  <a:prstClr val="black"/>
                </a:solidFill>
                <a:effectLst/>
                <a:uLnTx/>
                <a:uFillTx/>
                <a:latin typeface="Aptos" panose="02110004020202020204"/>
                <a:ea typeface="+mn-ea"/>
                <a:cs typeface="+mn-cs"/>
              </a:rPr>
              <a:t>Jesu thisan vang a sochatna</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kikah umdol gah nungvet kit ute:</a:t>
            </a:r>
            <a:endPar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SUONGPI A KIPHUT DET</a:t>
            </a: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707886"/>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Chuti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ahijieh</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chun</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ka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thusei</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hiche</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hi ja a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bol</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 chu mi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lungthim</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pha</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suong</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chung</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 in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kisah</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toh</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kitekah</a:t>
            </a:r>
            <a:r>
              <a:rPr lang="en-US"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ding ahi</a:t>
            </a: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(Matthew 7:24)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738664"/>
          </a:xfrm>
          <a:prstGeom prst="rect">
            <a:avLst/>
          </a:prstGeom>
          <a:noFill/>
        </p:spPr>
        <p:txBody>
          <a:bodyPr wrap="square" rtlCol="0">
            <a:spAutoFit/>
          </a:bodyPr>
          <a:lstStyle/>
          <a:p>
            <a:pPr>
              <a:spcBef>
                <a:spcPts val="600"/>
              </a:spcBef>
            </a:pPr>
            <a:r>
              <a:rPr lang="en" sz="2100" b="1" dirty="0"/>
              <a:t>Gospel hiti a kikisaan ji ahi. Akipatna chu hetna, Mikhat in sochatna eipe thei e ti hetna, chu ahi </a:t>
            </a:r>
            <a:r>
              <a:rPr lang="en" sz="2000" b="1" dirty="0"/>
              <a:t>(Rom. 10:14).</a:t>
            </a: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27758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1219" y="3377900"/>
            <a:ext cx="3704318"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774665"/>
            <a:ext cx="8062748" cy="1384995"/>
          </a:xfrm>
          <a:prstGeom prst="rect">
            <a:avLst/>
          </a:prstGeom>
          <a:noFill/>
        </p:spPr>
        <p:txBody>
          <a:bodyPr wrap="square">
            <a:spAutoFit/>
          </a:bodyPr>
          <a:lstStyle/>
          <a:p>
            <a:pPr>
              <a:spcBef>
                <a:spcPts val="600"/>
              </a:spcBef>
            </a:pPr>
            <a:r>
              <a:rPr lang="en" sz="2100" b="1" dirty="0"/>
              <a:t>Hetna chu anatoh in ajui jieng ding dol ahi </a:t>
            </a:r>
            <a:r>
              <a:rPr lang="en" sz="2000" b="1" dirty="0"/>
              <a:t>(Mt. 7:24-25</a:t>
            </a:r>
            <a:r>
              <a:rPr lang="en" sz="2100" b="1" dirty="0"/>
              <a:t>). Eiho Danthu dungjui anatoh vang a thiem kichansah ihi po uve </a:t>
            </a:r>
            <a:r>
              <a:rPr lang="en" sz="2000" b="1" dirty="0"/>
              <a:t>(Rom. 3:28), </a:t>
            </a:r>
            <a:r>
              <a:rPr lang="en" sz="2100" b="1" dirty="0"/>
              <a:t>ahin suohcha tah tah ihi u leh anatoh chu ihinkho uva kilang tei ding ahi </a:t>
            </a:r>
            <a:r>
              <a:rPr lang="en" sz="2000" b="1" dirty="0"/>
              <a:t>(Mt. 7:18-21).</a:t>
            </a: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7" y="3576860"/>
            <a:ext cx="3814545"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142843"/>
            <a:ext cx="7908235" cy="1369606"/>
          </a:xfrm>
          <a:prstGeom prst="rect">
            <a:avLst/>
          </a:prstGeom>
          <a:noFill/>
        </p:spPr>
        <p:txBody>
          <a:bodyPr wrap="square">
            <a:spAutoFit/>
          </a:bodyPr>
          <a:lstStyle/>
          <a:p>
            <a:pPr lvl="0">
              <a:spcBef>
                <a:spcPts val="600"/>
              </a:spcBef>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Hinla hetna bouvin sochatna</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ape</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thei poi. Sochatna thu hetna nei a, ahivang a gospel thusah bollouva um jouse Jesu’n nel chung a in kisa toh atekah in, “</a:t>
            </a:r>
            <a:r>
              <a:rPr kumimoji="0" lang="en" sz="2100" b="1" i="1" u="none" strike="noStrike" kern="1200" cap="none" spc="0" normalizeH="0" noProof="0" dirty="0">
                <a:ln>
                  <a:noFill/>
                </a:ln>
                <a:solidFill>
                  <a:prstClr val="black"/>
                </a:solidFill>
                <a:effectLst/>
                <a:uLnTx/>
                <a:uFillTx/>
                <a:latin typeface="Aptos" panose="02110004020202020204"/>
                <a:ea typeface="+mn-ea"/>
                <a:cs typeface="+mn-cs"/>
              </a:rPr>
              <a:t>melse tah a lhu ding ahi</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ati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(Matt. 7:26-27).</a:t>
            </a: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4" y="6103885"/>
            <a:ext cx="1132868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Jesu ikisaan mong u ahi leh ama toh kinai tah a um ding u,  				   athupieh ijui ding u ahi. Chutieng suongpi chung a in kisa ibah diu ahi.</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422727" y="987178"/>
            <a:ext cx="10152508" cy="4785926"/>
          </a:xfrm>
          <a:prstGeom prst="rect">
            <a:avLst/>
          </a:prstGeom>
          <a:noFill/>
        </p:spPr>
        <p:txBody>
          <a:bodyPr wrap="square">
            <a:spAutoFit/>
          </a:bodyPr>
          <a:lstStyle/>
          <a:p>
            <a:pPr>
              <a:spcBef>
                <a:spcPts val="600"/>
              </a:spcBef>
            </a:pPr>
            <a:r>
              <a:rPr lang="en" sz="3000" b="1" dirty="0">
                <a:latin typeface="Constantia" panose="02030602050306030303" pitchFamily="18" charset="0"/>
              </a:rPr>
              <a:t>“Danthu chun mipa achonsiet akimudoh sah in, ahin akithoidamna ding ima ape poi. Thunungpa hinna atieppih vang in, thu palkehpa chan ding chu thina bou ahi ti aphuongdoh e.  Christa gospel chun bou hiche chonsiet thiemmo chansahna leh subuohna kuon ajalen sah thei ahi. </a:t>
            </a:r>
          </a:p>
          <a:p>
            <a:pPr>
              <a:spcBef>
                <a:spcPts val="600"/>
              </a:spcBef>
            </a:pPr>
            <a:r>
              <a:rPr lang="en" sz="3000" b="1" dirty="0">
                <a:latin typeface="Constantia" panose="02030602050306030303" pitchFamily="18" charset="0"/>
              </a:rPr>
              <a:t>Thupieh apalkeh pih Pathien kom kisihna anei a, Christa lhatdamna natoh tahsan vang a akisaan ding dol ahi. Chuti leh “</a:t>
            </a:r>
            <a:r>
              <a:rPr lang="en" sz="3000" b="1" i="1" dirty="0">
                <a:latin typeface="Constantia" panose="02030602050306030303" pitchFamily="18" charset="0"/>
              </a:rPr>
              <a:t>chonsiet ngaidamna chang ding</a:t>
            </a:r>
            <a:r>
              <a:rPr lang="en" sz="3000" b="1" dirty="0">
                <a:latin typeface="Constantia" panose="02030602050306030303" pitchFamily="18" charset="0"/>
              </a:rPr>
              <a:t>”, Pathien melput le chonchan aneithei ding ahi.”</a:t>
            </a:r>
          </a:p>
        </p:txBody>
      </p:sp>
      <p:sp>
        <p:nvSpPr>
          <p:cNvPr id="4" name="CuadroTexto 3">
            <a:extLst>
              <a:ext uri="{FF2B5EF4-FFF2-40B4-BE49-F238E27FC236}">
                <a16:creationId xmlns:a16="http://schemas.microsoft.com/office/drawing/2014/main" id="{5319ECB7-86E1-B7B9-19AE-9FD7A729D0E8}"/>
              </a:ext>
            </a:extLst>
          </p:cNvPr>
          <p:cNvSpPr txBox="1"/>
          <p:nvPr/>
        </p:nvSpPr>
        <p:spPr>
          <a:xfrm>
            <a:off x="5809763" y="6356234"/>
            <a:ext cx="4765472" cy="430887"/>
          </a:xfrm>
          <a:prstGeom prst="rect">
            <a:avLst/>
          </a:prstGeom>
          <a:noFill/>
        </p:spPr>
        <p:txBody>
          <a:bodyPr wrap="none" rtlCol="0">
            <a:spAutoFit/>
          </a:bodyPr>
          <a:lstStyle/>
          <a:p>
            <a:pPr algn="r"/>
            <a:r>
              <a:rPr lang="en" sz="2200" b="1" dirty="0">
                <a:solidFill>
                  <a:srgbClr val="FFFF00"/>
                </a:solidFill>
              </a:rPr>
              <a:t>EGW (</a:t>
            </a:r>
            <a:r>
              <a:rPr lang="en-US" sz="2200" b="1" dirty="0">
                <a:solidFill>
                  <a:srgbClr val="FFFF00"/>
                </a:solidFill>
              </a:rPr>
              <a:t>The Great Controversy, p. 467</a:t>
            </a:r>
            <a:r>
              <a:rPr lang="en" sz="2200" b="1" dirty="0">
                <a:solidFill>
                  <a:srgbClr val="FFFF00"/>
                </a:solidFill>
              </a:rPr>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224164"/>
            <a:ext cx="5915080" cy="4570482"/>
          </a:xfrm>
          <a:prstGeom prst="rect">
            <a:avLst/>
          </a:prstGeom>
          <a:noFill/>
        </p:spPr>
        <p:txBody>
          <a:bodyPr wrap="square">
            <a:spAutoFit/>
            <a:scene3d>
              <a:camera prst="orthographicFront"/>
              <a:lightRig rig="twoPt" dir="t"/>
            </a:scene3d>
            <a:sp3d extrusionH="57150" prstMaterial="softEdge">
              <a:bevelT w="25400" h="38100"/>
            </a:sp3d>
          </a:bodyPr>
          <a:lstStyle/>
          <a:p>
            <a:pPr lvl="0" algn="ctr">
              <a:defRPr/>
            </a:pP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Nei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hinsuona</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ahijieh</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in Na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thuhil</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ho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nahsahmo</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hih</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hiel</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ing</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e! </a:t>
            </a:r>
          </a:p>
          <a:p>
            <a:pPr lvl="0" algn="ctr">
              <a:defRPr/>
            </a:pPr>
            <a:endParaRPr lang="en-US" sz="32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endParaRPr>
          </a:p>
          <a:p>
            <a:pPr lvl="0" algn="ctr">
              <a:defRPr/>
            </a:pP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Nang a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kahi</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nei</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huhhing</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in! Na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thupieh</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ho nit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tei</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 </a:t>
            </a:r>
            <a:r>
              <a:rPr lang="en-US" sz="3600" b="1" dirty="0" err="1">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kago’i</a:t>
            </a:r>
            <a:r>
              <a:rPr 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a:t>
            </a: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Psalm</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119:93, 94)</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397250662"/>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1061829"/>
          </a:xfrm>
          <a:prstGeom prst="rect">
            <a:avLst/>
          </a:prstGeom>
          <a:noFill/>
        </p:spPr>
        <p:txBody>
          <a:bodyPr wrap="square" rtlCol="0">
            <a:spAutoFit/>
          </a:bodyPr>
          <a:lstStyle/>
          <a:p>
            <a:pPr>
              <a:spcBef>
                <a:spcPts val="600"/>
              </a:spcBef>
            </a:pPr>
            <a:r>
              <a:rPr lang="en" sz="2100" b="1" dirty="0"/>
              <a:t>Eiho nop le da umlouvin, chonsietna’n mitin ei luonkhum u ahi tai; Pathien toh ikah u jong asuhse tai: “</a:t>
            </a:r>
            <a:r>
              <a:rPr lang="en-IN" sz="2100" b="1" i="1" dirty="0" err="1"/>
              <a:t>ajieh</a:t>
            </a:r>
            <a:r>
              <a:rPr lang="en-IN" sz="2100" b="1" i="1" dirty="0"/>
              <a:t> chu </a:t>
            </a:r>
            <a:r>
              <a:rPr lang="en-IN" sz="2100" b="1" i="1" dirty="0" err="1"/>
              <a:t>mihiem</a:t>
            </a:r>
            <a:r>
              <a:rPr lang="en-IN" sz="2100" b="1" i="1" dirty="0"/>
              <a:t> </a:t>
            </a:r>
            <a:r>
              <a:rPr lang="en-IN" sz="2100" b="1" i="1" dirty="0" err="1"/>
              <a:t>jouse</a:t>
            </a:r>
            <a:r>
              <a:rPr lang="en-IN" sz="2100" b="1" i="1" dirty="0"/>
              <a:t> </a:t>
            </a:r>
            <a:r>
              <a:rPr lang="en-IN" sz="2100" b="1" i="1" dirty="0" err="1"/>
              <a:t>chonse</a:t>
            </a:r>
            <a:r>
              <a:rPr lang="en-IN" sz="2100" b="1" i="1" dirty="0"/>
              <a:t> a </a:t>
            </a:r>
            <a:r>
              <a:rPr lang="en-IN" sz="2100" b="1" i="1" dirty="0" err="1"/>
              <a:t>Pathien</a:t>
            </a:r>
            <a:r>
              <a:rPr lang="en-IN" sz="2100" b="1" i="1" dirty="0"/>
              <a:t> </a:t>
            </a:r>
            <a:r>
              <a:rPr lang="en-IN" sz="2100" b="1" i="1" dirty="0" err="1"/>
              <a:t>loupina</a:t>
            </a:r>
            <a:r>
              <a:rPr lang="en-IN" sz="2100" b="1" i="1" dirty="0"/>
              <a:t> </a:t>
            </a:r>
            <a:r>
              <a:rPr lang="en-IN" sz="2100" b="1" i="1" dirty="0" err="1"/>
              <a:t>changlel</a:t>
            </a:r>
            <a:r>
              <a:rPr lang="en-IN" sz="2100" b="1" i="1" dirty="0"/>
              <a:t> </a:t>
            </a:r>
            <a:r>
              <a:rPr lang="en-IN" sz="2100" b="1" i="1" dirty="0" err="1"/>
              <a:t>ahita</a:t>
            </a:r>
            <a:r>
              <a:rPr lang="en-IN" sz="2100" b="1" i="1" dirty="0"/>
              <a:t> </a:t>
            </a:r>
            <a:r>
              <a:rPr lang="en-IN" sz="2100" b="1" i="1" dirty="0" err="1"/>
              <a:t>uve</a:t>
            </a:r>
            <a:r>
              <a:rPr lang="en" sz="2100" b="1" dirty="0"/>
              <a:t>” </a:t>
            </a:r>
            <a:r>
              <a:rPr lang="en" sz="2000" b="1" dirty="0"/>
              <a:t>(Rom. 3:23).</a:t>
            </a: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340132" y="221381"/>
            <a:ext cx="3749200"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903619"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TAHSAN</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NATOH</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656116"/>
            <a:ext cx="7982352"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Phatah a hetthiemna inei tieng, Danthu le Gospel</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kikaltuo ahilou dan akimudoh thei e; kilhon khom leh chonsiet dou khom hilhon ahin, anigel in panmun nei chieh ahi lhon e</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180964"/>
            <a:ext cx="8179515"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rPr>
              <a:t>Chonsietna’n Pathien</a:t>
            </a:r>
            <a:r>
              <a:rPr kumimoji="0" lang="en" sz="2100" b="1" i="0" u="none" strike="noStrike" kern="1200" cap="none" spc="0" normalizeH="0" noProof="0" dirty="0">
                <a:ln>
                  <a:noFill/>
                </a:ln>
                <a:solidFill>
                  <a:prstClr val="black"/>
                </a:solidFill>
                <a:effectLst/>
                <a:uLnTx/>
                <a:uFillTx/>
                <a:latin typeface="Aptos" panose="02110004020202020204"/>
              </a:rPr>
              <a:t> toh ikah u onghom asuo iti ikaibit thei ding u ham? </a:t>
            </a:r>
            <a:r>
              <a:rPr kumimoji="0" lang="en" sz="2100" b="1" i="0" u="none" strike="noStrike" kern="1200" cap="none" spc="0" normalizeH="0" baseline="0" noProof="0" dirty="0">
                <a:ln>
                  <a:noFill/>
                </a:ln>
                <a:solidFill>
                  <a:prstClr val="black"/>
                </a:solidFill>
                <a:effectLst/>
                <a:uLnTx/>
                <a:uFillTx/>
                <a:latin typeface="Aptos" panose="02110004020202020204"/>
              </a:rPr>
              <a:t> </a:t>
            </a:r>
            <a:r>
              <a:rPr lang="en" sz="2100" b="1" dirty="0">
                <a:solidFill>
                  <a:prstClr val="black"/>
                </a:solidFill>
                <a:latin typeface="Aptos" panose="02110004020202020204"/>
              </a:rPr>
              <a:t>Mi tamtah in asei thil 2 ve ute: Danthu bouva tiloi (</a:t>
            </a:r>
            <a:r>
              <a:rPr lang="en" sz="2100" b="1" i="1" dirty="0">
                <a:solidFill>
                  <a:prstClr val="black"/>
                </a:solidFill>
                <a:latin typeface="Aptos" panose="02110004020202020204"/>
              </a:rPr>
              <a:t>Danthu umje hekhiel hon natoh vang a huhhing chan ding ati u</a:t>
            </a:r>
            <a:r>
              <a:rPr lang="en" sz="2100" b="1" dirty="0">
                <a:solidFill>
                  <a:prstClr val="black"/>
                </a:solidFill>
                <a:latin typeface="Aptos" panose="02110004020202020204"/>
              </a:rPr>
              <a:t>)</a:t>
            </a:r>
            <a:r>
              <a:rPr kumimoji="0" lang="en" sz="2100" b="1" i="0" u="none" strike="noStrike" kern="1200" cap="none" spc="0" normalizeH="0" baseline="0" noProof="0" dirty="0">
                <a:ln>
                  <a:noFill/>
                </a:ln>
                <a:solidFill>
                  <a:prstClr val="black"/>
                </a:solidFill>
                <a:effectLst/>
                <a:uLnTx/>
                <a:uFillTx/>
                <a:latin typeface="Aptos" panose="02110004020202020204"/>
              </a:rPr>
              <a:t>; Gospel bouva tiloi</a:t>
            </a:r>
            <a:r>
              <a:rPr kumimoji="0" lang="en" sz="2100" b="1" i="0" u="none" strike="noStrike" kern="1200" cap="none" spc="0" normalizeH="0" noProof="0" dirty="0">
                <a:ln>
                  <a:noFill/>
                </a:ln>
                <a:solidFill>
                  <a:prstClr val="black"/>
                </a:solidFill>
                <a:effectLst/>
                <a:uLnTx/>
                <a:uFillTx/>
                <a:latin typeface="Aptos" panose="02110004020202020204"/>
              </a:rPr>
              <a:t> (</a:t>
            </a:r>
            <a:r>
              <a:rPr kumimoji="0" lang="en" sz="2100" b="1" i="1" u="none" strike="noStrike" kern="1200" cap="none" spc="0" normalizeH="0" noProof="0" dirty="0">
                <a:ln>
                  <a:noFill/>
                </a:ln>
                <a:solidFill>
                  <a:prstClr val="black"/>
                </a:solidFill>
                <a:effectLst/>
                <a:uLnTx/>
                <a:uFillTx/>
                <a:latin typeface="Aptos" panose="02110004020202020204"/>
              </a:rPr>
              <a:t>Danthu suhmang a tahsan bouva kingai ding kiti</a:t>
            </a:r>
            <a:r>
              <a:rPr kumimoji="0" lang="en" sz="2100" b="1" i="0" u="none" strike="noStrike" kern="1200" cap="none" spc="0" normalizeH="0" noProof="0" dirty="0">
                <a:ln>
                  <a:noFill/>
                </a:ln>
                <a:solidFill>
                  <a:prstClr val="black"/>
                </a:solidFill>
                <a:effectLst/>
                <a:uLnTx/>
                <a:uFillTx/>
                <a:latin typeface="Aptos" panose="02110004020202020204"/>
              </a:rPr>
              <a:t>).</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7091" y="95406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n 3">
            <a:extLst>
              <a:ext uri="{FF2B5EF4-FFF2-40B4-BE49-F238E27FC236}">
                <a16:creationId xmlns:a16="http://schemas.microsoft.com/office/drawing/2014/main" id="{5D84AF65-CEE5-0B78-E682-7D156FD7E550}"/>
              </a:ext>
            </a:extLst>
          </p:cNvPr>
          <p:cNvPicPr>
            <a:picLocks noGrp="1" noRot="1" noChangeAspect="1" noMove="1" noResize="1" noEditPoints="1" noAdjustHandles="1" noChangeArrowheads="1" noChangeShapeType="1" noCrop="1"/>
          </p:cNvPicPr>
          <p:nvPr/>
        </p:nvPicPr>
        <p:blipFill>
          <a:blip r:embed="rId3"/>
          <a:stretch>
            <a:fillRect/>
          </a:stretch>
        </p:blipFill>
        <p:spPr>
          <a:xfrm>
            <a:off x="37029" y="5076497"/>
            <a:ext cx="731583" cy="670618"/>
          </a:xfrm>
          <a:prstGeom prst="rect">
            <a:avLst/>
          </a:prstGeom>
        </p:spPr>
      </p:pic>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1" y="2705407"/>
            <a:ext cx="5685810"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CHONSIET</a:t>
            </a: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 sz="4400" b="1" spc="300" dirty="0">
                <a:ln w="0"/>
                <a:solidFill>
                  <a:schemeClr val="bg2"/>
                </a:solidFill>
                <a:effectLst>
                  <a:outerShdw blurRad="38100" dist="38100" dir="2700000" algn="tl">
                    <a:srgbClr val="000000">
                      <a:alpha val="82000"/>
                    </a:srgbClr>
                  </a:outerShdw>
                </a:effectLst>
              </a:rPr>
              <a:t>LHEP PATEPNA JAMSAN IN</a:t>
            </a: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69332"/>
          </a:xfrm>
          <a:prstGeom prst="rect">
            <a:avLst/>
          </a:prstGeom>
          <a:noFill/>
        </p:spPr>
        <p:txBody>
          <a:bodyPr wrap="square">
            <a:spAutoFit/>
          </a:bodyPr>
          <a:lstStyle/>
          <a:p>
            <a:pPr algn="ctr"/>
            <a:r>
              <a:rPr lang="en"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Mi ama </a:t>
            </a:r>
            <a:r>
              <a:rPr lang="en-US"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ama</a:t>
            </a:r>
            <a:r>
              <a:rPr lang="en-US"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lunggul</a:t>
            </a:r>
            <a:r>
              <a:rPr lang="en-US"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chun</a:t>
            </a:r>
            <a:r>
              <a:rPr lang="en-US"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ajollhah</a:t>
            </a:r>
            <a:r>
              <a:rPr lang="en-US"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 </a:t>
            </a:r>
            <a:r>
              <a:rPr lang="en-US"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akaimang</a:t>
            </a:r>
            <a:r>
              <a:rPr lang="en-US"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ji a, </a:t>
            </a:r>
            <a:r>
              <a:rPr lang="en-US"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lhep</a:t>
            </a:r>
            <a:r>
              <a:rPr lang="en-US"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patep</a:t>
            </a:r>
            <a:r>
              <a:rPr lang="en-US"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 um ji </a:t>
            </a:r>
            <a:r>
              <a:rPr lang="en-US"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ahibouve</a:t>
            </a:r>
            <a:r>
              <a:rPr lang="en-US"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(Jacob 1:14)</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205424" y="1121491"/>
            <a:ext cx="8986574" cy="1061829"/>
          </a:xfrm>
          <a:prstGeom prst="rect">
            <a:avLst/>
          </a:prstGeom>
          <a:noFill/>
        </p:spPr>
        <p:txBody>
          <a:bodyPr wrap="square" rtlCol="0">
            <a:spAutoFit/>
          </a:bodyPr>
          <a:lstStyle/>
          <a:p>
            <a:pPr>
              <a:spcBef>
                <a:spcPts val="600"/>
              </a:spcBef>
            </a:pPr>
            <a:r>
              <a:rPr lang="en" sz="2100" b="1" dirty="0"/>
              <a:t>Jacob in lhepna thuoh ham ham pa chu “</a:t>
            </a:r>
            <a:r>
              <a:rPr lang="en" sz="2100" b="1" i="1" dirty="0"/>
              <a:t>anunnuom e</a:t>
            </a:r>
            <a:r>
              <a:rPr lang="en" sz="2100" b="1" dirty="0"/>
              <a:t>” ati </a:t>
            </a:r>
            <a:r>
              <a:rPr lang="en" sz="2000" b="1" dirty="0"/>
              <a:t>(Jacob 1:12). </a:t>
            </a:r>
            <a:r>
              <a:rPr lang="en" sz="2100" b="1" dirty="0"/>
              <a:t>Ahin lhepna chu Pathien a hung kuon ahipon </a:t>
            </a:r>
            <a:r>
              <a:rPr lang="en" sz="2000" b="1" dirty="0"/>
              <a:t>(Jacob 1:13), </a:t>
            </a:r>
            <a:r>
              <a:rPr lang="en" sz="2100" b="1" dirty="0"/>
              <a:t>mihiem amatah lung ngaichat dihlouva kuon ahi atijo’i </a:t>
            </a:r>
            <a:r>
              <a:rPr lang="en" sz="2000" b="1" dirty="0"/>
              <a:t>(Jacob 1:14</a:t>
            </a:r>
            <a:r>
              <a:rPr lang="en" sz="1600" b="1" dirty="0"/>
              <a:t>) </a:t>
            </a:r>
            <a:r>
              <a:rPr lang="en" sz="2000" b="1" dirty="0"/>
              <a:t>.</a:t>
            </a: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5" y="1209979"/>
            <a:ext cx="2937142"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01171"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2937143"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281646" y="2241881"/>
            <a:ext cx="5019525" cy="2677656"/>
          </a:xfrm>
          <a:prstGeom prst="rect">
            <a:avLst/>
          </a:prstGeom>
          <a:noFill/>
        </p:spPr>
        <p:txBody>
          <a:bodyPr wrap="square">
            <a:spAutoFit/>
          </a:bodyPr>
          <a:lstStyle/>
          <a:p>
            <a:pPr>
              <a:spcBef>
                <a:spcPts val="600"/>
              </a:spcBef>
            </a:pPr>
            <a:r>
              <a:rPr lang="en" sz="2100" b="1" dirty="0"/>
              <a:t>Paul in “</a:t>
            </a:r>
            <a:r>
              <a:rPr lang="en" sz="2100" b="1" i="1" dirty="0"/>
              <a:t>lhepna</a:t>
            </a:r>
            <a:r>
              <a:rPr lang="en" sz="2100" b="1" dirty="0"/>
              <a:t>” </a:t>
            </a:r>
            <a:r>
              <a:rPr lang="en" sz="2000" b="1" dirty="0"/>
              <a:t>(1 Thessa.3:5) </a:t>
            </a:r>
            <a:r>
              <a:rPr lang="en" sz="2100" b="1" dirty="0"/>
              <a:t>ati chu Jesu’n “</a:t>
            </a:r>
            <a:r>
              <a:rPr lang="en" sz="2100" b="1" i="1" dirty="0"/>
              <a:t>Satan</a:t>
            </a:r>
            <a:r>
              <a:rPr lang="en" sz="2100" b="1" dirty="0"/>
              <a:t>” ati </a:t>
            </a:r>
            <a:r>
              <a:rPr lang="en" sz="2000" b="1" dirty="0"/>
              <a:t>(Matt. 4:3, 10). </a:t>
            </a:r>
            <a:r>
              <a:rPr lang="en" sz="2100" b="1" dirty="0"/>
              <a:t>Satan in ihatlouna u chonsiet sahna ding lampi ahe mama jieng e. Lei le vanmun jouse a Christa le Satan kidouna um jing lailung tah a um ihi un, Christa kuon a puimang din Satan abolthei jouse bol dia kimansa ahi geldoh jing jieng ute</a:t>
            </a:r>
            <a:r>
              <a:rPr lang="en" sz="2000" b="1" dirty="0"/>
              <a:t>.</a:t>
            </a: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333620" y="5034404"/>
            <a:ext cx="8986574" cy="738664"/>
          </a:xfrm>
          <a:prstGeom prst="rect">
            <a:avLst/>
          </a:prstGeom>
          <a:noFill/>
        </p:spPr>
        <p:txBody>
          <a:bodyPr wrap="square">
            <a:spAutoFit/>
          </a:bodyPr>
          <a:lstStyle/>
          <a:p>
            <a:pPr>
              <a:spcBef>
                <a:spcPts val="600"/>
              </a:spcBef>
            </a:pPr>
            <a:r>
              <a:rPr lang="en" sz="2100" b="1" dirty="0"/>
              <a:t>Samson thusim chu Pathien deilou ahi ti hena sasa a alungthim lhangai khat kipuimang sah thusim ahi </a:t>
            </a:r>
            <a:r>
              <a:rPr lang="en" sz="2000" b="1" dirty="0"/>
              <a:t>(Thutan Vaihom ho 14:1-3; 16:1, 4).</a:t>
            </a:r>
          </a:p>
        </p:txBody>
      </p:sp>
      <p:sp>
        <p:nvSpPr>
          <p:cNvPr id="13" name="CuadroTexto 12">
            <a:extLst>
              <a:ext uri="{FF2B5EF4-FFF2-40B4-BE49-F238E27FC236}">
                <a16:creationId xmlns:a16="http://schemas.microsoft.com/office/drawing/2014/main" id="{08433702-26A2-FA4A-34AC-530AAEB34C92}"/>
              </a:ext>
            </a:extLst>
          </p:cNvPr>
          <p:cNvSpPr txBox="1"/>
          <p:nvPr/>
        </p:nvSpPr>
        <p:spPr>
          <a:xfrm>
            <a:off x="3333620" y="5759771"/>
            <a:ext cx="8858379" cy="1061829"/>
          </a:xfrm>
          <a:prstGeom prst="rect">
            <a:avLst/>
          </a:prstGeom>
          <a:noFill/>
        </p:spPr>
        <p:txBody>
          <a:bodyPr wrap="square">
            <a:spAutoFit/>
          </a:bodyPr>
          <a:lstStyle/>
          <a:p>
            <a:pPr>
              <a:spcBef>
                <a:spcPts val="600"/>
              </a:spcBef>
            </a:pPr>
            <a:r>
              <a:rPr lang="en" sz="2100" b="1" dirty="0"/>
              <a:t>Lhep patepna iti jamsan ding ham? Pathien lenggam hol ding </a:t>
            </a:r>
            <a:r>
              <a:rPr lang="en" sz="2000" b="1" dirty="0"/>
              <a:t>(Mt. 6:33); </a:t>
            </a:r>
            <a:r>
              <a:rPr lang="en" sz="2100" b="1" dirty="0"/>
              <a:t>ama toh phaat mankhom ding </a:t>
            </a:r>
            <a:r>
              <a:rPr lang="en" sz="2000" b="1" dirty="0"/>
              <a:t>(Mk. 14:38); </a:t>
            </a:r>
            <a:r>
              <a:rPr lang="en" sz="2100" b="1" dirty="0"/>
              <a:t>tahsanna lum chu kidalna nei ding</a:t>
            </a:r>
            <a:r>
              <a:rPr lang="en" sz="2000" b="1" dirty="0"/>
              <a:t> (Eph. 6:16).</a:t>
            </a: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79622"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CHONSIET  NUNGSUN  DING  THUMOP</a:t>
            </a: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556514"/>
            <a:ext cx="11029950" cy="646331"/>
          </a:xfrm>
          <a:prstGeom prst="rect">
            <a:avLst/>
          </a:prstGeom>
          <a:noFill/>
        </p:spPr>
        <p:txBody>
          <a:bodyPr wrap="square">
            <a:spAutoFit/>
          </a:bodyPr>
          <a:lstStyle/>
          <a:p>
            <a:pPr algn="ctr"/>
            <a:r>
              <a:rPr lang="en" b="1" dirty="0">
                <a:solidFill>
                  <a:srgbClr val="D8FFE4"/>
                </a:solidFill>
                <a:effectLst>
                  <a:outerShdw blurRad="38100" dist="38100" dir="2700000" algn="tl">
                    <a:srgbClr val="000000"/>
                  </a:outerShdw>
                </a:effectLst>
                <a:latin typeface="Comic Sans MS" panose="030F0702030302020204" pitchFamily="66" charset="0"/>
              </a:rPr>
              <a:t>“</a:t>
            </a:r>
            <a:r>
              <a:rPr lang="en-IN" b="1" dirty="0">
                <a:solidFill>
                  <a:srgbClr val="D8FFE4"/>
                </a:solidFill>
                <a:effectLst>
                  <a:outerShdw blurRad="38100" dist="38100" dir="2700000" algn="tl">
                    <a:srgbClr val="000000"/>
                  </a:outerShdw>
                </a:effectLst>
                <a:latin typeface="Comic Sans MS" panose="030F0702030302020204" pitchFamily="66" charset="0"/>
              </a:rPr>
              <a:t>Namit in </a:t>
            </a:r>
            <a:r>
              <a:rPr lang="en-IN" b="1" dirty="0" err="1">
                <a:solidFill>
                  <a:srgbClr val="D8FFE4"/>
                </a:solidFill>
                <a:effectLst>
                  <a:outerShdw blurRad="38100" dist="38100" dir="2700000" algn="tl">
                    <a:srgbClr val="000000"/>
                  </a:outerShdw>
                </a:effectLst>
                <a:latin typeface="Comic Sans MS" panose="030F0702030302020204" pitchFamily="66" charset="0"/>
              </a:rPr>
              <a:t>na</a:t>
            </a:r>
            <a:r>
              <a:rPr lang="en-IN" b="1" dirty="0">
                <a:solidFill>
                  <a:srgbClr val="D8FFE4"/>
                </a:solidFill>
                <a:effectLst>
                  <a:outerShdw blurRad="38100" dist="38100" dir="2700000" algn="tl">
                    <a:srgbClr val="000000"/>
                  </a:outerShdw>
                </a:effectLst>
                <a:latin typeface="Comic Sans MS" panose="030F0702030302020204" pitchFamily="66" charset="0"/>
              </a:rPr>
              <a:t> </a:t>
            </a:r>
            <a:r>
              <a:rPr lang="en-IN" b="1" dirty="0" err="1">
                <a:solidFill>
                  <a:srgbClr val="D8FFE4"/>
                </a:solidFill>
                <a:effectLst>
                  <a:outerShdw blurRad="38100" dist="38100" dir="2700000" algn="tl">
                    <a:srgbClr val="000000"/>
                  </a:outerShdw>
                </a:effectLst>
                <a:latin typeface="Comic Sans MS" panose="030F0702030302020204" pitchFamily="66" charset="0"/>
              </a:rPr>
              <a:t>kipallhuh</a:t>
            </a:r>
            <a:r>
              <a:rPr lang="en-IN" b="1" dirty="0">
                <a:solidFill>
                  <a:srgbClr val="D8FFE4"/>
                </a:solidFill>
                <a:effectLst>
                  <a:outerShdw blurRad="38100" dist="38100" dir="2700000" algn="tl">
                    <a:srgbClr val="000000"/>
                  </a:outerShdw>
                </a:effectLst>
                <a:latin typeface="Comic Sans MS" panose="030F0702030302020204" pitchFamily="66" charset="0"/>
              </a:rPr>
              <a:t> </a:t>
            </a:r>
            <a:r>
              <a:rPr lang="en-IN" b="1" dirty="0" err="1">
                <a:solidFill>
                  <a:srgbClr val="D8FFE4"/>
                </a:solidFill>
                <a:effectLst>
                  <a:outerShdw blurRad="38100" dist="38100" dir="2700000" algn="tl">
                    <a:srgbClr val="000000"/>
                  </a:outerShdw>
                </a:effectLst>
                <a:latin typeface="Comic Sans MS" panose="030F0702030302020204" pitchFamily="66" charset="0"/>
              </a:rPr>
              <a:t>sah</a:t>
            </a:r>
            <a:r>
              <a:rPr lang="en-IN" b="1" dirty="0">
                <a:solidFill>
                  <a:srgbClr val="D8FFE4"/>
                </a:solidFill>
                <a:effectLst>
                  <a:outerShdw blurRad="38100" dist="38100" dir="2700000" algn="tl">
                    <a:srgbClr val="000000"/>
                  </a:outerShdw>
                </a:effectLst>
                <a:latin typeface="Comic Sans MS" panose="030F0702030302020204" pitchFamily="66" charset="0"/>
              </a:rPr>
              <a:t> le </a:t>
            </a:r>
            <a:r>
              <a:rPr lang="en-IN" b="1" dirty="0" err="1">
                <a:solidFill>
                  <a:srgbClr val="D8FFE4"/>
                </a:solidFill>
                <a:effectLst>
                  <a:outerShdw blurRad="38100" dist="38100" dir="2700000" algn="tl">
                    <a:srgbClr val="000000"/>
                  </a:outerShdw>
                </a:effectLst>
                <a:latin typeface="Comic Sans MS" panose="030F0702030302020204" pitchFamily="66" charset="0"/>
              </a:rPr>
              <a:t>kaldoh</a:t>
            </a:r>
            <a:r>
              <a:rPr lang="en-IN" b="1" dirty="0">
                <a:solidFill>
                  <a:srgbClr val="D8FFE4"/>
                </a:solidFill>
                <a:effectLst>
                  <a:outerShdw blurRad="38100" dist="38100" dir="2700000" algn="tl">
                    <a:srgbClr val="000000"/>
                  </a:outerShdw>
                </a:effectLst>
                <a:latin typeface="Comic Sans MS" panose="030F0702030302020204" pitchFamily="66" charset="0"/>
              </a:rPr>
              <a:t> </a:t>
            </a:r>
            <a:r>
              <a:rPr lang="en-IN" b="1" dirty="0" err="1">
                <a:solidFill>
                  <a:srgbClr val="D8FFE4"/>
                </a:solidFill>
                <a:effectLst>
                  <a:outerShdw blurRad="38100" dist="38100" dir="2700000" algn="tl">
                    <a:srgbClr val="000000"/>
                  </a:outerShdw>
                </a:effectLst>
                <a:latin typeface="Comic Sans MS" panose="030F0702030302020204" pitchFamily="66" charset="0"/>
              </a:rPr>
              <a:t>jieng</a:t>
            </a:r>
            <a:r>
              <a:rPr lang="en-IN" b="1" dirty="0">
                <a:solidFill>
                  <a:srgbClr val="D8FFE4"/>
                </a:solidFill>
                <a:effectLst>
                  <a:outerShdw blurRad="38100" dist="38100" dir="2700000" algn="tl">
                    <a:srgbClr val="000000"/>
                  </a:outerShdw>
                </a:effectLst>
                <a:latin typeface="Comic Sans MS" panose="030F0702030302020204" pitchFamily="66" charset="0"/>
              </a:rPr>
              <a:t> in, </a:t>
            </a:r>
            <a:r>
              <a:rPr lang="en-IN" b="1" dirty="0" err="1">
                <a:solidFill>
                  <a:srgbClr val="D8FFE4"/>
                </a:solidFill>
                <a:effectLst>
                  <a:outerShdw blurRad="38100" dist="38100" dir="2700000" algn="tl">
                    <a:srgbClr val="000000"/>
                  </a:outerShdw>
                </a:effectLst>
                <a:latin typeface="Comic Sans MS" panose="030F0702030302020204" pitchFamily="66" charset="0"/>
              </a:rPr>
              <a:t>mit</a:t>
            </a:r>
            <a:r>
              <a:rPr lang="en-IN" b="1" dirty="0">
                <a:solidFill>
                  <a:srgbClr val="D8FFE4"/>
                </a:solidFill>
                <a:effectLst>
                  <a:outerShdw blurRad="38100" dist="38100" dir="2700000" algn="tl">
                    <a:srgbClr val="000000"/>
                  </a:outerShdw>
                </a:effectLst>
                <a:latin typeface="Comic Sans MS" panose="030F0702030302020204" pitchFamily="66" charset="0"/>
              </a:rPr>
              <a:t> </a:t>
            </a:r>
            <a:r>
              <a:rPr lang="en-IN" b="1" dirty="0" err="1">
                <a:solidFill>
                  <a:srgbClr val="D8FFE4"/>
                </a:solidFill>
                <a:effectLst>
                  <a:outerShdw blurRad="38100" dist="38100" dir="2700000" algn="tl">
                    <a:srgbClr val="000000"/>
                  </a:outerShdw>
                </a:effectLst>
                <a:latin typeface="Comic Sans MS" panose="030F0702030302020204" pitchFamily="66" charset="0"/>
              </a:rPr>
              <a:t>ni</a:t>
            </a:r>
            <a:r>
              <a:rPr lang="en-IN" b="1" dirty="0">
                <a:solidFill>
                  <a:srgbClr val="D8FFE4"/>
                </a:solidFill>
                <a:effectLst>
                  <a:outerShdw blurRad="38100" dist="38100" dir="2700000" algn="tl">
                    <a:srgbClr val="000000"/>
                  </a:outerShdw>
                </a:effectLst>
                <a:latin typeface="Comic Sans MS" panose="030F0702030302020204" pitchFamily="66" charset="0"/>
              </a:rPr>
              <a:t> </a:t>
            </a:r>
            <a:r>
              <a:rPr lang="en-IN" b="1" dirty="0" err="1">
                <a:solidFill>
                  <a:srgbClr val="D8FFE4"/>
                </a:solidFill>
                <a:effectLst>
                  <a:outerShdw blurRad="38100" dist="38100" dir="2700000" algn="tl">
                    <a:srgbClr val="000000"/>
                  </a:outerShdw>
                </a:effectLst>
                <a:latin typeface="Comic Sans MS" panose="030F0702030302020204" pitchFamily="66" charset="0"/>
              </a:rPr>
              <a:t>nei</a:t>
            </a:r>
            <a:r>
              <a:rPr lang="en-IN" b="1" dirty="0">
                <a:solidFill>
                  <a:srgbClr val="D8FFE4"/>
                </a:solidFill>
                <a:effectLst>
                  <a:outerShdw blurRad="38100" dist="38100" dir="2700000" algn="tl">
                    <a:srgbClr val="000000"/>
                  </a:outerShdw>
                </a:effectLst>
                <a:latin typeface="Comic Sans MS" panose="030F0702030302020204" pitchFamily="66" charset="0"/>
              </a:rPr>
              <a:t> a </a:t>
            </a:r>
            <a:r>
              <a:rPr lang="en-IN" b="1" dirty="0" err="1">
                <a:solidFill>
                  <a:srgbClr val="D8FFE4"/>
                </a:solidFill>
                <a:effectLst>
                  <a:outerShdw blurRad="38100" dist="38100" dir="2700000" algn="tl">
                    <a:srgbClr val="000000"/>
                  </a:outerShdw>
                </a:effectLst>
                <a:latin typeface="Comic Sans MS" panose="030F0702030302020204" pitchFamily="66" charset="0"/>
              </a:rPr>
              <a:t>damun</a:t>
            </a:r>
            <a:r>
              <a:rPr lang="en-IN" b="1" dirty="0">
                <a:solidFill>
                  <a:srgbClr val="D8FFE4"/>
                </a:solidFill>
                <a:effectLst>
                  <a:outerShdw blurRad="38100" dist="38100" dir="2700000" algn="tl">
                    <a:srgbClr val="000000"/>
                  </a:outerShdw>
                </a:effectLst>
                <a:latin typeface="Comic Sans MS" panose="030F0702030302020204" pitchFamily="66" charset="0"/>
              </a:rPr>
              <a:t> a </a:t>
            </a:r>
            <a:r>
              <a:rPr lang="en-IN" b="1" dirty="0" err="1">
                <a:solidFill>
                  <a:srgbClr val="D8FFE4"/>
                </a:solidFill>
                <a:effectLst>
                  <a:outerShdw blurRad="38100" dist="38100" dir="2700000" algn="tl">
                    <a:srgbClr val="000000"/>
                  </a:outerShdw>
                </a:effectLst>
                <a:latin typeface="Comic Sans MS" panose="030F0702030302020204" pitchFamily="66" charset="0"/>
              </a:rPr>
              <a:t>na</a:t>
            </a:r>
            <a:r>
              <a:rPr lang="en-IN" b="1" dirty="0">
                <a:solidFill>
                  <a:srgbClr val="D8FFE4"/>
                </a:solidFill>
                <a:effectLst>
                  <a:outerShdw blurRad="38100" dist="38100" dir="2700000" algn="tl">
                    <a:srgbClr val="000000"/>
                  </a:outerShdw>
                </a:effectLst>
                <a:latin typeface="Comic Sans MS" panose="030F0702030302020204" pitchFamily="66" charset="0"/>
              </a:rPr>
              <a:t> </a:t>
            </a:r>
            <a:r>
              <a:rPr lang="en-IN" b="1" dirty="0" err="1">
                <a:solidFill>
                  <a:srgbClr val="D8FFE4"/>
                </a:solidFill>
                <a:effectLst>
                  <a:outerShdw blurRad="38100" dist="38100" dir="2700000" algn="tl">
                    <a:srgbClr val="000000"/>
                  </a:outerShdw>
                </a:effectLst>
                <a:latin typeface="Comic Sans MS" panose="030F0702030302020204" pitchFamily="66" charset="0"/>
              </a:rPr>
              <a:t>lelut</a:t>
            </a:r>
            <a:r>
              <a:rPr lang="en-IN" b="1" dirty="0">
                <a:solidFill>
                  <a:srgbClr val="D8FFE4"/>
                </a:solidFill>
                <a:effectLst>
                  <a:outerShdw blurRad="38100" dist="38100" dir="2700000" algn="tl">
                    <a:srgbClr val="000000"/>
                  </a:outerShdw>
                </a:effectLst>
                <a:latin typeface="Comic Sans MS" panose="030F0702030302020204" pitchFamily="66" charset="0"/>
              </a:rPr>
              <a:t> sang in </a:t>
            </a:r>
            <a:r>
              <a:rPr lang="en-IN" b="1" dirty="0" err="1">
                <a:solidFill>
                  <a:srgbClr val="D8FFE4"/>
                </a:solidFill>
                <a:effectLst>
                  <a:outerShdw blurRad="38100" dist="38100" dir="2700000" algn="tl">
                    <a:srgbClr val="000000"/>
                  </a:outerShdw>
                </a:effectLst>
                <a:latin typeface="Comic Sans MS" panose="030F0702030302020204" pitchFamily="66" charset="0"/>
              </a:rPr>
              <a:t>mit</a:t>
            </a:r>
            <a:r>
              <a:rPr lang="en-IN" b="1" dirty="0">
                <a:solidFill>
                  <a:srgbClr val="D8FFE4"/>
                </a:solidFill>
                <a:effectLst>
                  <a:outerShdw blurRad="38100" dist="38100" dir="2700000" algn="tl">
                    <a:srgbClr val="000000"/>
                  </a:outerShdw>
                </a:effectLst>
                <a:latin typeface="Comic Sans MS" panose="030F0702030302020204" pitchFamily="66" charset="0"/>
              </a:rPr>
              <a:t> lang </a:t>
            </a:r>
            <a:r>
              <a:rPr lang="en-IN" b="1" dirty="0" err="1">
                <a:solidFill>
                  <a:srgbClr val="D8FFE4"/>
                </a:solidFill>
                <a:effectLst>
                  <a:outerShdw blurRad="38100" dist="38100" dir="2700000" algn="tl">
                    <a:srgbClr val="000000"/>
                  </a:outerShdw>
                </a:effectLst>
                <a:latin typeface="Comic Sans MS" panose="030F0702030302020204" pitchFamily="66" charset="0"/>
              </a:rPr>
              <a:t>bei</a:t>
            </a:r>
            <a:r>
              <a:rPr lang="en-IN" b="1" dirty="0">
                <a:solidFill>
                  <a:srgbClr val="D8FFE4"/>
                </a:solidFill>
                <a:effectLst>
                  <a:outerShdw blurRad="38100" dist="38100" dir="2700000" algn="tl">
                    <a:srgbClr val="000000"/>
                  </a:outerShdw>
                </a:effectLst>
                <a:latin typeface="Comic Sans MS" panose="030F0702030302020204" pitchFamily="66" charset="0"/>
              </a:rPr>
              <a:t> a </a:t>
            </a:r>
            <a:r>
              <a:rPr lang="en-IN" b="1" dirty="0" err="1">
                <a:solidFill>
                  <a:srgbClr val="D8FFE4"/>
                </a:solidFill>
                <a:effectLst>
                  <a:outerShdw blurRad="38100" dist="38100" dir="2700000" algn="tl">
                    <a:srgbClr val="000000"/>
                  </a:outerShdw>
                </a:effectLst>
                <a:latin typeface="Comic Sans MS" panose="030F0702030302020204" pitchFamily="66" charset="0"/>
              </a:rPr>
              <a:t>Pathien</a:t>
            </a:r>
            <a:r>
              <a:rPr lang="en-IN" b="1" dirty="0">
                <a:solidFill>
                  <a:srgbClr val="D8FFE4"/>
                </a:solidFill>
                <a:effectLst>
                  <a:outerShdw blurRad="38100" dist="38100" dir="2700000" algn="tl">
                    <a:srgbClr val="000000"/>
                  </a:outerShdw>
                </a:effectLst>
                <a:latin typeface="Comic Sans MS" panose="030F0702030302020204" pitchFamily="66" charset="0"/>
              </a:rPr>
              <a:t> </a:t>
            </a:r>
            <a:r>
              <a:rPr lang="en-IN" b="1" dirty="0" err="1">
                <a:solidFill>
                  <a:srgbClr val="D8FFE4"/>
                </a:solidFill>
                <a:effectLst>
                  <a:outerShdw blurRad="38100" dist="38100" dir="2700000" algn="tl">
                    <a:srgbClr val="000000"/>
                  </a:outerShdw>
                </a:effectLst>
                <a:latin typeface="Comic Sans MS" panose="030F0702030302020204" pitchFamily="66" charset="0"/>
              </a:rPr>
              <a:t>lenggam</a:t>
            </a:r>
            <a:r>
              <a:rPr lang="en-IN" b="1" dirty="0">
                <a:solidFill>
                  <a:srgbClr val="D8FFE4"/>
                </a:solidFill>
                <a:effectLst>
                  <a:outerShdw blurRad="38100" dist="38100" dir="2700000" algn="tl">
                    <a:srgbClr val="000000"/>
                  </a:outerShdw>
                </a:effectLst>
                <a:latin typeface="Comic Sans MS" panose="030F0702030302020204" pitchFamily="66" charset="0"/>
              </a:rPr>
              <a:t> a </a:t>
            </a:r>
            <a:r>
              <a:rPr lang="en-IN" b="1" dirty="0" err="1">
                <a:solidFill>
                  <a:srgbClr val="D8FFE4"/>
                </a:solidFill>
                <a:effectLst>
                  <a:outerShdw blurRad="38100" dist="38100" dir="2700000" algn="tl">
                    <a:srgbClr val="000000"/>
                  </a:outerShdw>
                </a:effectLst>
                <a:latin typeface="Comic Sans MS" panose="030F0702030302020204" pitchFamily="66" charset="0"/>
              </a:rPr>
              <a:t>lut</a:t>
            </a:r>
            <a:r>
              <a:rPr lang="en-IN" b="1" dirty="0">
                <a:solidFill>
                  <a:srgbClr val="D8FFE4"/>
                </a:solidFill>
                <a:effectLst>
                  <a:outerShdw blurRad="38100" dist="38100" dir="2700000" algn="tl">
                    <a:srgbClr val="000000"/>
                  </a:outerShdw>
                </a:effectLst>
                <a:latin typeface="Comic Sans MS" panose="030F0702030302020204" pitchFamily="66" charset="0"/>
              </a:rPr>
              <a:t> </a:t>
            </a:r>
            <a:r>
              <a:rPr lang="en-IN" b="1" dirty="0" err="1">
                <a:solidFill>
                  <a:srgbClr val="D8FFE4"/>
                </a:solidFill>
                <a:effectLst>
                  <a:outerShdw blurRad="38100" dist="38100" dir="2700000" algn="tl">
                    <a:srgbClr val="000000"/>
                  </a:outerShdw>
                </a:effectLst>
                <a:latin typeface="Comic Sans MS" panose="030F0702030302020204" pitchFamily="66" charset="0"/>
              </a:rPr>
              <a:t>nang</a:t>
            </a:r>
            <a:r>
              <a:rPr lang="en-IN" b="1" dirty="0">
                <a:solidFill>
                  <a:srgbClr val="D8FFE4"/>
                </a:solidFill>
                <a:effectLst>
                  <a:outerShdw blurRad="38100" dist="38100" dir="2700000" algn="tl">
                    <a:srgbClr val="000000"/>
                  </a:outerShdw>
                </a:effectLst>
                <a:latin typeface="Comic Sans MS" panose="030F0702030302020204" pitchFamily="66" charset="0"/>
              </a:rPr>
              <a:t> din </a:t>
            </a:r>
            <a:r>
              <a:rPr lang="en-IN" b="1" dirty="0" err="1">
                <a:solidFill>
                  <a:srgbClr val="D8FFE4"/>
                </a:solidFill>
                <a:effectLst>
                  <a:outerShdw blurRad="38100" dist="38100" dir="2700000" algn="tl">
                    <a:srgbClr val="000000"/>
                  </a:outerShdw>
                </a:effectLst>
                <a:latin typeface="Comic Sans MS" panose="030F0702030302020204" pitchFamily="66" charset="0"/>
              </a:rPr>
              <a:t>aphajo’i</a:t>
            </a:r>
            <a:r>
              <a:rPr lang="en-IN" b="1" dirty="0">
                <a:solidFill>
                  <a:srgbClr val="D8FFE4"/>
                </a:solidFill>
                <a:effectLst>
                  <a:outerShdw blurRad="38100" dist="38100" dir="2700000" algn="tl">
                    <a:srgbClr val="000000"/>
                  </a:outerShdw>
                </a:effectLst>
                <a:latin typeface="Comic Sans MS" panose="030F0702030302020204" pitchFamily="66" charset="0"/>
              </a:rPr>
              <a:t>.</a:t>
            </a:r>
            <a:r>
              <a:rPr lang="en" b="1" dirty="0">
                <a:solidFill>
                  <a:srgbClr val="D8FFE4"/>
                </a:solidFill>
                <a:effectLst>
                  <a:outerShdw blurRad="38100" dist="38100" dir="2700000" algn="tl">
                    <a:srgbClr val="000000"/>
                  </a:outerShdw>
                </a:effectLst>
                <a:latin typeface="Comic Sans MS" panose="030F0702030302020204" pitchFamily="66" charset="0"/>
              </a:rPr>
              <a:t>” </a:t>
            </a:r>
            <a:r>
              <a:rPr lang="en" sz="1400" b="1" dirty="0">
                <a:solidFill>
                  <a:srgbClr val="D8FFE4"/>
                </a:solidFill>
                <a:effectLst>
                  <a:outerShdw blurRad="38100" dist="38100" dir="2700000" algn="tl">
                    <a:srgbClr val="000000"/>
                  </a:outerShdw>
                </a:effectLst>
                <a:latin typeface="Comic Sans MS" panose="030F0702030302020204" pitchFamily="66" charset="0"/>
              </a:rPr>
              <a:t>(Mark 9:47)</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3" y="1227653"/>
            <a:ext cx="8757365" cy="415498"/>
          </a:xfrm>
          <a:prstGeom prst="rect">
            <a:avLst/>
          </a:prstGeom>
          <a:noFill/>
        </p:spPr>
        <p:txBody>
          <a:bodyPr wrap="square" rtlCol="0">
            <a:spAutoFit/>
          </a:bodyPr>
          <a:lstStyle/>
          <a:p>
            <a:pPr>
              <a:spcBef>
                <a:spcPts val="600"/>
              </a:spcBef>
            </a:pPr>
            <a:r>
              <a:rPr lang="en" sz="2100" b="1" dirty="0"/>
              <a:t>Jesu’n chonsiet nungsun ding thumop kichieh tah ei dalhah pih uve:</a:t>
            </a: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1149433105"/>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15498"/>
          </a:xfrm>
          <a:prstGeom prst="rect">
            <a:avLst/>
          </a:prstGeom>
          <a:noFill/>
        </p:spPr>
        <p:txBody>
          <a:bodyPr wrap="square" rtlCol="0">
            <a:spAutoFit/>
          </a:bodyPr>
          <a:lstStyle/>
          <a:p>
            <a:pPr>
              <a:spcBef>
                <a:spcPts val="600"/>
              </a:spcBef>
            </a:pPr>
            <a:r>
              <a:rPr lang="en" sz="2100" b="1" dirty="0"/>
              <a:t>Achom a sei din, chonsiet bolna thei le lhep patep tuona thei jouse nungsun in. Taopi in.</a:t>
            </a:r>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1828938081"/>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8770" y="1528888"/>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570690" y="2779826"/>
            <a:ext cx="5343746" cy="1615827"/>
          </a:xfrm>
          <a:prstGeom prst="rect">
            <a:avLst/>
          </a:prstGeom>
          <a:noFill/>
        </p:spPr>
        <p:txBody>
          <a:bodyPr wrap="square">
            <a:spAutoFit/>
            <a:scene3d>
              <a:camera prst="orthographicFront"/>
              <a:lightRig rig="threePt" dir="t"/>
            </a:scene3d>
            <a:sp3d extrusionH="57150">
              <a:bevelT w="38100" h="38100"/>
            </a:sp3d>
          </a:bodyPr>
          <a:lstStyle/>
          <a:p>
            <a:pPr algn="ctr"/>
            <a:r>
              <a:rPr lang="en" sz="99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DANTHU</a:t>
            </a:r>
          </a:p>
        </p:txBody>
      </p:sp>
      <p:pic>
        <p:nvPicPr>
          <p:cNvPr id="4" name="Imagen 3">
            <a:extLst>
              <a:ext uri="{FF2B5EF4-FFF2-40B4-BE49-F238E27FC236}">
                <a16:creationId xmlns:a16="http://schemas.microsoft.com/office/drawing/2014/main" id="{6382422E-53F9-8083-F200-B51730E6383C}"/>
              </a:ext>
            </a:extLst>
          </p:cNvPr>
          <p:cNvPicPr>
            <a:picLocks noGrp="1" noRot="1" noChangeAspect="1" noMove="1" noResize="1" noEditPoints="1" noAdjustHandles="1" noChangeArrowheads="1" noChangeShapeType="1" noCrop="1"/>
          </p:cNvPicPr>
          <p:nvPr/>
        </p:nvPicPr>
        <p:blipFill>
          <a:blip r:embed="rId4"/>
          <a:stretch>
            <a:fillRect/>
          </a:stretch>
        </p:blipFill>
        <p:spPr>
          <a:xfrm>
            <a:off x="11378708" y="4973132"/>
            <a:ext cx="731583" cy="670618"/>
          </a:xfrm>
          <a:prstGeom prst="rect">
            <a:avLst/>
          </a:prstGeom>
        </p:spPr>
      </p:pic>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DANTHU  LE CHONSIETNA</a:t>
            </a: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IN" b="1" dirty="0">
                <a:solidFill>
                  <a:schemeClr val="accent5">
                    <a:lumMod val="75000"/>
                  </a:schemeClr>
                </a:solidFill>
                <a:latin typeface="Comic Sans MS" panose="030F0702030302020204" pitchFamily="66" charset="0"/>
              </a:rPr>
              <a:t>Koi hi le </a:t>
            </a:r>
            <a:r>
              <a:rPr lang="en-IN" b="1" dirty="0" err="1">
                <a:solidFill>
                  <a:schemeClr val="accent5">
                    <a:lumMod val="75000"/>
                  </a:schemeClr>
                </a:solidFill>
                <a:latin typeface="Comic Sans MS" panose="030F0702030302020204" pitchFamily="66" charset="0"/>
              </a:rPr>
              <a:t>chonsiet</a:t>
            </a:r>
            <a:r>
              <a:rPr lang="en-IN" b="1" dirty="0">
                <a:solidFill>
                  <a:schemeClr val="accent5">
                    <a:lumMod val="75000"/>
                  </a:schemeClr>
                </a:solidFill>
                <a:latin typeface="Comic Sans MS" panose="030F0702030302020204" pitchFamily="66" charset="0"/>
              </a:rPr>
              <a:t> </a:t>
            </a:r>
            <a:r>
              <a:rPr lang="en-IN" b="1" dirty="0" err="1">
                <a:solidFill>
                  <a:schemeClr val="accent5">
                    <a:lumMod val="75000"/>
                  </a:schemeClr>
                </a:solidFill>
                <a:latin typeface="Comic Sans MS" panose="030F0702030302020204" pitchFamily="66" charset="0"/>
              </a:rPr>
              <a:t>bol</a:t>
            </a:r>
            <a:r>
              <a:rPr lang="en-IN" b="1" dirty="0">
                <a:solidFill>
                  <a:schemeClr val="accent5">
                    <a:lumMod val="75000"/>
                  </a:schemeClr>
                </a:solidFill>
                <a:latin typeface="Comic Sans MS" panose="030F0702030302020204" pitchFamily="66" charset="0"/>
              </a:rPr>
              <a:t> an </a:t>
            </a:r>
            <a:r>
              <a:rPr lang="en-IN" b="1" dirty="0" err="1">
                <a:solidFill>
                  <a:schemeClr val="accent5">
                    <a:lumMod val="75000"/>
                  </a:schemeClr>
                </a:solidFill>
                <a:latin typeface="Comic Sans MS" panose="030F0702030302020204" pitchFamily="66" charset="0"/>
              </a:rPr>
              <a:t>danthu</a:t>
            </a:r>
            <a:r>
              <a:rPr lang="en-IN" b="1" dirty="0">
                <a:solidFill>
                  <a:schemeClr val="accent5">
                    <a:lumMod val="75000"/>
                  </a:schemeClr>
                </a:solidFill>
                <a:latin typeface="Comic Sans MS" panose="030F0702030302020204" pitchFamily="66" charset="0"/>
              </a:rPr>
              <a:t> to </a:t>
            </a:r>
            <a:r>
              <a:rPr lang="en-IN" b="1" dirty="0" err="1">
                <a:solidFill>
                  <a:schemeClr val="accent5">
                    <a:lumMod val="75000"/>
                  </a:schemeClr>
                </a:solidFill>
                <a:latin typeface="Comic Sans MS" panose="030F0702030302020204" pitchFamily="66" charset="0"/>
              </a:rPr>
              <a:t>kikal</a:t>
            </a:r>
            <a:r>
              <a:rPr lang="en-IN" b="1" dirty="0">
                <a:solidFill>
                  <a:schemeClr val="accent5">
                    <a:lumMod val="75000"/>
                  </a:schemeClr>
                </a:solidFill>
                <a:latin typeface="Comic Sans MS" panose="030F0702030302020204" pitchFamily="66" charset="0"/>
              </a:rPr>
              <a:t> </a:t>
            </a:r>
            <a:r>
              <a:rPr lang="en-IN" b="1" dirty="0" err="1">
                <a:solidFill>
                  <a:schemeClr val="accent5">
                    <a:lumMod val="75000"/>
                  </a:schemeClr>
                </a:solidFill>
                <a:latin typeface="Comic Sans MS" panose="030F0702030302020204" pitchFamily="66" charset="0"/>
              </a:rPr>
              <a:t>abol</a:t>
            </a:r>
            <a:r>
              <a:rPr lang="en-IN" b="1" dirty="0">
                <a:solidFill>
                  <a:schemeClr val="accent5">
                    <a:lumMod val="75000"/>
                  </a:schemeClr>
                </a:solidFill>
                <a:latin typeface="Comic Sans MS" panose="030F0702030302020204" pitchFamily="66" charset="0"/>
              </a:rPr>
              <a:t> ahi, </a:t>
            </a:r>
            <a:r>
              <a:rPr lang="en-IN" b="1" dirty="0" err="1">
                <a:solidFill>
                  <a:schemeClr val="accent5">
                    <a:lumMod val="75000"/>
                  </a:schemeClr>
                </a:solidFill>
                <a:latin typeface="Comic Sans MS" panose="030F0702030302020204" pitchFamily="66" charset="0"/>
              </a:rPr>
              <a:t>ijieh</a:t>
            </a:r>
            <a:r>
              <a:rPr lang="en-IN" b="1" dirty="0">
                <a:solidFill>
                  <a:schemeClr val="accent5">
                    <a:lumMod val="75000"/>
                  </a:schemeClr>
                </a:solidFill>
                <a:latin typeface="Comic Sans MS" panose="030F0702030302020204" pitchFamily="66" charset="0"/>
              </a:rPr>
              <a:t> in </a:t>
            </a:r>
            <a:r>
              <a:rPr lang="en-IN" b="1" dirty="0" err="1">
                <a:solidFill>
                  <a:schemeClr val="accent5">
                    <a:lumMod val="75000"/>
                  </a:schemeClr>
                </a:solidFill>
                <a:latin typeface="Comic Sans MS" panose="030F0702030302020204" pitchFamily="66" charset="0"/>
              </a:rPr>
              <a:t>em</a:t>
            </a:r>
            <a:r>
              <a:rPr lang="en-IN" b="1" dirty="0">
                <a:solidFill>
                  <a:schemeClr val="accent5">
                    <a:lumMod val="75000"/>
                  </a:schemeClr>
                </a:solidFill>
                <a:latin typeface="Comic Sans MS" panose="030F0702030302020204" pitchFamily="66" charset="0"/>
              </a:rPr>
              <a:t> </a:t>
            </a:r>
            <a:r>
              <a:rPr lang="en-IN" b="1" dirty="0" err="1">
                <a:solidFill>
                  <a:schemeClr val="accent5">
                    <a:lumMod val="75000"/>
                  </a:schemeClr>
                </a:solidFill>
                <a:latin typeface="Comic Sans MS" panose="030F0702030302020204" pitchFamily="66" charset="0"/>
              </a:rPr>
              <a:t>itile</a:t>
            </a:r>
            <a:r>
              <a:rPr lang="en-IN" b="1" dirty="0">
                <a:solidFill>
                  <a:schemeClr val="accent5">
                    <a:lumMod val="75000"/>
                  </a:schemeClr>
                </a:solidFill>
                <a:latin typeface="Comic Sans MS" panose="030F0702030302020204" pitchFamily="66" charset="0"/>
              </a:rPr>
              <a:t> </a:t>
            </a:r>
            <a:r>
              <a:rPr lang="en-IN" b="1" dirty="0" err="1">
                <a:solidFill>
                  <a:schemeClr val="accent5">
                    <a:lumMod val="75000"/>
                  </a:schemeClr>
                </a:solidFill>
                <a:latin typeface="Comic Sans MS" panose="030F0702030302020204" pitchFamily="66" charset="0"/>
              </a:rPr>
              <a:t>danthu</a:t>
            </a:r>
            <a:r>
              <a:rPr lang="en-IN" b="1" dirty="0">
                <a:solidFill>
                  <a:schemeClr val="accent5">
                    <a:lumMod val="75000"/>
                  </a:schemeClr>
                </a:solidFill>
                <a:latin typeface="Comic Sans MS" panose="030F0702030302020204" pitchFamily="66" charset="0"/>
              </a:rPr>
              <a:t> to </a:t>
            </a:r>
            <a:r>
              <a:rPr lang="en-IN" b="1" dirty="0" err="1">
                <a:solidFill>
                  <a:schemeClr val="accent5">
                    <a:lumMod val="75000"/>
                  </a:schemeClr>
                </a:solidFill>
                <a:latin typeface="Comic Sans MS" panose="030F0702030302020204" pitchFamily="66" charset="0"/>
              </a:rPr>
              <a:t>kikal</a:t>
            </a:r>
            <a:r>
              <a:rPr lang="en-IN" b="1" dirty="0">
                <a:solidFill>
                  <a:schemeClr val="accent5">
                    <a:lumMod val="75000"/>
                  </a:schemeClr>
                </a:solidFill>
                <a:latin typeface="Comic Sans MS" panose="030F0702030302020204" pitchFamily="66" charset="0"/>
              </a:rPr>
              <a:t> chu </a:t>
            </a:r>
            <a:r>
              <a:rPr lang="en-IN" b="1" dirty="0" err="1">
                <a:solidFill>
                  <a:schemeClr val="accent5">
                    <a:lumMod val="75000"/>
                  </a:schemeClr>
                </a:solidFill>
                <a:latin typeface="Comic Sans MS" panose="030F0702030302020204" pitchFamily="66" charset="0"/>
              </a:rPr>
              <a:t>chonsiet</a:t>
            </a:r>
            <a:r>
              <a:rPr lang="en-IN" b="1" dirty="0">
                <a:solidFill>
                  <a:schemeClr val="accent5">
                    <a:lumMod val="75000"/>
                  </a:schemeClr>
                </a:solidFill>
                <a:latin typeface="Comic Sans MS" panose="030F0702030302020204" pitchFamily="66" charset="0"/>
              </a:rPr>
              <a:t> ahi.</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(1 John 3:4)</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1961204"/>
            <a:ext cx="11935103" cy="1061829"/>
          </a:xfrm>
          <a:prstGeom prst="rect">
            <a:avLst/>
          </a:prstGeom>
          <a:noFill/>
        </p:spPr>
        <p:txBody>
          <a:bodyPr wrap="square" rtlCol="0">
            <a:spAutoFit/>
          </a:bodyPr>
          <a:lstStyle/>
          <a:p>
            <a:pPr>
              <a:spcBef>
                <a:spcPts val="600"/>
              </a:spcBef>
            </a:pPr>
            <a:r>
              <a:rPr lang="en" sz="2100" b="1" dirty="0"/>
              <a:t>Danthu toh chonsietna kikah umdol dihlou tah in kimkhat in aseidoh un, Danthu jui jieh a chonsiet kisopthieng jouvin asei uve</a:t>
            </a:r>
            <a:r>
              <a:rPr lang="en" sz="1900" b="1" dirty="0"/>
              <a:t> (Gal . 5:4). </a:t>
            </a:r>
            <a:r>
              <a:rPr lang="en" sz="2100" b="1" dirty="0"/>
              <a:t>Hiche hin kimkhat tahsan dihlou le kilebul alhut kit in, Danthu chu kisubei ahitai ti loi aum doh lo tai.</a:t>
            </a: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2" y="4128511"/>
            <a:ext cx="3771396" cy="2535844"/>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405257" y="3858567"/>
            <a:ext cx="2635652" cy="2805787"/>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109776" y="3773139"/>
            <a:ext cx="5169293" cy="1708160"/>
          </a:xfrm>
          <a:prstGeom prst="rect">
            <a:avLst/>
          </a:prstGeom>
          <a:noFill/>
        </p:spPr>
        <p:txBody>
          <a:bodyPr wrap="square">
            <a:spAutoFit/>
          </a:bodyPr>
          <a:lstStyle/>
          <a:p>
            <a:pPr>
              <a:spcBef>
                <a:spcPts val="600"/>
              </a:spcBef>
            </a:pPr>
            <a:r>
              <a:rPr lang="en" sz="2100" b="1" dirty="0"/>
              <a:t>Danthu chun i chonsiet ei kimudoh sah e </a:t>
            </a:r>
            <a:r>
              <a:rPr lang="en" sz="2000" b="1" dirty="0"/>
              <a:t>(1 John 3:4</a:t>
            </a:r>
            <a:r>
              <a:rPr lang="en" sz="2100" b="1" dirty="0"/>
              <a:t>). Danthu umlouna chonsiet kihedoh theilou ding </a:t>
            </a:r>
            <a:r>
              <a:rPr lang="en" sz="2000" b="1" dirty="0"/>
              <a:t>(Rome 7:7), </a:t>
            </a:r>
            <a:r>
              <a:rPr lang="en" sz="2100" b="1" dirty="0"/>
              <a:t>chonsiet thoidamna i ngaisah lou diu ahi tai </a:t>
            </a:r>
            <a:r>
              <a:rPr lang="en" sz="2000" b="1" dirty="0"/>
              <a:t>(Galatia 3:24).</a:t>
            </a:r>
          </a:p>
        </p:txBody>
      </p:sp>
      <p:sp>
        <p:nvSpPr>
          <p:cNvPr id="23" name="CuadroTexto 22">
            <a:extLst>
              <a:ext uri="{FF2B5EF4-FFF2-40B4-BE49-F238E27FC236}">
                <a16:creationId xmlns:a16="http://schemas.microsoft.com/office/drawing/2014/main" id="{2C334A3F-D5FD-788C-A9C9-D486FA8D0E8E}"/>
              </a:ext>
            </a:extLst>
          </p:cNvPr>
          <p:cNvSpPr txBox="1"/>
          <p:nvPr/>
        </p:nvSpPr>
        <p:spPr>
          <a:xfrm>
            <a:off x="4109776" y="5417223"/>
            <a:ext cx="5169293" cy="1384995"/>
          </a:xfrm>
          <a:prstGeom prst="rect">
            <a:avLst/>
          </a:prstGeom>
          <a:noFill/>
        </p:spPr>
        <p:txBody>
          <a:bodyPr wrap="square">
            <a:spAutoFit/>
          </a:bodyPr>
          <a:lstStyle/>
          <a:p>
            <a:pPr>
              <a:spcBef>
                <a:spcPts val="600"/>
              </a:spcBef>
            </a:pPr>
            <a:r>
              <a:rPr lang="en" sz="2100" b="1" dirty="0"/>
              <a:t>Danthu hi puohgih tah chu ahipoi, chonsiet ga gimnei tah kuon a ei huoidoh uva pang, ikivendohna u thopal chu ahi jo’i </a:t>
            </a:r>
            <a:r>
              <a:rPr lang="en" sz="2000" b="1" dirty="0"/>
              <a:t>(1 John 5:3; Psalm 1:1-3).</a:t>
            </a:r>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3025243"/>
            <a:ext cx="12013761"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Sochatna din</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Danthu athupi poi; Dan jieh a sochatna kinei a, Dan jieh a sochatna kot kikhah ahi poi. Danthu chu sochat sah ding a um ana hi kha poi. Chuti ahileh Danthu in ipi panna anei ahi ta dem?</a:t>
            </a:r>
            <a:endPar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02736" y="2660002"/>
            <a:ext cx="4954289" cy="1323439"/>
          </a:xfrm>
          <a:prstGeom prst="rect">
            <a:avLst/>
          </a:prstGeom>
          <a:noFill/>
        </p:spPr>
        <p:txBody>
          <a:bodyPr wrap="square">
            <a:spAutoFit/>
            <a:scene3d>
              <a:camera prst="orthographicFront"/>
              <a:lightRig rig="threePt" dir="t"/>
            </a:scene3d>
            <a:sp3d extrusionH="57150">
              <a:bevelT w="38100" h="38100"/>
            </a:sp3d>
          </a:bodyPr>
          <a:lstStyle/>
          <a:p>
            <a:pPr algn="ctr"/>
            <a:r>
              <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GOSPEL</a:t>
            </a: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1071</TotalTime>
  <Words>1330</Words>
  <Application>Microsoft Office PowerPoint</Application>
  <PresentationFormat>Panorámica</PresentationFormat>
  <Paragraphs>72</Paragraphs>
  <Slides>12</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Arial</vt:lpstr>
      <vt:lpstr>Comic Sans MS</vt:lpstr>
      <vt:lpstr>Aptos Display</vt:lpstr>
      <vt:lpstr>Constantia</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201</cp:revision>
  <dcterms:created xsi:type="dcterms:W3CDTF">2026-04-14T06:19:54Z</dcterms:created>
  <dcterms:modified xsi:type="dcterms:W3CDTF">2026-05-21T19:43:29Z</dcterms:modified>
</cp:coreProperties>
</file>