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25" d="100"/>
          <a:sy n="25" d="100"/>
        </p:scale>
        <p:origin x="18"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en" sz="2100" b="1" dirty="0">
              <a:effectLst>
                <a:outerShdw blurRad="38100" dist="38100" dir="2700000" algn="tl">
                  <a:srgbClr val="000000"/>
                </a:outerShdw>
              </a:effectLst>
            </a:rPr>
            <a:t>Hinkho huipi kinong</a:t>
          </a:r>
          <a:endParaRPr lang="es-ES" sz="210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en" sz="2100" b="1" dirty="0">
              <a:effectLst>
                <a:outerShdw blurRad="38100" dist="38100" dir="2700000" algn="tl">
                  <a:srgbClr val="000000"/>
                </a:outerShdw>
              </a:effectLst>
            </a:rPr>
            <a:t>Dammona</a:t>
          </a:r>
          <a:endParaRPr lang="es-ES" sz="210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n" sz="2100" b="1" dirty="0">
              <a:effectLst>
                <a:outerShdw blurRad="38100" dist="38100" dir="2700000" algn="tl">
                  <a:srgbClr val="000000"/>
                </a:outerShdw>
              </a:effectLst>
            </a:rPr>
            <a:t>Hamsietna</a:t>
          </a:r>
          <a:endParaRPr lang="es-ES" sz="210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n" sz="2100" b="1" dirty="0">
              <a:effectLst>
                <a:outerShdw blurRad="38100" dist="38100" dir="2700000" algn="tl">
                  <a:srgbClr val="000000"/>
                </a:outerShdw>
              </a:effectLst>
            </a:rPr>
            <a:t>Lhahdahna</a:t>
          </a:r>
          <a:endParaRPr lang="es-ES" sz="21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n" sz="2100" b="1" dirty="0">
              <a:effectLst>
                <a:outerShdw blurRad="38100" dist="38100" dir="2700000" algn="tl">
                  <a:srgbClr val="000000"/>
                </a:outerShdw>
              </a:effectLst>
            </a:rPr>
            <a:t>Jesu vet ding</a:t>
          </a:r>
          <a:endParaRPr lang="es-ES" sz="210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en" sz="2100" b="1" dirty="0">
              <a:solidFill>
                <a:schemeClr val="bg2">
                  <a:lumMod val="50000"/>
                </a:schemeClr>
              </a:solidFill>
            </a:rPr>
            <a:t>Pathien athiemmo po’n, anungsun poi</a:t>
          </a:r>
          <a:endParaRPr lang="es-ES" sz="2100"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en" sz="2100" b="1" dirty="0">
              <a:solidFill>
                <a:schemeClr val="accent1">
                  <a:lumMod val="50000"/>
                </a:schemeClr>
              </a:solidFill>
            </a:rPr>
            <a:t>Athanei sun in atuhdet e</a:t>
          </a:r>
          <a:endParaRPr lang="es-ES" sz="2100"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en" sz="2100" b="1" dirty="0">
              <a:solidFill>
                <a:schemeClr val="accent4">
                  <a:lumMod val="50000"/>
                </a:schemeClr>
              </a:solidFill>
            </a:rPr>
            <a:t>Muthim jiing lah a um abah in jong atahsan jing e</a:t>
          </a:r>
          <a:endParaRPr lang="es-ES" sz="2100" dirty="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en" sz="2100" b="1" dirty="0">
              <a:solidFill>
                <a:schemeClr val="accent5">
                  <a:lumMod val="50000"/>
                </a:schemeClr>
              </a:solidFill>
            </a:rPr>
            <a:t>Ahung lhung ding loupina chu akineppi e </a:t>
          </a:r>
          <a:r>
            <a:rPr lang="en" sz="1600" b="1" dirty="0">
              <a:solidFill>
                <a:schemeClr val="accent5">
                  <a:lumMod val="50000"/>
                </a:schemeClr>
              </a:solidFill>
            </a:rPr>
            <a:t>(Job 19:25-27)</a:t>
          </a:r>
          <a:endParaRPr lang="es-ES" sz="200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en" sz="2100" b="1" dirty="0">
              <a:effectLst>
                <a:outerShdw blurRad="38100" dist="38100" dir="2700000" algn="tl">
                  <a:srgbClr val="000000"/>
                </a:outerShdw>
              </a:effectLst>
            </a:rPr>
            <a:t>Tahsanlelna lungsung jungkho sah lou ding ahi</a:t>
          </a:r>
          <a:endParaRPr lang="es-ES" sz="210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en" sz="2100" b="1" dirty="0">
              <a:effectLst>
                <a:outerShdw blurRad="38100" dist="38100" dir="2700000" algn="tl">
                  <a:srgbClr val="000000"/>
                </a:outerShdw>
              </a:effectLst>
            </a:rPr>
            <a:t>Lhahdahna inei jing lai in jong Jesu ikom aum jing e</a:t>
          </a:r>
          <a:endParaRPr lang="es-ES" sz="2100"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en" sz="2100" b="1" dirty="0">
              <a:effectLst>
                <a:outerShdw blurRad="38100" dist="38100" dir="2700000" algn="tl">
                  <a:srgbClr val="000000"/>
                </a:outerShdw>
              </a:effectLst>
            </a:rPr>
            <a:t>Hetthiemlouna jouse hilchen pih din kimansa ahi </a:t>
          </a:r>
          <a:endParaRPr lang="es-ES" sz="210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en" sz="2100" b="1" dirty="0">
              <a:effectLst>
                <a:outerShdw blurRad="38100" dist="38100" dir="2700000" algn="tl">
                  <a:srgbClr val="000000"/>
                </a:outerShdw>
              </a:effectLst>
            </a:rPr>
            <a:t>Eima dinmun ei sang in aman ahethiem joi</a:t>
          </a:r>
          <a:endParaRPr lang="es-ES" sz="210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288" y="453616"/>
          <a:ext cx="2216538" cy="139878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6" y="0"/>
          <a:ext cx="2217102" cy="6455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Hinkho huipi kinong</a:t>
          </a:r>
          <a:endParaRPr lang="es-ES" sz="2100" kern="1200" dirty="0">
            <a:effectLst>
              <a:outerShdw blurRad="38100" dist="38100" dir="2700000" algn="tl">
                <a:srgbClr val="000000"/>
              </a:outerShdw>
            </a:effectLst>
          </a:endParaRPr>
        </a:p>
      </dsp:txBody>
      <dsp:txXfrm>
        <a:off x="6" y="0"/>
        <a:ext cx="2217102" cy="645594"/>
      </dsp:txXfrm>
    </dsp:sp>
    <dsp:sp modelId="{74DF89C7-CE1D-47BB-B46E-3D9BD26B7BC9}">
      <dsp:nvSpPr>
        <dsp:cNvPr id="0" name=""/>
        <dsp:cNvSpPr/>
      </dsp:nvSpPr>
      <dsp:spPr>
        <a:xfrm>
          <a:off x="2490842" y="453616"/>
          <a:ext cx="2217102" cy="1398784"/>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90842" y="0"/>
          <a:ext cx="2217102" cy="6455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Dammona</a:t>
          </a:r>
          <a:endParaRPr lang="es-ES" sz="2100" kern="1200" dirty="0">
            <a:effectLst>
              <a:outerShdw blurRad="38100" dist="38100" dir="2700000" algn="tl">
                <a:srgbClr val="000000"/>
              </a:outerShdw>
            </a:effectLst>
          </a:endParaRPr>
        </a:p>
      </dsp:txBody>
      <dsp:txXfrm>
        <a:off x="2490842" y="0"/>
        <a:ext cx="2217102" cy="645594"/>
      </dsp:txXfrm>
    </dsp:sp>
    <dsp:sp modelId="{BBB6B9F3-4392-4863-8740-B0AAB4EBBB97}">
      <dsp:nvSpPr>
        <dsp:cNvPr id="0" name=""/>
        <dsp:cNvSpPr/>
      </dsp:nvSpPr>
      <dsp:spPr>
        <a:xfrm>
          <a:off x="4981678" y="453616"/>
          <a:ext cx="2217102" cy="139878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81678" y="0"/>
          <a:ext cx="2217102" cy="6455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Hamsietna</a:t>
          </a:r>
          <a:endParaRPr lang="es-ES" sz="2100" kern="1200" dirty="0">
            <a:effectLst>
              <a:outerShdw blurRad="38100" dist="38100" dir="2700000" algn="tl">
                <a:srgbClr val="000000"/>
              </a:outerShdw>
            </a:effectLst>
          </a:endParaRPr>
        </a:p>
      </dsp:txBody>
      <dsp:txXfrm>
        <a:off x="4981678" y="0"/>
        <a:ext cx="2217102" cy="645594"/>
      </dsp:txXfrm>
    </dsp:sp>
    <dsp:sp modelId="{423910E7-9C61-4C54-A5FD-97A07CA59539}">
      <dsp:nvSpPr>
        <dsp:cNvPr id="0" name=""/>
        <dsp:cNvSpPr/>
      </dsp:nvSpPr>
      <dsp:spPr>
        <a:xfrm>
          <a:off x="1245424" y="2486013"/>
          <a:ext cx="2217102" cy="1398784"/>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424" y="2032394"/>
          <a:ext cx="2217102" cy="645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Lhahdahna</a:t>
          </a:r>
          <a:endParaRPr lang="es-ES" sz="2100" kern="1200" dirty="0">
            <a:effectLst>
              <a:outerShdw blurRad="38100" dist="38100" dir="2700000" algn="tl">
                <a:srgbClr val="000000"/>
              </a:outerShdw>
            </a:effectLst>
          </a:endParaRPr>
        </a:p>
      </dsp:txBody>
      <dsp:txXfrm>
        <a:off x="1245424" y="2032394"/>
        <a:ext cx="2217102" cy="645594"/>
      </dsp:txXfrm>
    </dsp:sp>
    <dsp:sp modelId="{AB00A01E-B34E-4F44-A7C6-7FAF9E71EE3A}">
      <dsp:nvSpPr>
        <dsp:cNvPr id="0" name=""/>
        <dsp:cNvSpPr/>
      </dsp:nvSpPr>
      <dsp:spPr>
        <a:xfrm>
          <a:off x="3736260" y="2486013"/>
          <a:ext cx="2217102" cy="1398784"/>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36260" y="2032394"/>
          <a:ext cx="2217102" cy="6455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Jesu vet ding</a:t>
          </a:r>
          <a:endParaRPr lang="es-ES" sz="2100" kern="1200" dirty="0">
            <a:effectLst>
              <a:outerShdw blurRad="38100" dist="38100" dir="2700000" algn="tl">
                <a:srgbClr val="000000"/>
              </a:outerShdw>
            </a:effectLst>
          </a:endParaRPr>
        </a:p>
      </dsp:txBody>
      <dsp:txXfrm>
        <a:off x="3736260" y="2032394"/>
        <a:ext cx="2217102" cy="64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8"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bg2">
                  <a:lumMod val="50000"/>
                </a:schemeClr>
              </a:solidFill>
            </a:rPr>
            <a:t>Pathien athiemmo po’n, anungsun poi</a:t>
          </a:r>
          <a:endParaRPr lang="es-ES" sz="2100" kern="1200" dirty="0">
            <a:solidFill>
              <a:schemeClr val="bg2">
                <a:lumMod val="50000"/>
              </a:schemeClr>
            </a:solidFill>
          </a:endParaRPr>
        </a:p>
      </dsp:txBody>
      <dsp:txXfrm>
        <a:off x="2965403" y="416790"/>
        <a:ext cx="3353518" cy="614536"/>
      </dsp:txXfrm>
    </dsp:sp>
    <dsp:sp modelId="{EFC1C032-BB6B-4327-8FB3-AC78A76506B7}">
      <dsp:nvSpPr>
        <dsp:cNvPr id="0" name=""/>
        <dsp:cNvSpPr/>
      </dsp:nvSpPr>
      <dsp:spPr>
        <a:xfrm>
          <a:off x="2932158"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accent1">
                  <a:lumMod val="50000"/>
                </a:schemeClr>
              </a:solidFill>
            </a:rPr>
            <a:t>Athanei sun in atuhdet e</a:t>
          </a:r>
          <a:endParaRPr lang="es-ES" sz="2100" kern="1200" dirty="0">
            <a:solidFill>
              <a:schemeClr val="accent1">
                <a:lumMod val="50000"/>
              </a:schemeClr>
            </a:solidFill>
          </a:endParaRPr>
        </a:p>
      </dsp:txBody>
      <dsp:txXfrm>
        <a:off x="2965403" y="1182945"/>
        <a:ext cx="3353518" cy="614536"/>
      </dsp:txXfrm>
    </dsp:sp>
    <dsp:sp modelId="{DB2C26DC-721C-414F-A725-5108771EFECA}">
      <dsp:nvSpPr>
        <dsp:cNvPr id="0" name=""/>
        <dsp:cNvSpPr/>
      </dsp:nvSpPr>
      <dsp:spPr>
        <a:xfrm>
          <a:off x="2932158"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accent4">
                  <a:lumMod val="50000"/>
                </a:schemeClr>
              </a:solidFill>
            </a:rPr>
            <a:t>Muthim jiing lah a um abah in jong atahsan jing e</a:t>
          </a:r>
          <a:endParaRPr lang="es-ES" sz="2100" kern="1200" dirty="0">
            <a:solidFill>
              <a:schemeClr val="accent4">
                <a:lumMod val="50000"/>
              </a:schemeClr>
            </a:solidFill>
          </a:endParaRPr>
        </a:p>
      </dsp:txBody>
      <dsp:txXfrm>
        <a:off x="2965403" y="1949100"/>
        <a:ext cx="3353518" cy="614536"/>
      </dsp:txXfrm>
    </dsp:sp>
    <dsp:sp modelId="{AA62A8A3-BC74-4365-A875-94B5527A3CAC}">
      <dsp:nvSpPr>
        <dsp:cNvPr id="0" name=""/>
        <dsp:cNvSpPr/>
      </dsp:nvSpPr>
      <dsp:spPr>
        <a:xfrm>
          <a:off x="2932158"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accent5">
                  <a:lumMod val="50000"/>
                </a:schemeClr>
              </a:solidFill>
            </a:rPr>
            <a:t>Ahung lhung ding loupina chu akineppi e </a:t>
          </a:r>
          <a:r>
            <a:rPr lang="en" sz="1600" b="1" kern="1200" dirty="0">
              <a:solidFill>
                <a:schemeClr val="accent5">
                  <a:lumMod val="50000"/>
                </a:schemeClr>
              </a:solidFill>
            </a:rPr>
            <a:t>(Job 19:25-27)</a:t>
          </a:r>
          <a:endParaRPr lang="es-ES" sz="2000" kern="1200" dirty="0">
            <a:solidFill>
              <a:schemeClr val="accent5">
                <a:lumMod val="50000"/>
              </a:schemeClr>
            </a:solidFill>
          </a:endParaRPr>
        </a:p>
      </dsp:txBody>
      <dsp:txXfrm>
        <a:off x="2965403"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Tahsanlelna lungsung jungkho sah lou ding ahi</a:t>
          </a:r>
          <a:endParaRPr lang="es-ES" sz="2100" kern="120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Lhahdahna inei jing lai in jong Jesu ikom aum jing e</a:t>
          </a:r>
          <a:endParaRPr lang="es-ES" sz="2100" kern="1200" dirty="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Hetthiemlouna jouse hilchen pih din kimansa ahi </a:t>
          </a:r>
          <a:endParaRPr lang="es-ES" sz="2100" kern="120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Eima dinmun ei sang in aman ahethiem joi</a:t>
          </a:r>
          <a:endParaRPr lang="es-ES" sz="2100" kern="120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04/06/2026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04/06/2026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04/06/2026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04/06/2026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04/06/2026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9255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5200" b="1" dirty="0">
                <a:ln/>
                <a:solidFill>
                  <a:schemeClr val="accent5">
                    <a:lumMod val="50000"/>
                  </a:schemeClr>
                </a:solidFill>
              </a:rPr>
              <a:t>LHAHSUHNA</a:t>
            </a:r>
          </a:p>
        </p:txBody>
      </p:sp>
      <p:sp>
        <p:nvSpPr>
          <p:cNvPr id="4" name="CuadroTexto 3">
            <a:extLst>
              <a:ext uri="{FF2B5EF4-FFF2-40B4-BE49-F238E27FC236}">
                <a16:creationId xmlns:a16="http://schemas.microsoft.com/office/drawing/2014/main" id="{DDA0EA15-E313-D98D-B40C-DFE4B87AFBE5}"/>
              </a:ext>
            </a:extLst>
          </p:cNvPr>
          <p:cNvSpPr txBox="1"/>
          <p:nvPr/>
        </p:nvSpPr>
        <p:spPr>
          <a:xfrm>
            <a:off x="6055857" y="53083"/>
            <a:ext cx="3660903" cy="430887"/>
          </a:xfrm>
          <a:prstGeom prst="rect">
            <a:avLst/>
          </a:prstGeom>
          <a:noFill/>
        </p:spPr>
        <p:txBody>
          <a:bodyPr wrap="square" rtlCol="0">
            <a:spAutoFit/>
          </a:bodyPr>
          <a:lstStyle/>
          <a:p>
            <a:pPr algn="ctr"/>
            <a:r>
              <a:rPr lang="en" sz="2200" b="1" dirty="0">
                <a:solidFill>
                  <a:schemeClr val="accent4">
                    <a:lumMod val="20000"/>
                    <a:lumOff val="80000"/>
                  </a:schemeClr>
                </a:solidFill>
              </a:rPr>
              <a:t>Simmun 11: June 13,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404241" y="572968"/>
            <a:ext cx="9518317" cy="5770811"/>
          </a:xfrm>
          <a:prstGeom prst="rect">
            <a:avLst/>
          </a:prstGeom>
          <a:noFill/>
        </p:spPr>
        <p:txBody>
          <a:bodyPr wrap="square">
            <a:spAutoFit/>
          </a:bodyPr>
          <a:lstStyle/>
          <a:p>
            <a:pPr>
              <a:spcBef>
                <a:spcPts val="600"/>
              </a:spcBef>
            </a:pPr>
            <a:r>
              <a:rPr lang="en" sz="2600" b="1" dirty="0">
                <a:latin typeface="Constantia" panose="02030602050306030303" pitchFamily="18" charset="0"/>
              </a:rPr>
              <a:t>“Mijouse’n khat vei  vei chu lung lhahdahna le kinepna beihiel dinmun ituoh ji uve; buoina meipi’n ei jinkhum ji uva, hin sang a thi ma joh kilhen ding lunggot aum leu teng leh lhasietna’n akidim ji’n, Pathien chu leisiet achate kithopi jing ahi ti tahsanna jong ilhaso nuom ji uve. Hichan dinmun akilhun tieng mi tampi’n Pathien a kiphulutna alhaso ji uvin, tahsanlelna suoh alut ji un, akihen oh ji ta uve. </a:t>
            </a:r>
          </a:p>
          <a:p>
            <a:pPr>
              <a:spcBef>
                <a:spcPts val="600"/>
              </a:spcBef>
            </a:pPr>
            <a:r>
              <a:rPr lang="en" sz="2600" b="1" dirty="0">
                <a:latin typeface="Constantia" panose="02030602050306030303" pitchFamily="18" charset="0"/>
              </a:rPr>
              <a:t>Hitobang phaat le hin Pathien lhagao mitvahna nei a, Pathien panpina ichan muthei hileu hen vantil hon ichekhielna uva kuon puidoh dia pan alahdan u ihetdoh thei ding u, tuonsot muol sang a detjo a kengphang ei phudet pih uva, tahsanna thah, hinna thah ineidoh theina u hisah ding atup u imudoh thei ding u ahi.”</a:t>
            </a:r>
          </a:p>
        </p:txBody>
      </p:sp>
      <p:sp>
        <p:nvSpPr>
          <p:cNvPr id="4" name="CuadroTexto 3">
            <a:extLst>
              <a:ext uri="{FF2B5EF4-FFF2-40B4-BE49-F238E27FC236}">
                <a16:creationId xmlns:a16="http://schemas.microsoft.com/office/drawing/2014/main" id="{3CA8D477-D4C6-1860-A2E4-7BB4D025EE1D}"/>
              </a:ext>
            </a:extLst>
          </p:cNvPr>
          <p:cNvSpPr txBox="1"/>
          <p:nvPr/>
        </p:nvSpPr>
        <p:spPr>
          <a:xfrm>
            <a:off x="5980836" y="6470724"/>
            <a:ext cx="4545668" cy="430887"/>
          </a:xfrm>
          <a:prstGeom prst="rect">
            <a:avLst/>
          </a:prstGeom>
          <a:noFill/>
        </p:spPr>
        <p:txBody>
          <a:bodyPr wrap="none" rtlCol="0">
            <a:spAutoFit/>
          </a:bodyPr>
          <a:lstStyle/>
          <a:p>
            <a:pPr algn="r"/>
            <a:r>
              <a:rPr lang="en" sz="2200" b="1" dirty="0">
                <a:solidFill>
                  <a:srgbClr val="FFFF00"/>
                </a:solidFill>
              </a:rPr>
              <a:t>EGW (Prophets and Kings, pg. 163)</a:t>
            </a: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90433" y="50903"/>
            <a:ext cx="6719315" cy="292387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lang="en-US" sz="2100" b="1" dirty="0" err="1">
                <a:solidFill>
                  <a:srgbClr val="156082">
                    <a:lumMod val="75000"/>
                  </a:srgbClr>
                </a:solidFill>
                <a:latin typeface="Comic Sans MS" panose="030F0702030302020204" pitchFamily="66" charset="0"/>
              </a:rPr>
              <a:t>Chule</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chuti</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jieng</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seh</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hilouvin</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ihesuoh</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gentheina</a:t>
            </a:r>
            <a:r>
              <a:rPr lang="en-US" sz="2100" b="1" dirty="0">
                <a:solidFill>
                  <a:srgbClr val="156082">
                    <a:lumMod val="75000"/>
                  </a:srgbClr>
                </a:solidFill>
                <a:latin typeface="Comic Sans MS" panose="030F0702030302020204" pitchFamily="66" charset="0"/>
              </a:rPr>
              <a:t> u </a:t>
            </a:r>
            <a:r>
              <a:rPr lang="en-US" sz="2100" b="1" dirty="0" err="1">
                <a:solidFill>
                  <a:srgbClr val="156082">
                    <a:lumMod val="75000"/>
                  </a:srgbClr>
                </a:solidFill>
                <a:latin typeface="Comic Sans MS" panose="030F0702030302020204" pitchFamily="66" charset="0"/>
              </a:rPr>
              <a:t>jieng</a:t>
            </a:r>
            <a:r>
              <a:rPr lang="en-US" sz="2100" b="1" dirty="0">
                <a:solidFill>
                  <a:srgbClr val="156082">
                    <a:lumMod val="75000"/>
                  </a:srgbClr>
                </a:solidFill>
                <a:latin typeface="Comic Sans MS" panose="030F0702030302020204" pitchFamily="66" charset="0"/>
              </a:rPr>
              <a:t> a jong kipah </a:t>
            </a:r>
            <a:r>
              <a:rPr lang="en-US" sz="2100" b="1" dirty="0" err="1">
                <a:solidFill>
                  <a:srgbClr val="156082">
                    <a:lumMod val="75000"/>
                  </a:srgbClr>
                </a:solidFill>
                <a:latin typeface="Comic Sans MS" panose="030F0702030302020204" pitchFamily="66" charset="0"/>
              </a:rPr>
              <a:t>jing</a:t>
            </a:r>
            <a:r>
              <a:rPr lang="en-US" sz="2100" b="1" dirty="0">
                <a:solidFill>
                  <a:srgbClr val="156082">
                    <a:lumMod val="75000"/>
                  </a:srgbClr>
                </a:solidFill>
                <a:latin typeface="Comic Sans MS" panose="030F0702030302020204" pitchFamily="66" charset="0"/>
              </a:rPr>
              <a:t> a um </a:t>
            </a:r>
            <a:r>
              <a:rPr lang="en-US" sz="2100" b="1" dirty="0" err="1">
                <a:solidFill>
                  <a:srgbClr val="156082">
                    <a:lumMod val="75000"/>
                  </a:srgbClr>
                </a:solidFill>
                <a:latin typeface="Comic Sans MS" panose="030F0702030302020204" pitchFamily="66" charset="0"/>
              </a:rPr>
              <a:t>ihi</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uve</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hesuohna</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chun</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thuohhat</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asuosah</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ji’n</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thuohhat</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chun</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aphat</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photchienna</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asuosah</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ji’n</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photchienna</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chun</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kinepna</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asuosah</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ji’n</a:t>
            </a:r>
            <a:r>
              <a:rPr lang="en-US" sz="2100" b="1" dirty="0">
                <a:solidFill>
                  <a:srgbClr val="156082">
                    <a:lumMod val="75000"/>
                  </a:srgbClr>
                </a:solidFill>
                <a:latin typeface="Comic Sans MS" panose="030F0702030302020204" pitchFamily="66" charset="0"/>
              </a:rPr>
              <a:t> ahi </a:t>
            </a:r>
            <a:r>
              <a:rPr lang="en-US" sz="2100" b="1" dirty="0" err="1">
                <a:solidFill>
                  <a:srgbClr val="156082">
                    <a:lumMod val="75000"/>
                  </a:srgbClr>
                </a:solidFill>
                <a:latin typeface="Comic Sans MS" panose="030F0702030302020204" pitchFamily="66" charset="0"/>
              </a:rPr>
              <a:t>ti</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ihe</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uve</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chule</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hiche</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kinepna</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chun</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ei</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jumso</a:t>
            </a:r>
            <a:r>
              <a:rPr lang="en-US" sz="2100" b="1" dirty="0">
                <a:solidFill>
                  <a:srgbClr val="156082">
                    <a:lumMod val="75000"/>
                  </a:srgbClr>
                </a:solidFill>
                <a:latin typeface="Comic Sans MS" panose="030F0702030302020204" pitchFamily="66" charset="0"/>
              </a:rPr>
              <a:t> po </a:t>
            </a:r>
            <a:r>
              <a:rPr lang="en-US" sz="2100" b="1" dirty="0" err="1">
                <a:solidFill>
                  <a:srgbClr val="156082">
                    <a:lumMod val="75000"/>
                  </a:srgbClr>
                </a:solidFill>
                <a:latin typeface="Comic Sans MS" panose="030F0702030302020204" pitchFamily="66" charset="0"/>
              </a:rPr>
              <a:t>uve</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Ajieh</a:t>
            </a:r>
            <a:r>
              <a:rPr lang="en-US" sz="2100" b="1" dirty="0">
                <a:solidFill>
                  <a:srgbClr val="156082">
                    <a:lumMod val="75000"/>
                  </a:srgbClr>
                </a:solidFill>
                <a:latin typeface="Comic Sans MS" panose="030F0702030302020204" pitchFamily="66" charset="0"/>
              </a:rPr>
              <a:t> chu </a:t>
            </a:r>
            <a:r>
              <a:rPr lang="en-US" sz="2100" b="1" dirty="0" err="1">
                <a:solidFill>
                  <a:srgbClr val="156082">
                    <a:lumMod val="75000"/>
                  </a:srgbClr>
                </a:solidFill>
                <a:latin typeface="Comic Sans MS" panose="030F0702030302020204" pitchFamily="66" charset="0"/>
              </a:rPr>
              <a:t>ei</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pieh</a:t>
            </a:r>
            <a:r>
              <a:rPr lang="en-US" sz="2100" b="1" dirty="0">
                <a:solidFill>
                  <a:srgbClr val="156082">
                    <a:lumMod val="75000"/>
                  </a:srgbClr>
                </a:solidFill>
                <a:latin typeface="Comic Sans MS" panose="030F0702030302020204" pitchFamily="66" charset="0"/>
              </a:rPr>
              <a:t> u </a:t>
            </a:r>
            <a:r>
              <a:rPr lang="en-US" sz="2100" b="1" dirty="0" err="1">
                <a:solidFill>
                  <a:srgbClr val="156082">
                    <a:lumMod val="75000"/>
                  </a:srgbClr>
                </a:solidFill>
                <a:latin typeface="Comic Sans MS" panose="030F0702030302020204" pitchFamily="66" charset="0"/>
              </a:rPr>
              <a:t>Lhagao</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Thieng</a:t>
            </a:r>
            <a:r>
              <a:rPr lang="en-US" sz="2100" b="1" dirty="0">
                <a:solidFill>
                  <a:srgbClr val="156082">
                    <a:lumMod val="75000"/>
                  </a:srgbClr>
                </a:solidFill>
                <a:latin typeface="Comic Sans MS" panose="030F0702030302020204" pitchFamily="66" charset="0"/>
              </a:rPr>
              <a:t> vang a chu </a:t>
            </a:r>
            <a:r>
              <a:rPr lang="en-US" sz="2100" b="1" dirty="0" err="1">
                <a:solidFill>
                  <a:srgbClr val="156082">
                    <a:lumMod val="75000"/>
                  </a:srgbClr>
                </a:solidFill>
                <a:latin typeface="Comic Sans MS" panose="030F0702030302020204" pitchFamily="66" charset="0"/>
              </a:rPr>
              <a:t>ilungsung</a:t>
            </a:r>
            <a:r>
              <a:rPr lang="en-US" sz="2100" b="1" dirty="0">
                <a:solidFill>
                  <a:srgbClr val="156082">
                    <a:lumMod val="75000"/>
                  </a:srgbClr>
                </a:solidFill>
                <a:latin typeface="Comic Sans MS" panose="030F0702030302020204" pitchFamily="66" charset="0"/>
              </a:rPr>
              <a:t> uva </a:t>
            </a:r>
            <a:r>
              <a:rPr lang="en-US" sz="2100" b="1" dirty="0" err="1">
                <a:solidFill>
                  <a:srgbClr val="156082">
                    <a:lumMod val="75000"/>
                  </a:srgbClr>
                </a:solidFill>
                <a:latin typeface="Comic Sans MS" panose="030F0702030302020204" pitchFamily="66" charset="0"/>
              </a:rPr>
              <a:t>Pathien</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ngailutna</a:t>
            </a:r>
            <a:r>
              <a:rPr lang="en-US" sz="2100" b="1" dirty="0">
                <a:solidFill>
                  <a:srgbClr val="156082">
                    <a:lumMod val="75000"/>
                  </a:srgbClr>
                </a:solidFill>
                <a:latin typeface="Comic Sans MS" panose="030F0702030302020204" pitchFamily="66" charset="0"/>
              </a:rPr>
              <a:t> </a:t>
            </a:r>
            <a:r>
              <a:rPr lang="en-US" sz="2100" b="1" dirty="0" err="1">
                <a:solidFill>
                  <a:srgbClr val="156082">
                    <a:lumMod val="75000"/>
                  </a:srgbClr>
                </a:solidFill>
                <a:latin typeface="Comic Sans MS" panose="030F0702030302020204" pitchFamily="66" charset="0"/>
              </a:rPr>
              <a:t>luonglut</a:t>
            </a:r>
            <a:r>
              <a:rPr lang="en-US" sz="2100" b="1" dirty="0">
                <a:solidFill>
                  <a:srgbClr val="156082">
                    <a:lumMod val="75000"/>
                  </a:srgbClr>
                </a:solidFill>
                <a:latin typeface="Comic Sans MS" panose="030F0702030302020204" pitchFamily="66" charset="0"/>
              </a:rPr>
              <a:t> ahi tai.</a:t>
            </a: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Romans</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5:3–5)</a:t>
            </a:r>
            <a:endParaRPr kumimoji="0" lang="es-ES"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2518825933"/>
              </p:ext>
            </p:extLst>
          </p:nvPr>
        </p:nvGraphicFramePr>
        <p:xfrm>
          <a:off x="162408" y="2833635"/>
          <a:ext cx="7219078" cy="3884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1061829"/>
          </a:xfrm>
          <a:prstGeom prst="rect">
            <a:avLst/>
          </a:prstGeom>
          <a:noFill/>
        </p:spPr>
        <p:txBody>
          <a:bodyPr wrap="square" rtlCol="0">
            <a:spAutoFit/>
          </a:bodyPr>
          <a:lstStyle/>
          <a:p>
            <a:pPr>
              <a:spcBef>
                <a:spcPts val="600"/>
              </a:spcBef>
            </a:pPr>
            <a:r>
              <a:rPr lang="en" sz="2100" b="1" dirty="0"/>
              <a:t>Chonsiet le thuohgimna mun a cheng ihi uve. Hahsatna ituo tieng Pathien ngailutna hoiba hitam iti ka’n jong hung umda lou ahi. </a:t>
            </a: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774017"/>
            <a:ext cx="7584703"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Bible</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a hahsatna lam chuom chuom tuoh hon iti akimaituopi ji uva, eihon ituo tieng u leh kithopi a pangthei ding ham ti ve ute.</a:t>
            </a:r>
            <a:endPar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0" y="1197572"/>
            <a:ext cx="7584703" cy="415498"/>
          </a:xfrm>
          <a:prstGeom prst="rect">
            <a:avLst/>
          </a:prstGeom>
          <a:noFill/>
        </p:spPr>
        <p:txBody>
          <a:bodyPr wrap="square">
            <a:spAutoFit/>
          </a:bodyPr>
          <a:lstStyle/>
          <a:p>
            <a:pPr lvl="0">
              <a:spcBef>
                <a:spcPts val="600"/>
              </a:spcBef>
              <a:defRPr/>
            </a:pPr>
            <a:r>
              <a:rPr lang="en" sz="2100" b="1" dirty="0"/>
              <a:t>Hitobang lunglhahna chu iti ikimaituopi ji um?</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40192"/>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 sz="4400" b="1" spc="300" dirty="0">
                <a:ln w="6600">
                  <a:noFill/>
                  <a:prstDash val="solid"/>
                </a:ln>
                <a:solidFill>
                  <a:srgbClr val="FDF8CB"/>
                </a:solidFill>
                <a:effectLst>
                  <a:outerShdw dist="50800" dir="2700000" algn="tl" rotWithShape="0">
                    <a:srgbClr val="654C0F"/>
                  </a:outerShdw>
                </a:effectLst>
              </a:rPr>
              <a:t>HINKHO HUIPI KINONG</a:t>
            </a: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671988"/>
            <a:ext cx="8896352" cy="707886"/>
          </a:xfrm>
          <a:prstGeom prst="rect">
            <a:avLst/>
          </a:prstGeom>
          <a:noFill/>
        </p:spPr>
        <p:txBody>
          <a:bodyPr wrap="square">
            <a:spAutoFit/>
          </a:bodyPr>
          <a:lstStyle/>
          <a:p>
            <a:pPr algn="ct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en-US"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Chu in </a:t>
            </a:r>
            <a:r>
              <a:rPr lang="en-US" sz="2000"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khopi</a:t>
            </a:r>
            <a:r>
              <a:rPr lang="en-US"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hui hat </a:t>
            </a:r>
            <a:r>
              <a:rPr lang="en-US" sz="2000"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tah</a:t>
            </a:r>
            <a:r>
              <a:rPr lang="en-US"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ahung </a:t>
            </a:r>
            <a:r>
              <a:rPr lang="en-US" sz="2000"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nung</a:t>
            </a:r>
            <a:r>
              <a:rPr lang="en-US"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in, </a:t>
            </a:r>
            <a:r>
              <a:rPr lang="en-US" sz="2000"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kuong</a:t>
            </a:r>
            <a:r>
              <a:rPr lang="en-US"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sung a tui </a:t>
            </a:r>
            <a:r>
              <a:rPr lang="en-US" sz="2000"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akinong</a:t>
            </a:r>
            <a:r>
              <a:rPr lang="en-US"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sz="2000"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lut</a:t>
            </a:r>
            <a:r>
              <a:rPr lang="en-US"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matchet tan </a:t>
            </a:r>
            <a:r>
              <a:rPr lang="en-US" sz="2000"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ahileh</a:t>
            </a:r>
            <a:r>
              <a:rPr lang="en-US"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sz="2000"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kuong</a:t>
            </a:r>
            <a:r>
              <a:rPr lang="en-US"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sung tui dim </a:t>
            </a:r>
            <a:r>
              <a:rPr lang="en-US" sz="2000"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mai</a:t>
            </a:r>
            <a:r>
              <a:rPr lang="en-US"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ding ahi tai.</a:t>
            </a: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(Mark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114989" y="1434989"/>
            <a:ext cx="9077009" cy="1061829"/>
          </a:xfrm>
          <a:prstGeom prst="rect">
            <a:avLst/>
          </a:prstGeom>
          <a:noFill/>
        </p:spPr>
        <p:txBody>
          <a:bodyPr wrap="square" rtlCol="0">
            <a:spAutoFit/>
          </a:bodyPr>
          <a:lstStyle/>
          <a:p>
            <a:pPr>
              <a:spcBef>
                <a:spcPts val="600"/>
              </a:spcBef>
            </a:pPr>
            <a:r>
              <a:rPr lang="en" sz="2100" b="1" dirty="0"/>
              <a:t>Galilee dil lien jan lai pal galkai ding a kuong a kitol hi Peter, Andrew, Jacob le John ding a thilthah hilou ahi; a ngamatna mun u ahin, hahsa lou tah in agel uve.</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2881679"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2881679"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057892" y="3791184"/>
            <a:ext cx="5143131" cy="1384995"/>
          </a:xfrm>
          <a:prstGeom prst="rect">
            <a:avLst/>
          </a:prstGeom>
          <a:noFill/>
        </p:spPr>
        <p:txBody>
          <a:bodyPr wrap="square">
            <a:spAutoFit/>
          </a:bodyPr>
          <a:lstStyle/>
          <a:p>
            <a:pPr>
              <a:spcBef>
                <a:spcPts val="600"/>
              </a:spcBef>
            </a:pPr>
            <a:r>
              <a:rPr lang="en" sz="2100" b="1" dirty="0"/>
              <a:t>Hitobang chun hinkho huipi kinong ituo tieng Jesu kithopi din ikou ji un, ahin ama imut pet le umlou pet abang ji’n, hinla ama ikom um jing ahibouve.</a:t>
            </a: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2944167" y="2417750"/>
            <a:ext cx="928117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Hinlah huipi’n ahin</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nokhum ta uvin</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tuipi ahung kinong in,</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kuong sung tui alut tan, thi thei dinmun in aum ta uve. Chu tah chun Jesu hoiba hi tam ahin ti ta uve! Imu a ham? Ibol a kithopi a hung lou ham? Ei ngaikhoh louvu ham?</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(Mark 4:35-38)</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ati ta uve.</a:t>
            </a:r>
            <a:endPar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091233" y="5184959"/>
            <a:ext cx="5143131" cy="170816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100" b="1" i="1" u="none" strike="noStrike" kern="1200" cap="none" spc="0" normalizeH="0" baseline="0" noProof="0" dirty="0">
                <a:ln>
                  <a:noFill/>
                </a:ln>
                <a:solidFill>
                  <a:prstClr val="black"/>
                </a:solidFill>
                <a:effectLst/>
                <a:uLnTx/>
                <a:uFillTx/>
                <a:latin typeface="Aptos" panose="02110004020202020204"/>
                <a:ea typeface="+mn-ea"/>
                <a:cs typeface="+mn-cs"/>
              </a:rPr>
              <a:t>Thip hiel in, um</a:t>
            </a:r>
            <a:r>
              <a:rPr kumimoji="0" lang="en" sz="2100" b="1" i="1" u="none" strike="noStrike" kern="1200" cap="none" spc="0" normalizeH="0" noProof="0" dirty="0">
                <a:ln>
                  <a:noFill/>
                </a:ln>
                <a:solidFill>
                  <a:prstClr val="black"/>
                </a:solidFill>
                <a:effectLst/>
                <a:uLnTx/>
                <a:uFillTx/>
                <a:latin typeface="Aptos" panose="02110004020202020204"/>
                <a:ea typeface="+mn-ea"/>
                <a:cs typeface="+mn-cs"/>
              </a:rPr>
              <a:t> thim in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(Mark 4:39</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ti a hinkho huipi na phothip pih ding ngah ta din. Aman</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eiho khankho ding agel nai</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Peter 5:7). </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Nabolpih</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jou tieng thangvah ding hai hih in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(Mark 4:40-41).</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DAMMONA</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60287" y="589436"/>
            <a:ext cx="8852891" cy="584775"/>
          </a:xfrm>
          <a:prstGeom prst="rect">
            <a:avLst/>
          </a:prstGeom>
          <a:noFill/>
        </p:spPr>
        <p:txBody>
          <a:bodyPr wrap="square">
            <a:spAutoFit/>
          </a:bodyPr>
          <a:lstStyle/>
          <a:p>
            <a:pPr algn="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Ijieh</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in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em</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itile</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Apuonsil</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ho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jieng</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jong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thamkha</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leng</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damtei</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ing</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e"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ati</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ahi.</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(Mark 5:28)</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1" y="1220369"/>
            <a:ext cx="9164097" cy="1384995"/>
          </a:xfrm>
          <a:prstGeom prst="rect">
            <a:avLst/>
          </a:prstGeom>
          <a:noFill/>
        </p:spPr>
        <p:txBody>
          <a:bodyPr wrap="square" rtlCol="0">
            <a:spAutoFit/>
          </a:bodyPr>
          <a:lstStyle/>
          <a:p>
            <a:pPr>
              <a:spcBef>
                <a:spcPts val="600"/>
              </a:spcBef>
            </a:pPr>
            <a:r>
              <a:rPr lang="en" sz="2100" b="1" dirty="0"/>
              <a:t>Kum 12 jen athi luon kang theilouva um a, ajendam thei ding doctor amu tahlou nung chun numei nu chu alunglha tan, akinepna abei tai </a:t>
            </a:r>
            <a:r>
              <a:rPr lang="en" sz="2000" b="1" dirty="0"/>
              <a:t>(Mark 5:25-26). </a:t>
            </a:r>
            <a:r>
              <a:rPr lang="en" sz="2100" b="1" dirty="0"/>
              <a:t>Tukhang hin jong hitobang a kijenje umta louva, natna toh thikhom ding a hingkhom tampi aum e</a:t>
            </a:r>
            <a:r>
              <a:rPr lang="en" sz="2000" b="1" dirty="0"/>
              <a:t>.</a:t>
            </a: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799072"/>
            <a:ext cx="3509889" cy="2620717"/>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037043" y="152575"/>
            <a:ext cx="2997197"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4097" y="2724150"/>
            <a:ext cx="2870144"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786115" y="2401829"/>
            <a:ext cx="5377981" cy="738664"/>
          </a:xfrm>
          <a:prstGeom prst="rect">
            <a:avLst/>
          </a:prstGeom>
          <a:noFill/>
        </p:spPr>
        <p:txBody>
          <a:bodyPr wrap="square">
            <a:spAutoFit/>
          </a:bodyPr>
          <a:lstStyle/>
          <a:p>
            <a:pPr>
              <a:spcBef>
                <a:spcPts val="600"/>
              </a:spcBef>
            </a:pPr>
            <a:r>
              <a:rPr lang="en" sz="2100" b="1" dirty="0"/>
              <a:t>Natna toh kikhen thieng koima aum pon, ajuile a, botlhuh ding agot jing akihi bouve.</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509889"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786115" y="5709888"/>
            <a:ext cx="5250927"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Ahoi hi leh, Jesu’n ipuohgih le lungkhamna jouse ama chung seplha din ei tiem uve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(Mt. 11:28-30).</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786114" y="4454379"/>
            <a:ext cx="5369395"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Jesu’n louthiem tah tah amangcha thei</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i</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n,</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ahilou jong leh bolmo kidang abol thei in, ei sudam thei uve ti itahsan ding u ahi. </a:t>
            </a:r>
            <a:endPar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826307" y="3225275"/>
            <a:ext cx="5250928"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Numei nu chun Jesu ah abuoina jouse angamlha tan, atahsanna chun ahuhdoh tai</a:t>
            </a:r>
            <a:r>
              <a:rPr kumimoji="0" lang="en" sz="2100" b="1" i="0" u="none" strike="noStrike" kern="1200" cap="none" spc="0" normalizeH="0" baseline="0" noProof="0" dirty="0">
                <a:ln>
                  <a:noFill/>
                </a:ln>
                <a:solidFill>
                  <a:prstClr val="black"/>
                </a:solidFill>
                <a:effectLst/>
                <a:uLnTx/>
                <a:uFillTx/>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(Mark 5:27-29).</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HAMSIETNA</a:t>
            </a: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646331"/>
          </a:xfrm>
          <a:prstGeom prst="rect">
            <a:avLst/>
          </a:prstGeom>
          <a:noFill/>
        </p:spPr>
        <p:txBody>
          <a:bodyPr wrap="square">
            <a:spAutoFit/>
          </a:bodyPr>
          <a:lstStyle/>
          <a:p>
            <a:pPr algn="ctr"/>
            <a:r>
              <a:rPr lang="en" b="1" dirty="0">
                <a:solidFill>
                  <a:srgbClr val="D8BEFF"/>
                </a:solidFill>
                <a:effectLst>
                  <a:outerShdw blurRad="38100" dist="38100" dir="2700000" algn="tl">
                    <a:srgbClr val="000000"/>
                  </a:outerShdw>
                </a:effectLst>
                <a:latin typeface="Comic Sans MS" panose="030F0702030302020204" pitchFamily="66" charset="0"/>
              </a:rPr>
              <a:t>“</a:t>
            </a:r>
            <a:r>
              <a:rPr lang="en-IN" b="1" dirty="0" err="1">
                <a:solidFill>
                  <a:srgbClr val="D8BEFF"/>
                </a:solidFill>
                <a:effectLst>
                  <a:outerShdw blurRad="38100" dist="38100" dir="2700000" algn="tl">
                    <a:srgbClr val="000000"/>
                  </a:outerShdw>
                </a:effectLst>
                <a:latin typeface="Comic Sans MS" panose="030F0702030302020204" pitchFamily="66" charset="0"/>
              </a:rPr>
              <a:t>Kavun</a:t>
            </a:r>
            <a:r>
              <a:rPr lang="en-IN" b="1" dirty="0">
                <a:solidFill>
                  <a:srgbClr val="D8BEFF"/>
                </a:solidFill>
                <a:effectLst>
                  <a:outerShdw blurRad="38100" dist="38100" dir="2700000" algn="tl">
                    <a:srgbClr val="000000"/>
                  </a:outerShdw>
                </a:effectLst>
                <a:latin typeface="Comic Sans MS" panose="030F0702030302020204" pitchFamily="66" charset="0"/>
              </a:rPr>
              <a:t> </a:t>
            </a:r>
            <a:r>
              <a:rPr lang="en-IN" b="1" dirty="0" err="1">
                <a:solidFill>
                  <a:srgbClr val="D8BEFF"/>
                </a:solidFill>
                <a:effectLst>
                  <a:outerShdw blurRad="38100" dist="38100" dir="2700000" algn="tl">
                    <a:srgbClr val="000000"/>
                  </a:outerShdw>
                </a:effectLst>
                <a:latin typeface="Comic Sans MS" panose="030F0702030302020204" pitchFamily="66" charset="0"/>
              </a:rPr>
              <a:t>jouse</a:t>
            </a:r>
            <a:r>
              <a:rPr lang="en-IN" b="1" dirty="0">
                <a:solidFill>
                  <a:srgbClr val="D8BEFF"/>
                </a:solidFill>
                <a:effectLst>
                  <a:outerShdw blurRad="38100" dist="38100" dir="2700000" algn="tl">
                    <a:srgbClr val="000000"/>
                  </a:outerShdw>
                </a:effectLst>
                <a:latin typeface="Comic Sans MS" panose="030F0702030302020204" pitchFamily="66" charset="0"/>
              </a:rPr>
              <a:t> pat </a:t>
            </a:r>
            <a:r>
              <a:rPr lang="en-IN" b="1" dirty="0" err="1">
                <a:solidFill>
                  <a:srgbClr val="D8BEFF"/>
                </a:solidFill>
                <a:effectLst>
                  <a:outerShdw blurRad="38100" dist="38100" dir="2700000" algn="tl">
                    <a:srgbClr val="000000"/>
                  </a:outerShdw>
                </a:effectLst>
                <a:latin typeface="Comic Sans MS" panose="030F0702030302020204" pitchFamily="66" charset="0"/>
              </a:rPr>
              <a:t>suoh</a:t>
            </a:r>
            <a:r>
              <a:rPr lang="en-IN" b="1" dirty="0">
                <a:solidFill>
                  <a:srgbClr val="D8BEFF"/>
                </a:solidFill>
                <a:effectLst>
                  <a:outerShdw blurRad="38100" dist="38100" dir="2700000" algn="tl">
                    <a:srgbClr val="000000"/>
                  </a:outerShdw>
                </a:effectLst>
                <a:latin typeface="Comic Sans MS" panose="030F0702030302020204" pitchFamily="66" charset="0"/>
              </a:rPr>
              <a:t> ta jong </a:t>
            </a:r>
            <a:r>
              <a:rPr lang="en-IN" b="1" dirty="0" err="1">
                <a:solidFill>
                  <a:srgbClr val="D8BEFF"/>
                </a:solidFill>
                <a:effectLst>
                  <a:outerShdw blurRad="38100" dist="38100" dir="2700000" algn="tl">
                    <a:srgbClr val="000000"/>
                  </a:outerShdw>
                </a:effectLst>
                <a:latin typeface="Comic Sans MS" panose="030F0702030302020204" pitchFamily="66" charset="0"/>
              </a:rPr>
              <a:t>leh</a:t>
            </a:r>
            <a:r>
              <a:rPr lang="en-IN" b="1" dirty="0">
                <a:solidFill>
                  <a:srgbClr val="D8BEFF"/>
                </a:solidFill>
                <a:effectLst>
                  <a:outerShdw blurRad="38100" dist="38100" dir="2700000" algn="tl">
                    <a:srgbClr val="000000"/>
                  </a:outerShdw>
                </a:effectLst>
                <a:latin typeface="Comic Sans MS" panose="030F0702030302020204" pitchFamily="66" charset="0"/>
              </a:rPr>
              <a:t> </a:t>
            </a:r>
            <a:r>
              <a:rPr lang="en-IN" b="1" dirty="0" err="1">
                <a:solidFill>
                  <a:srgbClr val="D8BEFF"/>
                </a:solidFill>
                <a:effectLst>
                  <a:outerShdw blurRad="38100" dist="38100" dir="2700000" algn="tl">
                    <a:srgbClr val="000000"/>
                  </a:outerShdw>
                </a:effectLst>
                <a:latin typeface="Comic Sans MS" panose="030F0702030302020204" pitchFamily="66" charset="0"/>
              </a:rPr>
              <a:t>katahsa</a:t>
            </a:r>
            <a:r>
              <a:rPr lang="en-IN" b="1" dirty="0">
                <a:solidFill>
                  <a:srgbClr val="D8BEFF"/>
                </a:solidFill>
                <a:effectLst>
                  <a:outerShdw blurRad="38100" dist="38100" dir="2700000" algn="tl">
                    <a:srgbClr val="000000"/>
                  </a:outerShdw>
                </a:effectLst>
                <a:latin typeface="Comic Sans MS" panose="030F0702030302020204" pitchFamily="66" charset="0"/>
              </a:rPr>
              <a:t> </a:t>
            </a:r>
            <a:r>
              <a:rPr lang="en-IN" b="1" dirty="0" err="1">
                <a:solidFill>
                  <a:srgbClr val="D8BEFF"/>
                </a:solidFill>
                <a:effectLst>
                  <a:outerShdw blurRad="38100" dist="38100" dir="2700000" algn="tl">
                    <a:srgbClr val="000000"/>
                  </a:outerShdw>
                </a:effectLst>
                <a:latin typeface="Comic Sans MS" panose="030F0702030302020204" pitchFamily="66" charset="0"/>
              </a:rPr>
              <a:t>phe</a:t>
            </a:r>
            <a:r>
              <a:rPr lang="en-IN" b="1" dirty="0">
                <a:solidFill>
                  <a:srgbClr val="D8BEFF"/>
                </a:solidFill>
                <a:effectLst>
                  <a:outerShdw blurRad="38100" dist="38100" dir="2700000" algn="tl">
                    <a:srgbClr val="000000"/>
                  </a:outerShdw>
                </a:effectLst>
                <a:latin typeface="Comic Sans MS" panose="030F0702030302020204" pitchFamily="66" charset="0"/>
              </a:rPr>
              <a:t> a </a:t>
            </a:r>
            <a:r>
              <a:rPr lang="en-IN" b="1" dirty="0" err="1">
                <a:solidFill>
                  <a:srgbClr val="D8BEFF"/>
                </a:solidFill>
                <a:effectLst>
                  <a:outerShdw blurRad="38100" dist="38100" dir="2700000" algn="tl">
                    <a:srgbClr val="000000"/>
                  </a:outerShdw>
                </a:effectLst>
                <a:latin typeface="Comic Sans MS" panose="030F0702030302020204" pitchFamily="66" charset="0"/>
              </a:rPr>
              <a:t>Pathien</a:t>
            </a:r>
            <a:r>
              <a:rPr lang="en-IN" b="1" dirty="0">
                <a:solidFill>
                  <a:srgbClr val="D8BEFF"/>
                </a:solidFill>
                <a:effectLst>
                  <a:outerShdw blurRad="38100" dist="38100" dir="2700000" algn="tl">
                    <a:srgbClr val="000000"/>
                  </a:outerShdw>
                </a:effectLst>
                <a:latin typeface="Comic Sans MS" panose="030F0702030302020204" pitchFamily="66" charset="0"/>
              </a:rPr>
              <a:t> </a:t>
            </a:r>
            <a:r>
              <a:rPr lang="en-IN" b="1" dirty="0" err="1">
                <a:solidFill>
                  <a:srgbClr val="D8BEFF"/>
                </a:solidFill>
                <a:effectLst>
                  <a:outerShdw blurRad="38100" dist="38100" dir="2700000" algn="tl">
                    <a:srgbClr val="000000"/>
                  </a:outerShdw>
                </a:effectLst>
                <a:latin typeface="Comic Sans MS" panose="030F0702030302020204" pitchFamily="66" charset="0"/>
              </a:rPr>
              <a:t>kamu</a:t>
            </a:r>
            <a:r>
              <a:rPr lang="en-IN" b="1" dirty="0">
                <a:solidFill>
                  <a:srgbClr val="D8BEFF"/>
                </a:solidFill>
                <a:effectLst>
                  <a:outerShdw blurRad="38100" dist="38100" dir="2700000" algn="tl">
                    <a:srgbClr val="000000"/>
                  </a:outerShdw>
                </a:effectLst>
                <a:latin typeface="Comic Sans MS" panose="030F0702030302020204" pitchFamily="66" charset="0"/>
              </a:rPr>
              <a:t> </a:t>
            </a:r>
            <a:r>
              <a:rPr lang="en-IN" b="1" dirty="0" err="1">
                <a:solidFill>
                  <a:srgbClr val="D8BEFF"/>
                </a:solidFill>
                <a:effectLst>
                  <a:outerShdw blurRad="38100" dist="38100" dir="2700000" algn="tl">
                    <a:srgbClr val="000000"/>
                  </a:outerShdw>
                </a:effectLst>
                <a:latin typeface="Comic Sans MS" panose="030F0702030302020204" pitchFamily="66" charset="0"/>
              </a:rPr>
              <a:t>tei</a:t>
            </a:r>
            <a:r>
              <a:rPr lang="en-IN" b="1" dirty="0">
                <a:solidFill>
                  <a:srgbClr val="D8BEFF"/>
                </a:solidFill>
                <a:effectLst>
                  <a:outerShdw blurRad="38100" dist="38100" dir="2700000" algn="tl">
                    <a:srgbClr val="000000"/>
                  </a:outerShdw>
                </a:effectLst>
                <a:latin typeface="Comic Sans MS" panose="030F0702030302020204" pitchFamily="66" charset="0"/>
              </a:rPr>
              <a:t> ding ahi!</a:t>
            </a:r>
            <a:r>
              <a:rPr lang="en" b="1" dirty="0">
                <a:solidFill>
                  <a:srgbClr val="D8BEFF"/>
                </a:solidFill>
                <a:effectLst>
                  <a:outerShdw blurRad="38100" dist="38100" dir="2700000" algn="tl">
                    <a:srgbClr val="000000"/>
                  </a:outerShdw>
                </a:effectLst>
                <a:latin typeface="Comic Sans MS" panose="030F0702030302020204" pitchFamily="66" charset="0"/>
              </a:rPr>
              <a:t>” </a:t>
            </a:r>
            <a:r>
              <a:rPr lang="en" sz="1400" b="1" dirty="0">
                <a:solidFill>
                  <a:srgbClr val="D8BEFF"/>
                </a:solidFill>
                <a:effectLst>
                  <a:outerShdw blurRad="38100" dist="38100" dir="2700000" algn="tl">
                    <a:srgbClr val="000000"/>
                  </a:outerShdw>
                </a:effectLst>
                <a:latin typeface="Comic Sans MS" panose="030F0702030302020204" pitchFamily="66" charset="0"/>
              </a:rPr>
              <a:t>(Job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19978"/>
            <a:ext cx="7002108" cy="1384995"/>
          </a:xfrm>
          <a:prstGeom prst="rect">
            <a:avLst/>
          </a:prstGeom>
          <a:noFill/>
        </p:spPr>
        <p:txBody>
          <a:bodyPr wrap="square" rtlCol="0">
            <a:spAutoFit/>
          </a:bodyPr>
          <a:lstStyle/>
          <a:p>
            <a:pPr>
              <a:spcBef>
                <a:spcPts val="600"/>
              </a:spcBef>
            </a:pPr>
            <a:r>
              <a:rPr lang="en" sz="2100" b="1" dirty="0"/>
              <a:t>Gal, thilse natoh leh hamsietna tampi lhunkhum jieh in Job hinkho ngaina abang ta poi </a:t>
            </a:r>
            <a:r>
              <a:rPr lang="en" sz="2000" b="1" dirty="0"/>
              <a:t>(Job 1:13-19). </a:t>
            </a:r>
            <a:r>
              <a:rPr lang="en" sz="2100" b="1" dirty="0"/>
              <a:t>Eiho chung a jong hamsietna le mihiem khansiet jieh a vangsietna tampi lhung thei ahithouve.</a:t>
            </a: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3285090858"/>
              </p:ext>
            </p:extLst>
          </p:nvPr>
        </p:nvGraphicFramePr>
        <p:xfrm>
          <a:off x="169844" y="3057090"/>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860928"/>
            <a:ext cx="5579444" cy="2015936"/>
          </a:xfrm>
          <a:prstGeom prst="rect">
            <a:avLst/>
          </a:prstGeom>
          <a:noFill/>
        </p:spPr>
        <p:txBody>
          <a:bodyPr wrap="square" rtlCol="0">
            <a:spAutoFit/>
          </a:bodyPr>
          <a:lstStyle/>
          <a:p>
            <a:pPr>
              <a:spcBef>
                <a:spcPts val="600"/>
              </a:spcBef>
            </a:pPr>
            <a:r>
              <a:rPr lang="en" sz="2100" b="1" dirty="0"/>
              <a:t>Lunglha louva ium u leh hahsatna sang pen ituo pet a jong Pathien eiho dia um jing imudoh diu ahi. Thabei athahatna ding, lhadah ahansanna ding, hamsietna tuoh in kinepna aneina ding in Jesu’n abolpih jing e </a:t>
            </a:r>
            <a:r>
              <a:rPr lang="en" sz="2000" b="1" dirty="0"/>
              <a:t>(Joel 3:10; Rom. 5:3-5).</a:t>
            </a: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600202"/>
            <a:ext cx="7001973"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Iti ikimaituopi diu ham? Job in iti akimaituopi’m?</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824740"/>
            <a:ext cx="5579444"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Hinkho a hahsatna tuoh jing lai nahi leh Pathien ngailutna le khohsahna nachan hi nang ding a bulhing pen chu ahi ti geldoh in.</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LHAHDAHNA</a:t>
            </a: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r>
              <a:rPr lang="en-IN" sz="2000" dirty="0" err="1">
                <a:solidFill>
                  <a:schemeClr val="accent3">
                    <a:lumMod val="75000"/>
                  </a:schemeClr>
                </a:solidFill>
                <a:effectLst>
                  <a:glow rad="101600">
                    <a:schemeClr val="bg2">
                      <a:lumMod val="20000"/>
                      <a:lumOff val="80000"/>
                    </a:schemeClr>
                  </a:glow>
                  <a:outerShdw blurRad="38100" dist="38100" dir="2700000" algn="tl">
                    <a:srgbClr val="000000"/>
                  </a:outerShdw>
                </a:effectLst>
              </a:rPr>
              <a:t>Keihon</a:t>
            </a:r>
            <a:r>
              <a:rPr lang="en-IN" sz="2000" dirty="0">
                <a:solidFill>
                  <a:schemeClr val="accent3">
                    <a:lumMod val="75000"/>
                  </a:schemeClr>
                </a:solidFill>
                <a:effectLst>
                  <a:glow rad="101600">
                    <a:schemeClr val="bg2">
                      <a:lumMod val="20000"/>
                      <a:lumOff val="80000"/>
                    </a:schemeClr>
                  </a:glow>
                  <a:outerShdw blurRad="38100" dist="38100" dir="2700000" algn="tl">
                    <a:srgbClr val="000000"/>
                  </a:outerShdw>
                </a:effectLst>
              </a:rPr>
              <a:t> ama chu </a:t>
            </a:r>
            <a:r>
              <a:rPr lang="en-IN" sz="2000" dirty="0" err="1">
                <a:solidFill>
                  <a:schemeClr val="accent3">
                    <a:lumMod val="75000"/>
                  </a:schemeClr>
                </a:solidFill>
                <a:effectLst>
                  <a:glow rad="101600">
                    <a:schemeClr val="bg2">
                      <a:lumMod val="20000"/>
                      <a:lumOff val="80000"/>
                    </a:schemeClr>
                  </a:glow>
                  <a:outerShdw blurRad="38100" dist="38100" dir="2700000" algn="tl">
                    <a:srgbClr val="000000"/>
                  </a:outerShdw>
                </a:effectLst>
              </a:rPr>
              <a:t>Israelte</a:t>
            </a:r>
            <a:r>
              <a:rPr lang="en-IN" sz="2000" dirty="0">
                <a:solidFill>
                  <a:schemeClr val="accent3">
                    <a:lumMod val="75000"/>
                  </a:schemeClr>
                </a:solidFill>
                <a:effectLst>
                  <a:glow rad="101600">
                    <a:schemeClr val="bg2">
                      <a:lumMod val="20000"/>
                      <a:lumOff val="80000"/>
                    </a:schemeClr>
                  </a:glow>
                  <a:outerShdw blurRad="38100" dist="38100" dir="2700000" algn="tl">
                    <a:srgbClr val="000000"/>
                  </a:outerShdw>
                </a:effectLst>
              </a:rPr>
              <a:t> </a:t>
            </a:r>
            <a:r>
              <a:rPr lang="en-IN" sz="2000" dirty="0" err="1">
                <a:solidFill>
                  <a:schemeClr val="accent3">
                    <a:lumMod val="75000"/>
                  </a:schemeClr>
                </a:solidFill>
                <a:effectLst>
                  <a:glow rad="101600">
                    <a:schemeClr val="bg2">
                      <a:lumMod val="20000"/>
                      <a:lumOff val="80000"/>
                    </a:schemeClr>
                  </a:glow>
                  <a:outerShdw blurRad="38100" dist="38100" dir="2700000" algn="tl">
                    <a:srgbClr val="000000"/>
                  </a:outerShdw>
                </a:effectLst>
              </a:rPr>
              <a:t>jalensah</a:t>
            </a:r>
            <a:r>
              <a:rPr lang="en-IN" sz="2000" dirty="0">
                <a:solidFill>
                  <a:schemeClr val="accent3">
                    <a:lumMod val="75000"/>
                  </a:schemeClr>
                </a:solidFill>
                <a:effectLst>
                  <a:glow rad="101600">
                    <a:schemeClr val="bg2">
                      <a:lumMod val="20000"/>
                      <a:lumOff val="80000"/>
                    </a:schemeClr>
                  </a:glow>
                  <a:outerShdw blurRad="38100" dist="38100" dir="2700000" algn="tl">
                    <a:srgbClr val="000000"/>
                  </a:outerShdw>
                </a:effectLst>
              </a:rPr>
              <a:t> ding a ka </a:t>
            </a:r>
            <a:r>
              <a:rPr lang="en-IN" sz="2000" dirty="0" err="1">
                <a:solidFill>
                  <a:schemeClr val="accent3">
                    <a:lumMod val="75000"/>
                  </a:schemeClr>
                </a:solidFill>
                <a:effectLst>
                  <a:glow rad="101600">
                    <a:schemeClr val="bg2">
                      <a:lumMod val="20000"/>
                      <a:lumOff val="80000"/>
                    </a:schemeClr>
                  </a:glow>
                  <a:outerShdw blurRad="38100" dist="38100" dir="2700000" algn="tl">
                    <a:srgbClr val="000000"/>
                  </a:outerShdw>
                </a:effectLst>
              </a:rPr>
              <a:t>kineppi</a:t>
            </a:r>
            <a:r>
              <a:rPr lang="en-IN" sz="2000" dirty="0">
                <a:solidFill>
                  <a:schemeClr val="accent3">
                    <a:lumMod val="75000"/>
                  </a:schemeClr>
                </a:solidFill>
                <a:effectLst>
                  <a:glow rad="101600">
                    <a:schemeClr val="bg2">
                      <a:lumMod val="20000"/>
                      <a:lumOff val="80000"/>
                    </a:schemeClr>
                  </a:glow>
                  <a:outerShdw blurRad="38100" dist="38100" dir="2700000" algn="tl">
                    <a:srgbClr val="000000"/>
                  </a:outerShdw>
                </a:effectLst>
              </a:rPr>
              <a:t> u ahi…”</a:t>
            </a:r>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rPr>
              <a:t> </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(Luke 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3985221" y="1136408"/>
            <a:ext cx="8206778" cy="738664"/>
          </a:xfrm>
          <a:prstGeom prst="rect">
            <a:avLst/>
          </a:prstGeom>
          <a:noFill/>
        </p:spPr>
        <p:txBody>
          <a:bodyPr wrap="square" rtlCol="0">
            <a:spAutoFit/>
          </a:bodyPr>
          <a:lstStyle/>
          <a:p>
            <a:pPr>
              <a:spcBef>
                <a:spcPts val="600"/>
              </a:spcBef>
            </a:pPr>
            <a:r>
              <a:rPr lang="en" sz="2100" b="1" dirty="0"/>
              <a:t>Seijuite’n ahetdan: Jesu Israel te jalensah ding Messiah chu ahi.       Atah thilsuoh: Jesu athi tan ahi </a:t>
            </a:r>
            <a:r>
              <a:rPr lang="en" sz="2000" b="1" dirty="0"/>
              <a:t>(Lk 24:18-21).</a:t>
            </a: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4013526281"/>
              </p:ext>
            </p:extLst>
          </p:nvPr>
        </p:nvGraphicFramePr>
        <p:xfrm>
          <a:off x="6144125" y="4206792"/>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310742"/>
            <a:ext cx="1974506" cy="240800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310742"/>
            <a:ext cx="1733550" cy="241598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310742"/>
            <a:ext cx="1941109" cy="2404613"/>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852491"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192425" y="1327559"/>
            <a:ext cx="1615902"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3985221" y="2778268"/>
            <a:ext cx="820677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Jesu’n domthiem tah in kinepna</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aneisah kit e</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Chu in “</a:t>
            </a:r>
            <a:r>
              <a:rPr kumimoji="0" lang="en" sz="2100" b="1" i="1" u="none" strike="noStrike" kern="1200" cap="none" spc="0" normalizeH="0" baseline="0" noProof="0" dirty="0">
                <a:ln>
                  <a:noFill/>
                </a:ln>
                <a:solidFill>
                  <a:prstClr val="black"/>
                </a:solidFill>
                <a:effectLst/>
                <a:uLnTx/>
                <a:uFillTx/>
                <a:latin typeface="Aptos" panose="02110004020202020204"/>
                <a:ea typeface="+mn-ea"/>
                <a:cs typeface="+mn-cs"/>
              </a:rPr>
              <a:t>amit u ahung kikeovin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(Luke 24:31) , </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lhadah</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a um jing nalai ho suthou din akipatdoh thei ta uve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(Luke 24:32–35; 2 Corinthians 1:4). 	</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Eiho dia jildoh thei ipi um em?</a:t>
            </a:r>
          </a:p>
        </p:txBody>
      </p:sp>
      <p:sp>
        <p:nvSpPr>
          <p:cNvPr id="14" name="CuadroTexto 13">
            <a:extLst>
              <a:ext uri="{FF2B5EF4-FFF2-40B4-BE49-F238E27FC236}">
                <a16:creationId xmlns:a16="http://schemas.microsoft.com/office/drawing/2014/main" id="{50447BE2-2ACA-1101-CF3C-1A6C35F22F9B}"/>
              </a:ext>
            </a:extLst>
          </p:cNvPr>
          <p:cNvSpPr txBox="1"/>
          <p:nvPr/>
        </p:nvSpPr>
        <p:spPr>
          <a:xfrm>
            <a:off x="3985222" y="1813497"/>
            <a:ext cx="8206778"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noProof="0" dirty="0">
                <a:solidFill>
                  <a:prstClr val="black"/>
                </a:solidFill>
                <a:latin typeface="Aptos" panose="02110004020202020204"/>
              </a:rPr>
              <a:t>Jesu thi jieh a alhahdahna u asaan behseh jieh chun Jesu thoukit ding ahi ti melchihna ho jieng hedoh theilouvin aum ta uve</a:t>
            </a:r>
            <a:r>
              <a:rPr lang="en" sz="2000" b="1" noProof="0" dirty="0">
                <a:solidFill>
                  <a:prstClr val="black"/>
                </a:solidFill>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(Lk 24:22-24).</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rgbClr val="FFFFFF"/>
                </a:solidFill>
                <a:effectLst>
                  <a:outerShdw dist="38100" dir="2700000" algn="tl" rotWithShape="0">
                    <a:schemeClr val="accent2"/>
                  </a:outerShdw>
                </a:effectLst>
              </a:rPr>
              <a:t>JESU VET DING </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56776"/>
            <a:ext cx="10591799" cy="707886"/>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Tulai</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ithuoh</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gentheina</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u hi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khonung</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tieng</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ihieng</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uva hung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kiphongdoh</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ding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loupina</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chutoh</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tekah</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thei</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in </a:t>
            </a:r>
            <a:r>
              <a:rPr lang="en-IN" sz="2000" b="1" dirty="0" err="1">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kagel</a:t>
            </a:r>
            <a:r>
              <a:rPr lang="en-IN" sz="20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poi</a:t>
            </a:r>
            <a:r>
              <a:rPr lang="en-I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(Rome 8:18)</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220124" y="1447255"/>
            <a:ext cx="3590225" cy="1061829"/>
          </a:xfrm>
          <a:prstGeom prst="rect">
            <a:avLst/>
          </a:prstGeom>
          <a:noFill/>
        </p:spPr>
        <p:txBody>
          <a:bodyPr wrap="square" rtlCol="0">
            <a:spAutoFit/>
          </a:bodyPr>
          <a:lstStyle/>
          <a:p>
            <a:pPr>
              <a:spcBef>
                <a:spcPts val="600"/>
              </a:spcBef>
            </a:pPr>
            <a:r>
              <a:rPr lang="en" sz="2100" b="1" dirty="0"/>
              <a:t>Lhadah le kinepna bei hiel a aum chun Ellen G. White in gao in Jesu amu’i.</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813160" y="1455466"/>
            <a:ext cx="7237669"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20124" y="5649727"/>
            <a:ext cx="3899700"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Hiche thilmu anei chun kinepna le tahsanna aneisah in, Pathien lam avetsah jing e.</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E8512112-DE5A-B94A-DCBC-028A2D546707}"/>
              </a:ext>
            </a:extLst>
          </p:cNvPr>
          <p:cNvSpPr txBox="1"/>
          <p:nvPr/>
        </p:nvSpPr>
        <p:spPr>
          <a:xfrm>
            <a:off x="220123" y="4403848"/>
            <a:ext cx="4432263"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Loupina thilmu kidang tampi amu’n, vangam nopna le bitna chu lhung in akingaituo man in ahi.</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220123" y="2743378"/>
            <a:ext cx="426144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Athuohgim le ahahsatna jouse ama ahetthiempih akihet e</a:t>
            </a:r>
            <a:r>
              <a:rPr kumimoji="0" lang="en" sz="2100" b="1" i="0" u="none" strike="noStrike" kern="1200" cap="none" spc="0" normalizeH="0" baseline="0" noProof="0" dirty="0">
                <a:ln>
                  <a:noFill/>
                </a:ln>
                <a:solidFill>
                  <a:prstClr val="black"/>
                </a:solidFill>
                <a:effectLst/>
                <a:uLnTx/>
                <a:uFillTx/>
                <a:latin typeface="Aptos" panose="02110004020202020204"/>
              </a:rPr>
              <a:t>. Jesu’n aluchung a</a:t>
            </a:r>
            <a:r>
              <a:rPr kumimoji="0" lang="en" sz="2100" b="1" i="0" u="none" strike="noStrike" kern="1200" cap="none" spc="0" normalizeH="0" noProof="0" dirty="0">
                <a:ln>
                  <a:noFill/>
                </a:ln>
                <a:solidFill>
                  <a:prstClr val="black"/>
                </a:solidFill>
                <a:effectLst/>
                <a:uLnTx/>
                <a:uFillTx/>
                <a:latin typeface="Aptos" panose="02110004020202020204"/>
              </a:rPr>
              <a:t> khut angam in, “Kicha hih in” ati pih e.</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325247" y="2411164"/>
            <a:ext cx="4519845" cy="2924819"/>
          </a:xfrm>
          <a:custGeom>
            <a:avLst/>
            <a:gdLst>
              <a:gd name="csX0" fmla="*/ 0 w 4519845"/>
              <a:gd name="csY0" fmla="*/ 0 h 2924819"/>
              <a:gd name="csX1" fmla="*/ 655378 w 4519845"/>
              <a:gd name="csY1" fmla="*/ 0 h 2924819"/>
              <a:gd name="csX2" fmla="*/ 1129961 w 4519845"/>
              <a:gd name="csY2" fmla="*/ 0 h 2924819"/>
              <a:gd name="csX3" fmla="*/ 1740140 w 4519845"/>
              <a:gd name="csY3" fmla="*/ 0 h 2924819"/>
              <a:gd name="csX4" fmla="*/ 2214724 w 4519845"/>
              <a:gd name="csY4" fmla="*/ 0 h 2924819"/>
              <a:gd name="csX5" fmla="*/ 2870102 w 4519845"/>
              <a:gd name="csY5" fmla="*/ 0 h 2924819"/>
              <a:gd name="csX6" fmla="*/ 3344685 w 4519845"/>
              <a:gd name="csY6" fmla="*/ 0 h 2924819"/>
              <a:gd name="csX7" fmla="*/ 3819269 w 4519845"/>
              <a:gd name="csY7" fmla="*/ 0 h 2924819"/>
              <a:gd name="csX8" fmla="*/ 4519845 w 4519845"/>
              <a:gd name="csY8" fmla="*/ 0 h 2924819"/>
              <a:gd name="csX9" fmla="*/ 4519845 w 4519845"/>
              <a:gd name="csY9" fmla="*/ 497219 h 2924819"/>
              <a:gd name="csX10" fmla="*/ 4519845 w 4519845"/>
              <a:gd name="csY10" fmla="*/ 1111431 h 2924819"/>
              <a:gd name="csX11" fmla="*/ 4519845 w 4519845"/>
              <a:gd name="csY11" fmla="*/ 1725643 h 2924819"/>
              <a:gd name="csX12" fmla="*/ 4519845 w 4519845"/>
              <a:gd name="csY12" fmla="*/ 2310607 h 2924819"/>
              <a:gd name="csX13" fmla="*/ 4519845 w 4519845"/>
              <a:gd name="csY13" fmla="*/ 2924819 h 2924819"/>
              <a:gd name="csX14" fmla="*/ 4000063 w 4519845"/>
              <a:gd name="csY14" fmla="*/ 2924819 h 2924819"/>
              <a:gd name="csX15" fmla="*/ 3389884 w 4519845"/>
              <a:gd name="csY15" fmla="*/ 2924819 h 2924819"/>
              <a:gd name="csX16" fmla="*/ 2779705 w 4519845"/>
              <a:gd name="csY16" fmla="*/ 2924819 h 2924819"/>
              <a:gd name="csX17" fmla="*/ 2169526 w 4519845"/>
              <a:gd name="csY17" fmla="*/ 2924819 h 2924819"/>
              <a:gd name="csX18" fmla="*/ 1649743 w 4519845"/>
              <a:gd name="csY18" fmla="*/ 2924819 h 2924819"/>
              <a:gd name="csX19" fmla="*/ 1039564 w 4519845"/>
              <a:gd name="csY19" fmla="*/ 2924819 h 2924819"/>
              <a:gd name="csX20" fmla="*/ 0 w 4519845"/>
              <a:gd name="csY20" fmla="*/ 2924819 h 2924819"/>
              <a:gd name="csX21" fmla="*/ 0 w 4519845"/>
              <a:gd name="csY21" fmla="*/ 2310607 h 2924819"/>
              <a:gd name="csX22" fmla="*/ 0 w 4519845"/>
              <a:gd name="csY22" fmla="*/ 1696395 h 2924819"/>
              <a:gd name="csX23" fmla="*/ 0 w 4519845"/>
              <a:gd name="csY23" fmla="*/ 1169928 h 2924819"/>
              <a:gd name="csX24" fmla="*/ 0 w 4519845"/>
              <a:gd name="csY24" fmla="*/ 555716 h 2924819"/>
              <a:gd name="csX25" fmla="*/ 0 w 4519845"/>
              <a:gd name="csY25"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4519845" h="2924819" fill="none" extrusionOk="0">
                <a:moveTo>
                  <a:pt x="0" y="0"/>
                </a:moveTo>
                <a:cubicBezTo>
                  <a:pt x="309450" y="-50795"/>
                  <a:pt x="382266" y="12314"/>
                  <a:pt x="655378" y="0"/>
                </a:cubicBezTo>
                <a:cubicBezTo>
                  <a:pt x="928490" y="-12314"/>
                  <a:pt x="989081" y="11578"/>
                  <a:pt x="1129961" y="0"/>
                </a:cubicBezTo>
                <a:cubicBezTo>
                  <a:pt x="1270841" y="-11578"/>
                  <a:pt x="1462188" y="18183"/>
                  <a:pt x="1740140" y="0"/>
                </a:cubicBezTo>
                <a:cubicBezTo>
                  <a:pt x="2018092" y="-18183"/>
                  <a:pt x="2081426" y="53427"/>
                  <a:pt x="2214724" y="0"/>
                </a:cubicBezTo>
                <a:cubicBezTo>
                  <a:pt x="2348022" y="-53427"/>
                  <a:pt x="2687256" y="69683"/>
                  <a:pt x="2870102" y="0"/>
                </a:cubicBezTo>
                <a:cubicBezTo>
                  <a:pt x="3052948" y="-69683"/>
                  <a:pt x="3224426" y="18930"/>
                  <a:pt x="3344685" y="0"/>
                </a:cubicBezTo>
                <a:cubicBezTo>
                  <a:pt x="3464944" y="-18930"/>
                  <a:pt x="3617632" y="20400"/>
                  <a:pt x="3819269" y="0"/>
                </a:cubicBezTo>
                <a:cubicBezTo>
                  <a:pt x="4020906" y="-20400"/>
                  <a:pt x="4273880" y="24168"/>
                  <a:pt x="4519845" y="0"/>
                </a:cubicBezTo>
                <a:cubicBezTo>
                  <a:pt x="4526740" y="237257"/>
                  <a:pt x="4499145" y="332924"/>
                  <a:pt x="4519845" y="497219"/>
                </a:cubicBezTo>
                <a:cubicBezTo>
                  <a:pt x="4540545" y="661514"/>
                  <a:pt x="4458819" y="937870"/>
                  <a:pt x="4519845" y="1111431"/>
                </a:cubicBezTo>
                <a:cubicBezTo>
                  <a:pt x="4580871" y="1284992"/>
                  <a:pt x="4518235" y="1449826"/>
                  <a:pt x="4519845" y="1725643"/>
                </a:cubicBezTo>
                <a:cubicBezTo>
                  <a:pt x="4521455" y="2001460"/>
                  <a:pt x="4467129" y="2081185"/>
                  <a:pt x="4519845" y="2310607"/>
                </a:cubicBezTo>
                <a:cubicBezTo>
                  <a:pt x="4572561" y="2540029"/>
                  <a:pt x="4512513" y="2722653"/>
                  <a:pt x="4519845" y="2924819"/>
                </a:cubicBezTo>
                <a:cubicBezTo>
                  <a:pt x="4280678" y="2959683"/>
                  <a:pt x="4110346" y="2887930"/>
                  <a:pt x="4000063" y="2924819"/>
                </a:cubicBezTo>
                <a:cubicBezTo>
                  <a:pt x="3889780" y="2961708"/>
                  <a:pt x="3643158" y="2893145"/>
                  <a:pt x="3389884" y="2924819"/>
                </a:cubicBezTo>
                <a:cubicBezTo>
                  <a:pt x="3136610" y="2956493"/>
                  <a:pt x="2931576" y="2878840"/>
                  <a:pt x="2779705" y="2924819"/>
                </a:cubicBezTo>
                <a:cubicBezTo>
                  <a:pt x="2627834" y="2970798"/>
                  <a:pt x="2436354" y="2901951"/>
                  <a:pt x="2169526" y="2924819"/>
                </a:cubicBezTo>
                <a:cubicBezTo>
                  <a:pt x="1902698" y="2947687"/>
                  <a:pt x="1764658" y="2882421"/>
                  <a:pt x="1649743" y="2924819"/>
                </a:cubicBezTo>
                <a:cubicBezTo>
                  <a:pt x="1534828" y="2967217"/>
                  <a:pt x="1245889" y="2882979"/>
                  <a:pt x="1039564" y="2924819"/>
                </a:cubicBezTo>
                <a:cubicBezTo>
                  <a:pt x="833239" y="2966659"/>
                  <a:pt x="510160" y="2913024"/>
                  <a:pt x="0" y="2924819"/>
                </a:cubicBezTo>
                <a:cubicBezTo>
                  <a:pt x="-61285" y="2772581"/>
                  <a:pt x="49009" y="2436986"/>
                  <a:pt x="0" y="2310607"/>
                </a:cubicBezTo>
                <a:cubicBezTo>
                  <a:pt x="-49009" y="2184228"/>
                  <a:pt x="62977" y="1963788"/>
                  <a:pt x="0" y="1696395"/>
                </a:cubicBezTo>
                <a:cubicBezTo>
                  <a:pt x="-62977" y="1429002"/>
                  <a:pt x="36910" y="1385725"/>
                  <a:pt x="0" y="1169928"/>
                </a:cubicBezTo>
                <a:cubicBezTo>
                  <a:pt x="-36910" y="954131"/>
                  <a:pt x="64696" y="818329"/>
                  <a:pt x="0" y="555716"/>
                </a:cubicBezTo>
                <a:cubicBezTo>
                  <a:pt x="-64696" y="293103"/>
                  <a:pt x="51457" y="120706"/>
                  <a:pt x="0" y="0"/>
                </a:cubicBezTo>
                <a:close/>
              </a:path>
              <a:path w="4519845" h="2924819" stroke="0" extrusionOk="0">
                <a:moveTo>
                  <a:pt x="0" y="0"/>
                </a:moveTo>
                <a:cubicBezTo>
                  <a:pt x="159770" y="-26483"/>
                  <a:pt x="345619" y="50663"/>
                  <a:pt x="564981" y="0"/>
                </a:cubicBezTo>
                <a:cubicBezTo>
                  <a:pt x="784343" y="-50663"/>
                  <a:pt x="903680" y="32585"/>
                  <a:pt x="1039564" y="0"/>
                </a:cubicBezTo>
                <a:cubicBezTo>
                  <a:pt x="1175448" y="-32585"/>
                  <a:pt x="1451116" y="17008"/>
                  <a:pt x="1559347" y="0"/>
                </a:cubicBezTo>
                <a:cubicBezTo>
                  <a:pt x="1667578" y="-17008"/>
                  <a:pt x="1826595" y="16658"/>
                  <a:pt x="2079129" y="0"/>
                </a:cubicBezTo>
                <a:cubicBezTo>
                  <a:pt x="2331663" y="-16658"/>
                  <a:pt x="2452410" y="65124"/>
                  <a:pt x="2689308" y="0"/>
                </a:cubicBezTo>
                <a:cubicBezTo>
                  <a:pt x="2926206" y="-65124"/>
                  <a:pt x="2987817" y="28657"/>
                  <a:pt x="3118693" y="0"/>
                </a:cubicBezTo>
                <a:cubicBezTo>
                  <a:pt x="3249569" y="-28657"/>
                  <a:pt x="3431689" y="34491"/>
                  <a:pt x="3683674" y="0"/>
                </a:cubicBezTo>
                <a:cubicBezTo>
                  <a:pt x="3935659" y="-34491"/>
                  <a:pt x="4145774" y="28010"/>
                  <a:pt x="4519845" y="0"/>
                </a:cubicBezTo>
                <a:cubicBezTo>
                  <a:pt x="4583454" y="270333"/>
                  <a:pt x="4517545" y="486228"/>
                  <a:pt x="4519845" y="643460"/>
                </a:cubicBezTo>
                <a:cubicBezTo>
                  <a:pt x="4522145" y="800692"/>
                  <a:pt x="4457197" y="963701"/>
                  <a:pt x="4519845" y="1199176"/>
                </a:cubicBezTo>
                <a:cubicBezTo>
                  <a:pt x="4582493" y="1434651"/>
                  <a:pt x="4507293" y="1506809"/>
                  <a:pt x="4519845" y="1725643"/>
                </a:cubicBezTo>
                <a:cubicBezTo>
                  <a:pt x="4532397" y="1944477"/>
                  <a:pt x="4482486" y="2040404"/>
                  <a:pt x="4519845" y="2281359"/>
                </a:cubicBezTo>
                <a:cubicBezTo>
                  <a:pt x="4557204" y="2522314"/>
                  <a:pt x="4464216" y="2608910"/>
                  <a:pt x="4519845" y="2924819"/>
                </a:cubicBezTo>
                <a:cubicBezTo>
                  <a:pt x="4354460" y="2934828"/>
                  <a:pt x="4100038" y="2897161"/>
                  <a:pt x="3954864" y="2924819"/>
                </a:cubicBezTo>
                <a:cubicBezTo>
                  <a:pt x="3809690" y="2952477"/>
                  <a:pt x="3544436" y="2909963"/>
                  <a:pt x="3389884" y="2924819"/>
                </a:cubicBezTo>
                <a:cubicBezTo>
                  <a:pt x="3235332" y="2939675"/>
                  <a:pt x="3077603" y="2902847"/>
                  <a:pt x="2915300" y="2924819"/>
                </a:cubicBezTo>
                <a:cubicBezTo>
                  <a:pt x="2752997" y="2946791"/>
                  <a:pt x="2501990" y="2892735"/>
                  <a:pt x="2395518" y="2924819"/>
                </a:cubicBezTo>
                <a:cubicBezTo>
                  <a:pt x="2289046" y="2956903"/>
                  <a:pt x="2051922" y="2917470"/>
                  <a:pt x="1785339" y="2924819"/>
                </a:cubicBezTo>
                <a:cubicBezTo>
                  <a:pt x="1518756" y="2932168"/>
                  <a:pt x="1429300" y="2923678"/>
                  <a:pt x="1129961" y="2924819"/>
                </a:cubicBezTo>
                <a:cubicBezTo>
                  <a:pt x="830622" y="2925960"/>
                  <a:pt x="866432" y="2889134"/>
                  <a:pt x="700576" y="2924819"/>
                </a:cubicBezTo>
                <a:cubicBezTo>
                  <a:pt x="534720" y="2960504"/>
                  <a:pt x="325172" y="2872200"/>
                  <a:pt x="0" y="2924819"/>
                </a:cubicBezTo>
                <a:cubicBezTo>
                  <a:pt x="-1939" y="2762084"/>
                  <a:pt x="33609" y="2595845"/>
                  <a:pt x="0" y="2281359"/>
                </a:cubicBezTo>
                <a:cubicBezTo>
                  <a:pt x="-33609" y="1966873"/>
                  <a:pt x="52985" y="1849971"/>
                  <a:pt x="0" y="1637899"/>
                </a:cubicBezTo>
                <a:cubicBezTo>
                  <a:pt x="-52985" y="1425827"/>
                  <a:pt x="2830" y="1319810"/>
                  <a:pt x="0" y="1111431"/>
                </a:cubicBezTo>
                <a:cubicBezTo>
                  <a:pt x="-2830" y="903052"/>
                  <a:pt x="6679" y="713221"/>
                  <a:pt x="0" y="555716"/>
                </a:cubicBezTo>
                <a:cubicBezTo>
                  <a:pt x="-6679" y="398211"/>
                  <a:pt x="20263" y="135615"/>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216045"/>
            <a:ext cx="3669633" cy="1708160"/>
          </a:xfrm>
          <a:custGeom>
            <a:avLst/>
            <a:gdLst>
              <a:gd name="csX0" fmla="*/ 0 w 3669633"/>
              <a:gd name="csY0" fmla="*/ 0 h 1708160"/>
              <a:gd name="csX1" fmla="*/ 597626 w 3669633"/>
              <a:gd name="csY1" fmla="*/ 0 h 1708160"/>
              <a:gd name="csX2" fmla="*/ 1195252 w 3669633"/>
              <a:gd name="csY2" fmla="*/ 0 h 1708160"/>
              <a:gd name="csX3" fmla="*/ 1682789 w 3669633"/>
              <a:gd name="csY3" fmla="*/ 0 h 1708160"/>
              <a:gd name="csX4" fmla="*/ 2243718 w 3669633"/>
              <a:gd name="csY4" fmla="*/ 0 h 1708160"/>
              <a:gd name="csX5" fmla="*/ 2841344 w 3669633"/>
              <a:gd name="csY5" fmla="*/ 0 h 1708160"/>
              <a:gd name="csX6" fmla="*/ 3669633 w 3669633"/>
              <a:gd name="csY6" fmla="*/ 0 h 1708160"/>
              <a:gd name="csX7" fmla="*/ 3669633 w 3669633"/>
              <a:gd name="csY7" fmla="*/ 569387 h 1708160"/>
              <a:gd name="csX8" fmla="*/ 3669633 w 3669633"/>
              <a:gd name="csY8" fmla="*/ 1121692 h 1708160"/>
              <a:gd name="csX9" fmla="*/ 3669633 w 3669633"/>
              <a:gd name="csY9" fmla="*/ 1708160 h 1708160"/>
              <a:gd name="csX10" fmla="*/ 3108703 w 3669633"/>
              <a:gd name="csY10" fmla="*/ 1708160 h 1708160"/>
              <a:gd name="csX11" fmla="*/ 2584470 w 3669633"/>
              <a:gd name="csY11" fmla="*/ 1708160 h 1708160"/>
              <a:gd name="csX12" fmla="*/ 2096933 w 3669633"/>
              <a:gd name="csY12" fmla="*/ 1708160 h 1708160"/>
              <a:gd name="csX13" fmla="*/ 1499307 w 3669633"/>
              <a:gd name="csY13" fmla="*/ 1708160 h 1708160"/>
              <a:gd name="csX14" fmla="*/ 938378 w 3669633"/>
              <a:gd name="csY14" fmla="*/ 1708160 h 1708160"/>
              <a:gd name="csX15" fmla="*/ 450841 w 3669633"/>
              <a:gd name="csY15" fmla="*/ 1708160 h 1708160"/>
              <a:gd name="csX16" fmla="*/ 0 w 3669633"/>
              <a:gd name="csY16" fmla="*/ 1708160 h 1708160"/>
              <a:gd name="csX17" fmla="*/ 0 w 3669633"/>
              <a:gd name="csY17" fmla="*/ 1190018 h 1708160"/>
              <a:gd name="csX18" fmla="*/ 0 w 3669633"/>
              <a:gd name="csY18" fmla="*/ 586468 h 1708160"/>
              <a:gd name="csX19" fmla="*/ 0 w 3669633"/>
              <a:gd name="csY19" fmla="*/ 0 h 17081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3669633" h="1708160"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716776" y="200257"/>
                  <a:pt x="3648992" y="288379"/>
                  <a:pt x="3669633" y="569387"/>
                </a:cubicBezTo>
                <a:cubicBezTo>
                  <a:pt x="3690274" y="850395"/>
                  <a:pt x="3643239" y="903482"/>
                  <a:pt x="3669633" y="1121692"/>
                </a:cubicBezTo>
                <a:cubicBezTo>
                  <a:pt x="3696027" y="1339902"/>
                  <a:pt x="3659731" y="1532599"/>
                  <a:pt x="3669633" y="1708160"/>
                </a:cubicBezTo>
                <a:cubicBezTo>
                  <a:pt x="3502748" y="1766330"/>
                  <a:pt x="3302425" y="1670794"/>
                  <a:pt x="3108703" y="1708160"/>
                </a:cubicBezTo>
                <a:cubicBezTo>
                  <a:pt x="2914981" y="1745526"/>
                  <a:pt x="2695409" y="1664206"/>
                  <a:pt x="2584470" y="1708160"/>
                </a:cubicBezTo>
                <a:cubicBezTo>
                  <a:pt x="2473531" y="1752114"/>
                  <a:pt x="2198333" y="1671823"/>
                  <a:pt x="2096933" y="1708160"/>
                </a:cubicBezTo>
                <a:cubicBezTo>
                  <a:pt x="1995533" y="1744497"/>
                  <a:pt x="1721965" y="1644988"/>
                  <a:pt x="1499307" y="1708160"/>
                </a:cubicBezTo>
                <a:cubicBezTo>
                  <a:pt x="1276649" y="1771332"/>
                  <a:pt x="1103911" y="1681928"/>
                  <a:pt x="938378" y="1708160"/>
                </a:cubicBezTo>
                <a:cubicBezTo>
                  <a:pt x="772845" y="1734392"/>
                  <a:pt x="690961" y="1675401"/>
                  <a:pt x="450841" y="1708160"/>
                </a:cubicBezTo>
                <a:cubicBezTo>
                  <a:pt x="210721" y="1740919"/>
                  <a:pt x="196234" y="1672786"/>
                  <a:pt x="0" y="1708160"/>
                </a:cubicBezTo>
                <a:cubicBezTo>
                  <a:pt x="-30465" y="1533708"/>
                  <a:pt x="5319" y="1395149"/>
                  <a:pt x="0" y="1190018"/>
                </a:cubicBezTo>
                <a:cubicBezTo>
                  <a:pt x="-5319" y="984887"/>
                  <a:pt x="34567" y="848454"/>
                  <a:pt x="0" y="586468"/>
                </a:cubicBezTo>
                <a:cubicBezTo>
                  <a:pt x="-34567" y="324482"/>
                  <a:pt x="44838" y="215649"/>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3">
                    <a:lumMod val="75000"/>
                  </a:schemeClr>
                </a:solidFill>
                <a:latin typeface="Comic Sans MS" panose="030F0702030302020204" pitchFamily="66" charset="0"/>
              </a:rPr>
              <a:t>“</a:t>
            </a:r>
            <a:r>
              <a:rPr lang="en-US" sz="2100" b="1" dirty="0">
                <a:solidFill>
                  <a:schemeClr val="accent3">
                    <a:lumMod val="75000"/>
                  </a:schemeClr>
                </a:solidFill>
                <a:latin typeface="Comic Sans MS" panose="030F0702030302020204" pitchFamily="66" charset="0"/>
              </a:rPr>
              <a:t>Thil </a:t>
            </a:r>
            <a:r>
              <a:rPr lang="en-US" sz="2100" b="1" dirty="0" err="1">
                <a:solidFill>
                  <a:schemeClr val="accent3">
                    <a:lumMod val="75000"/>
                  </a:schemeClr>
                </a:solidFill>
                <a:latin typeface="Comic Sans MS" panose="030F0702030302020204" pitchFamily="66" charset="0"/>
              </a:rPr>
              <a:t>ijakai</a:t>
            </a:r>
            <a:r>
              <a:rPr lang="en-US" sz="2100" b="1" dirty="0">
                <a:solidFill>
                  <a:schemeClr val="accent3">
                    <a:lumMod val="75000"/>
                  </a:schemeClr>
                </a:solidFill>
                <a:latin typeface="Comic Sans MS" panose="030F0702030302020204" pitchFamily="66" charset="0"/>
              </a:rPr>
              <a:t> a </a:t>
            </a:r>
            <a:r>
              <a:rPr lang="en-US" sz="2100" b="1" dirty="0" err="1">
                <a:solidFill>
                  <a:schemeClr val="accent3">
                    <a:lumMod val="75000"/>
                  </a:schemeClr>
                </a:solidFill>
                <a:latin typeface="Comic Sans MS" panose="030F0702030302020204" pitchFamily="66" charset="0"/>
              </a:rPr>
              <a:t>Pathien</a:t>
            </a:r>
            <a:r>
              <a:rPr lang="en-US" sz="2100" b="1" dirty="0">
                <a:solidFill>
                  <a:schemeClr val="accent3">
                    <a:lumMod val="75000"/>
                  </a:schemeClr>
                </a:solidFill>
                <a:latin typeface="Comic Sans MS" panose="030F0702030302020204" pitchFamily="66" charset="0"/>
              </a:rPr>
              <a:t> in Ama </a:t>
            </a:r>
            <a:r>
              <a:rPr lang="en-US" sz="2100" b="1" dirty="0" err="1">
                <a:solidFill>
                  <a:schemeClr val="accent3">
                    <a:lumMod val="75000"/>
                  </a:schemeClr>
                </a:solidFill>
                <a:latin typeface="Comic Sans MS" panose="030F0702030302020204" pitchFamily="66" charset="0"/>
              </a:rPr>
              <a:t>ngailu</a:t>
            </a:r>
            <a:r>
              <a:rPr lang="en-US" sz="2100" b="1" dirty="0">
                <a:solidFill>
                  <a:schemeClr val="accent3">
                    <a:lumMod val="75000"/>
                  </a:schemeClr>
                </a:solidFill>
                <a:latin typeface="Comic Sans MS" panose="030F0702030302020204" pitchFamily="66" charset="0"/>
              </a:rPr>
              <a:t> a </a:t>
            </a:r>
            <a:r>
              <a:rPr lang="en-US" sz="2100" b="1" dirty="0" err="1">
                <a:solidFill>
                  <a:schemeClr val="accent3">
                    <a:lumMod val="75000"/>
                  </a:schemeClr>
                </a:solidFill>
                <a:latin typeface="Comic Sans MS" panose="030F0702030302020204" pitchFamily="66" charset="0"/>
              </a:rPr>
              <a:t>alungguot</a:t>
            </a:r>
            <a:r>
              <a:rPr lang="en-US" sz="2100" b="1" dirty="0">
                <a:solidFill>
                  <a:schemeClr val="accent3">
                    <a:lumMod val="75000"/>
                  </a:schemeClr>
                </a:solidFill>
                <a:latin typeface="Comic Sans MS" panose="030F0702030302020204" pitchFamily="66" charset="0"/>
              </a:rPr>
              <a:t> bang </a:t>
            </a:r>
            <a:r>
              <a:rPr lang="en-US" sz="2100" b="1" dirty="0" err="1">
                <a:solidFill>
                  <a:schemeClr val="accent3">
                    <a:lumMod val="75000"/>
                  </a:schemeClr>
                </a:solidFill>
                <a:latin typeface="Comic Sans MS" panose="030F0702030302020204" pitchFamily="66" charset="0"/>
              </a:rPr>
              <a:t>tah</a:t>
            </a:r>
            <a:r>
              <a:rPr lang="en-US" sz="2100" b="1" dirty="0">
                <a:solidFill>
                  <a:schemeClr val="accent3">
                    <a:lumMod val="75000"/>
                  </a:schemeClr>
                </a:solidFill>
                <a:latin typeface="Comic Sans MS" panose="030F0702030302020204" pitchFamily="66" charset="0"/>
              </a:rPr>
              <a:t> a </a:t>
            </a:r>
            <a:r>
              <a:rPr lang="en-US" sz="2100" b="1" dirty="0" err="1">
                <a:solidFill>
                  <a:schemeClr val="accent3">
                    <a:lumMod val="75000"/>
                  </a:schemeClr>
                </a:solidFill>
                <a:latin typeface="Comic Sans MS" panose="030F0702030302020204" pitchFamily="66" charset="0"/>
              </a:rPr>
              <a:t>kikou</a:t>
            </a:r>
            <a:r>
              <a:rPr lang="en-US" sz="2100" b="1" dirty="0">
                <a:solidFill>
                  <a:schemeClr val="accent3">
                    <a:lumMod val="75000"/>
                  </a:schemeClr>
                </a:solidFill>
                <a:latin typeface="Comic Sans MS" panose="030F0702030302020204" pitchFamily="66" charset="0"/>
              </a:rPr>
              <a:t> ho </a:t>
            </a:r>
            <a:r>
              <a:rPr lang="en-US" sz="2100" b="1" dirty="0" err="1">
                <a:solidFill>
                  <a:schemeClr val="accent3">
                    <a:lumMod val="75000"/>
                  </a:schemeClr>
                </a:solidFill>
                <a:latin typeface="Comic Sans MS" panose="030F0702030302020204" pitchFamily="66" charset="0"/>
              </a:rPr>
              <a:t>phatna</a:t>
            </a:r>
            <a:r>
              <a:rPr lang="en-US" sz="2100" b="1" dirty="0">
                <a:solidFill>
                  <a:schemeClr val="accent3">
                    <a:lumMod val="75000"/>
                  </a:schemeClr>
                </a:solidFill>
                <a:latin typeface="Comic Sans MS" panose="030F0702030302020204" pitchFamily="66" charset="0"/>
              </a:rPr>
              <a:t> </a:t>
            </a:r>
            <a:r>
              <a:rPr lang="en-US" sz="2100" b="1" dirty="0" err="1">
                <a:solidFill>
                  <a:schemeClr val="accent3">
                    <a:lumMod val="75000"/>
                  </a:schemeClr>
                </a:solidFill>
                <a:latin typeface="Comic Sans MS" panose="030F0702030302020204" pitchFamily="66" charset="0"/>
              </a:rPr>
              <a:t>dia</a:t>
            </a:r>
            <a:r>
              <a:rPr lang="en-US" sz="2100" b="1" dirty="0">
                <a:solidFill>
                  <a:schemeClr val="accent3">
                    <a:lumMod val="75000"/>
                  </a:schemeClr>
                </a:solidFill>
                <a:latin typeface="Comic Sans MS" panose="030F0702030302020204" pitchFamily="66" charset="0"/>
              </a:rPr>
              <a:t> </a:t>
            </a:r>
            <a:r>
              <a:rPr lang="en-US" sz="2100" b="1" dirty="0" err="1">
                <a:solidFill>
                  <a:schemeClr val="accent3">
                    <a:lumMod val="75000"/>
                  </a:schemeClr>
                </a:solidFill>
                <a:latin typeface="Comic Sans MS" panose="030F0702030302020204" pitchFamily="66" charset="0"/>
              </a:rPr>
              <a:t>na</a:t>
            </a:r>
            <a:r>
              <a:rPr lang="en-US" sz="2100" b="1" dirty="0">
                <a:solidFill>
                  <a:schemeClr val="accent3">
                    <a:lumMod val="75000"/>
                  </a:schemeClr>
                </a:solidFill>
                <a:latin typeface="Comic Sans MS" panose="030F0702030302020204" pitchFamily="66" charset="0"/>
              </a:rPr>
              <a:t> </a:t>
            </a:r>
            <a:r>
              <a:rPr lang="en-US" sz="2100" b="1" dirty="0" err="1">
                <a:solidFill>
                  <a:schemeClr val="accent3">
                    <a:lumMod val="75000"/>
                  </a:schemeClr>
                </a:solidFill>
                <a:latin typeface="Comic Sans MS" panose="030F0702030302020204" pitchFamily="66" charset="0"/>
              </a:rPr>
              <a:t>atohkhom</a:t>
            </a:r>
            <a:r>
              <a:rPr lang="en-US" sz="2100" b="1" dirty="0">
                <a:solidFill>
                  <a:schemeClr val="accent3">
                    <a:lumMod val="75000"/>
                  </a:schemeClr>
                </a:solidFill>
                <a:latin typeface="Comic Sans MS" panose="030F0702030302020204" pitchFamily="66" charset="0"/>
              </a:rPr>
              <a:t> </a:t>
            </a:r>
            <a:r>
              <a:rPr lang="en-US" sz="2100" b="1" dirty="0" err="1">
                <a:solidFill>
                  <a:schemeClr val="accent3">
                    <a:lumMod val="75000"/>
                  </a:schemeClr>
                </a:solidFill>
                <a:latin typeface="Comic Sans MS" panose="030F0702030302020204" pitchFamily="66" charset="0"/>
              </a:rPr>
              <a:t>ihe</a:t>
            </a:r>
            <a:r>
              <a:rPr lang="en-US" sz="2100" b="1" dirty="0">
                <a:solidFill>
                  <a:schemeClr val="accent3">
                    <a:lumMod val="75000"/>
                  </a:schemeClr>
                </a:solidFill>
                <a:latin typeface="Comic Sans MS" panose="030F0702030302020204" pitchFamily="66" charset="0"/>
              </a:rPr>
              <a:t> </a:t>
            </a:r>
            <a:r>
              <a:rPr lang="en-US" sz="2100" b="1" dirty="0" err="1">
                <a:solidFill>
                  <a:schemeClr val="accent3">
                    <a:lumMod val="75000"/>
                  </a:schemeClr>
                </a:solidFill>
                <a:latin typeface="Comic Sans MS" panose="030F0702030302020204" pitchFamily="66" charset="0"/>
              </a:rPr>
              <a:t>uve</a:t>
            </a:r>
            <a:r>
              <a:rPr lang="en-US" sz="2000" b="1" dirty="0">
                <a:solidFill>
                  <a:schemeClr val="accent3">
                    <a:lumMod val="75000"/>
                  </a:schemeClr>
                </a:solidFill>
                <a:latin typeface="Comic Sans MS" panose="030F0702030302020204" pitchFamily="66" charset="0"/>
              </a:rPr>
              <a:t>.</a:t>
            </a:r>
            <a:r>
              <a:rPr lang="en" sz="2000" b="1" dirty="0">
                <a:solidFill>
                  <a:schemeClr val="accent3">
                    <a:lumMod val="75000"/>
                  </a:schemeClr>
                </a:solidFill>
                <a:latin typeface="Comic Sans MS" panose="030F0702030302020204" pitchFamily="66" charset="0"/>
              </a:rPr>
              <a:t>” </a:t>
            </a:r>
            <a:r>
              <a:rPr lang="en" sz="1600" b="1" dirty="0">
                <a:solidFill>
                  <a:schemeClr val="accent3">
                    <a:lumMod val="75000"/>
                  </a:schemeClr>
                </a:solidFill>
                <a:latin typeface="Comic Sans MS" panose="030F0702030302020204" pitchFamily="66" charset="0"/>
              </a:rPr>
              <a:t>(Rome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158291"/>
            <a:ext cx="7222559" cy="2031325"/>
          </a:xfrm>
          <a:custGeom>
            <a:avLst/>
            <a:gdLst>
              <a:gd name="csX0" fmla="*/ 0 w 7222559"/>
              <a:gd name="csY0" fmla="*/ 0 h 2031325"/>
              <a:gd name="csX1" fmla="*/ 627807 w 7222559"/>
              <a:gd name="csY1" fmla="*/ 0 h 2031325"/>
              <a:gd name="csX2" fmla="*/ 1111163 w 7222559"/>
              <a:gd name="csY2" fmla="*/ 0 h 2031325"/>
              <a:gd name="csX3" fmla="*/ 1450068 w 7222559"/>
              <a:gd name="csY3" fmla="*/ 0 h 2031325"/>
              <a:gd name="csX4" fmla="*/ 1788972 w 7222559"/>
              <a:gd name="csY4" fmla="*/ 0 h 2031325"/>
              <a:gd name="csX5" fmla="*/ 2489005 w 7222559"/>
              <a:gd name="csY5" fmla="*/ 0 h 2031325"/>
              <a:gd name="csX6" fmla="*/ 3116812 w 7222559"/>
              <a:gd name="csY6" fmla="*/ 0 h 2031325"/>
              <a:gd name="csX7" fmla="*/ 3600168 w 7222559"/>
              <a:gd name="csY7" fmla="*/ 0 h 2031325"/>
              <a:gd name="csX8" fmla="*/ 4300201 w 7222559"/>
              <a:gd name="csY8" fmla="*/ 0 h 2031325"/>
              <a:gd name="csX9" fmla="*/ 5000233 w 7222559"/>
              <a:gd name="csY9" fmla="*/ 0 h 2031325"/>
              <a:gd name="csX10" fmla="*/ 5483589 w 7222559"/>
              <a:gd name="csY10" fmla="*/ 0 h 2031325"/>
              <a:gd name="csX11" fmla="*/ 6039170 w 7222559"/>
              <a:gd name="csY11" fmla="*/ 0 h 2031325"/>
              <a:gd name="csX12" fmla="*/ 6739203 w 7222559"/>
              <a:gd name="csY12" fmla="*/ 0 h 2031325"/>
              <a:gd name="csX13" fmla="*/ 7222559 w 7222559"/>
              <a:gd name="csY13" fmla="*/ 0 h 2031325"/>
              <a:gd name="csX14" fmla="*/ 7222559 w 7222559"/>
              <a:gd name="csY14" fmla="*/ 548458 h 2031325"/>
              <a:gd name="csX15" fmla="*/ 7222559 w 7222559"/>
              <a:gd name="csY15" fmla="*/ 995349 h 2031325"/>
              <a:gd name="csX16" fmla="*/ 7222559 w 7222559"/>
              <a:gd name="csY16" fmla="*/ 1543807 h 2031325"/>
              <a:gd name="csX17" fmla="*/ 7222559 w 7222559"/>
              <a:gd name="csY17" fmla="*/ 2031325 h 2031325"/>
              <a:gd name="csX18" fmla="*/ 6883654 w 7222559"/>
              <a:gd name="csY18" fmla="*/ 2031325 h 2031325"/>
              <a:gd name="csX19" fmla="*/ 6328073 w 7222559"/>
              <a:gd name="csY19" fmla="*/ 2031325 h 2031325"/>
              <a:gd name="csX20" fmla="*/ 5844717 w 7222559"/>
              <a:gd name="csY20" fmla="*/ 2031325 h 2031325"/>
              <a:gd name="csX21" fmla="*/ 5289136 w 7222559"/>
              <a:gd name="csY21" fmla="*/ 2031325 h 2031325"/>
              <a:gd name="csX22" fmla="*/ 4589103 w 7222559"/>
              <a:gd name="csY22" fmla="*/ 2031325 h 2031325"/>
              <a:gd name="csX23" fmla="*/ 4177973 w 7222559"/>
              <a:gd name="csY23" fmla="*/ 2031325 h 2031325"/>
              <a:gd name="csX24" fmla="*/ 3477940 w 7222559"/>
              <a:gd name="csY24" fmla="*/ 2031325 h 2031325"/>
              <a:gd name="csX25" fmla="*/ 2922358 w 7222559"/>
              <a:gd name="csY25" fmla="*/ 2031325 h 2031325"/>
              <a:gd name="csX26" fmla="*/ 2583454 w 7222559"/>
              <a:gd name="csY26" fmla="*/ 2031325 h 2031325"/>
              <a:gd name="csX27" fmla="*/ 1883421 w 7222559"/>
              <a:gd name="csY27" fmla="*/ 2031325 h 2031325"/>
              <a:gd name="csX28" fmla="*/ 1255614 w 7222559"/>
              <a:gd name="csY28" fmla="*/ 2031325 h 2031325"/>
              <a:gd name="csX29" fmla="*/ 700033 w 7222559"/>
              <a:gd name="csY29" fmla="*/ 2031325 h 2031325"/>
              <a:gd name="csX30" fmla="*/ 0 w 7222559"/>
              <a:gd name="csY30" fmla="*/ 2031325 h 2031325"/>
              <a:gd name="csX31" fmla="*/ 0 w 7222559"/>
              <a:gd name="csY31" fmla="*/ 1482867 h 2031325"/>
              <a:gd name="csX32" fmla="*/ 0 w 7222559"/>
              <a:gd name="csY32" fmla="*/ 1035976 h 2031325"/>
              <a:gd name="csX33" fmla="*/ 0 w 7222559"/>
              <a:gd name="csY33" fmla="*/ 507831 h 2031325"/>
              <a:gd name="csX34" fmla="*/ 0 w 7222559"/>
              <a:gd name="csY34" fmla="*/ 0 h 20313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7222559" h="2031325"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48209" y="232011"/>
                  <a:pt x="7191684" y="436363"/>
                  <a:pt x="7222559" y="548458"/>
                </a:cubicBezTo>
                <a:cubicBezTo>
                  <a:pt x="7253434" y="660553"/>
                  <a:pt x="7194859" y="898479"/>
                  <a:pt x="7222559" y="995349"/>
                </a:cubicBezTo>
                <a:cubicBezTo>
                  <a:pt x="7250259" y="1092219"/>
                  <a:pt x="7169561" y="1375199"/>
                  <a:pt x="7222559" y="1543807"/>
                </a:cubicBezTo>
                <a:cubicBezTo>
                  <a:pt x="7275557" y="1712415"/>
                  <a:pt x="7198093" y="1869407"/>
                  <a:pt x="7222559" y="2031325"/>
                </a:cubicBezTo>
                <a:cubicBezTo>
                  <a:pt x="7140400" y="2037026"/>
                  <a:pt x="6988584" y="2023159"/>
                  <a:pt x="6883654" y="2031325"/>
                </a:cubicBezTo>
                <a:cubicBezTo>
                  <a:pt x="6778725" y="2039491"/>
                  <a:pt x="6545906" y="1998150"/>
                  <a:pt x="6328073" y="2031325"/>
                </a:cubicBezTo>
                <a:cubicBezTo>
                  <a:pt x="6110240" y="2064500"/>
                  <a:pt x="6051665" y="1973991"/>
                  <a:pt x="5844717" y="2031325"/>
                </a:cubicBezTo>
                <a:cubicBezTo>
                  <a:pt x="5637769" y="2088659"/>
                  <a:pt x="5444956" y="1977313"/>
                  <a:pt x="5289136" y="2031325"/>
                </a:cubicBezTo>
                <a:cubicBezTo>
                  <a:pt x="5133316" y="2085337"/>
                  <a:pt x="4911746" y="1983947"/>
                  <a:pt x="4589103" y="2031325"/>
                </a:cubicBezTo>
                <a:cubicBezTo>
                  <a:pt x="4266460" y="2078703"/>
                  <a:pt x="4326521" y="2025215"/>
                  <a:pt x="4177973" y="2031325"/>
                </a:cubicBezTo>
                <a:cubicBezTo>
                  <a:pt x="4029425" y="2037435"/>
                  <a:pt x="3747914" y="1973296"/>
                  <a:pt x="3477940" y="2031325"/>
                </a:cubicBezTo>
                <a:cubicBezTo>
                  <a:pt x="3207966" y="2089354"/>
                  <a:pt x="3192432" y="1996974"/>
                  <a:pt x="2922358" y="2031325"/>
                </a:cubicBezTo>
                <a:cubicBezTo>
                  <a:pt x="2652284" y="2065676"/>
                  <a:pt x="2742427" y="2010041"/>
                  <a:pt x="2583454" y="2031325"/>
                </a:cubicBezTo>
                <a:cubicBezTo>
                  <a:pt x="2424481" y="2052609"/>
                  <a:pt x="2205982" y="1978093"/>
                  <a:pt x="1883421" y="2031325"/>
                </a:cubicBezTo>
                <a:cubicBezTo>
                  <a:pt x="1560860" y="2084557"/>
                  <a:pt x="1385027" y="2017264"/>
                  <a:pt x="1255614" y="2031325"/>
                </a:cubicBezTo>
                <a:cubicBezTo>
                  <a:pt x="1126201" y="2045386"/>
                  <a:pt x="857190" y="1982075"/>
                  <a:pt x="700033" y="2031325"/>
                </a:cubicBezTo>
                <a:cubicBezTo>
                  <a:pt x="542876" y="2080575"/>
                  <a:pt x="198734" y="1994287"/>
                  <a:pt x="0" y="2031325"/>
                </a:cubicBezTo>
                <a:cubicBezTo>
                  <a:pt x="-13448" y="1832615"/>
                  <a:pt x="41559" y="1756580"/>
                  <a:pt x="0" y="1482867"/>
                </a:cubicBezTo>
                <a:cubicBezTo>
                  <a:pt x="-41559" y="1209154"/>
                  <a:pt x="35605" y="1197303"/>
                  <a:pt x="0" y="1035976"/>
                </a:cubicBezTo>
                <a:cubicBezTo>
                  <a:pt x="-35605" y="874649"/>
                  <a:pt x="36392" y="753846"/>
                  <a:pt x="0" y="507831"/>
                </a:cubicBezTo>
                <a:cubicBezTo>
                  <a:pt x="-36392" y="261817"/>
                  <a:pt x="55285" y="234269"/>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1">
                    <a:lumMod val="50000"/>
                  </a:schemeClr>
                </a:solidFill>
                <a:latin typeface="Comic Sans MS" panose="030F0702030302020204" pitchFamily="66" charset="0"/>
              </a:rPr>
              <a:t>“</a:t>
            </a:r>
            <a:r>
              <a:rPr lang="en-IN" sz="2100" b="1" dirty="0" err="1">
                <a:solidFill>
                  <a:schemeClr val="accent1">
                    <a:lumMod val="50000"/>
                  </a:schemeClr>
                </a:solidFill>
                <a:latin typeface="Comic Sans MS" panose="030F0702030302020204" pitchFamily="66" charset="0"/>
              </a:rPr>
              <a:t>Imacha</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lungkhamna</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nei</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hih</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hiel</a:t>
            </a:r>
            <a:r>
              <a:rPr lang="en-IN" sz="2100" b="1" dirty="0">
                <a:solidFill>
                  <a:schemeClr val="accent1">
                    <a:lumMod val="50000"/>
                  </a:schemeClr>
                </a:solidFill>
                <a:latin typeface="Comic Sans MS" panose="030F0702030302020204" pitchFamily="66" charset="0"/>
              </a:rPr>
              <a:t> un, </a:t>
            </a:r>
            <a:r>
              <a:rPr lang="en-IN" sz="2100" b="1" dirty="0" err="1">
                <a:solidFill>
                  <a:schemeClr val="accent1">
                    <a:lumMod val="50000"/>
                  </a:schemeClr>
                </a:solidFill>
                <a:latin typeface="Comic Sans MS" panose="030F0702030302020204" pitchFamily="66" charset="0"/>
              </a:rPr>
              <a:t>ahin</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imalam</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jouse</a:t>
            </a:r>
            <a:r>
              <a:rPr lang="en-IN" sz="2100" b="1" dirty="0">
                <a:solidFill>
                  <a:schemeClr val="accent1">
                    <a:lumMod val="50000"/>
                  </a:schemeClr>
                </a:solidFill>
                <a:latin typeface="Comic Sans MS" panose="030F0702030302020204" pitchFamily="66" charset="0"/>
              </a:rPr>
              <a:t> a </a:t>
            </a:r>
            <a:r>
              <a:rPr lang="en-IN" sz="2100" b="1" dirty="0" err="1">
                <a:solidFill>
                  <a:schemeClr val="accent1">
                    <a:lumMod val="50000"/>
                  </a:schemeClr>
                </a:solidFill>
                <a:latin typeface="Comic Sans MS" panose="030F0702030302020204" pitchFamily="66" charset="0"/>
              </a:rPr>
              <a:t>taona</a:t>
            </a:r>
            <a:r>
              <a:rPr lang="en-IN" sz="2100" b="1" dirty="0">
                <a:solidFill>
                  <a:schemeClr val="accent1">
                    <a:lumMod val="50000"/>
                  </a:schemeClr>
                </a:solidFill>
                <a:latin typeface="Comic Sans MS" panose="030F0702030302020204" pitchFamily="66" charset="0"/>
              </a:rPr>
              <a:t> le </a:t>
            </a:r>
            <a:r>
              <a:rPr lang="en-IN" sz="2100" b="1" dirty="0" err="1">
                <a:solidFill>
                  <a:schemeClr val="accent1">
                    <a:lumMod val="50000"/>
                  </a:schemeClr>
                </a:solidFill>
                <a:latin typeface="Comic Sans MS" panose="030F0702030302020204" pitchFamily="66" charset="0"/>
              </a:rPr>
              <a:t>thumna</a:t>
            </a:r>
            <a:r>
              <a:rPr lang="en-IN" sz="2100" b="1" dirty="0">
                <a:solidFill>
                  <a:schemeClr val="accent1">
                    <a:lumMod val="50000"/>
                  </a:schemeClr>
                </a:solidFill>
                <a:latin typeface="Comic Sans MS" panose="030F0702030302020204" pitchFamily="66" charset="0"/>
              </a:rPr>
              <a:t> mang in </a:t>
            </a:r>
            <a:r>
              <a:rPr lang="en-IN" sz="2100" b="1" dirty="0" err="1">
                <a:solidFill>
                  <a:schemeClr val="accent1">
                    <a:lumMod val="50000"/>
                  </a:schemeClr>
                </a:solidFill>
                <a:latin typeface="Comic Sans MS" panose="030F0702030302020204" pitchFamily="66" charset="0"/>
              </a:rPr>
              <a:t>thangvah</a:t>
            </a:r>
            <a:r>
              <a:rPr lang="en-IN" sz="2100" b="1" dirty="0">
                <a:solidFill>
                  <a:schemeClr val="accent1">
                    <a:lumMod val="50000"/>
                  </a:schemeClr>
                </a:solidFill>
                <a:latin typeface="Comic Sans MS" panose="030F0702030302020204" pitchFamily="66" charset="0"/>
              </a:rPr>
              <a:t> to </a:t>
            </a:r>
            <a:r>
              <a:rPr lang="en-IN" sz="2100" b="1" dirty="0" err="1">
                <a:solidFill>
                  <a:schemeClr val="accent1">
                    <a:lumMod val="50000"/>
                  </a:schemeClr>
                </a:solidFill>
                <a:latin typeface="Comic Sans MS" panose="030F0702030302020204" pitchFamily="66" charset="0"/>
              </a:rPr>
              <a:t>tho’n</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nathuum</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jouse</a:t>
            </a:r>
            <a:r>
              <a:rPr lang="en-IN" sz="2100" b="1" dirty="0">
                <a:solidFill>
                  <a:schemeClr val="accent1">
                    <a:lumMod val="50000"/>
                  </a:schemeClr>
                </a:solidFill>
                <a:latin typeface="Comic Sans MS" panose="030F0702030302020204" pitchFamily="66" charset="0"/>
              </a:rPr>
              <a:t> u </a:t>
            </a:r>
            <a:r>
              <a:rPr lang="en-IN" sz="2100" b="1" dirty="0" err="1">
                <a:solidFill>
                  <a:schemeClr val="accent1">
                    <a:lumMod val="50000"/>
                  </a:schemeClr>
                </a:solidFill>
                <a:latin typeface="Comic Sans MS" panose="030F0702030302020204" pitchFamily="66" charset="0"/>
              </a:rPr>
              <a:t>Pathien</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hetsah</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uvin</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Chutieng</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hetna</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jouse</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khokhel</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suoh</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Pathien</a:t>
            </a:r>
            <a:r>
              <a:rPr lang="en-IN" sz="2100" b="1" dirty="0">
                <a:solidFill>
                  <a:schemeClr val="accent1">
                    <a:lumMod val="50000"/>
                  </a:schemeClr>
                </a:solidFill>
                <a:latin typeface="Comic Sans MS" panose="030F0702030302020204" pitchFamily="66" charset="0"/>
              </a:rPr>
              <a:t> a hung </a:t>
            </a:r>
            <a:r>
              <a:rPr lang="en-IN" sz="2100" b="1" dirty="0" err="1">
                <a:solidFill>
                  <a:schemeClr val="accent1">
                    <a:lumMod val="50000"/>
                  </a:schemeClr>
                </a:solidFill>
                <a:latin typeface="Comic Sans MS" panose="030F0702030302020204" pitchFamily="66" charset="0"/>
              </a:rPr>
              <a:t>kuon</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chamna’n</a:t>
            </a:r>
            <a:r>
              <a:rPr lang="en-IN" sz="2100" b="1" dirty="0">
                <a:solidFill>
                  <a:schemeClr val="accent1">
                    <a:lumMod val="50000"/>
                  </a:schemeClr>
                </a:solidFill>
                <a:latin typeface="Comic Sans MS" panose="030F0702030302020204" pitchFamily="66" charset="0"/>
              </a:rPr>
              <a:t> Christa Jesu to </a:t>
            </a:r>
            <a:r>
              <a:rPr lang="en-IN" sz="2100" b="1" dirty="0" err="1">
                <a:solidFill>
                  <a:schemeClr val="accent1">
                    <a:lumMod val="50000"/>
                  </a:schemeClr>
                </a:solidFill>
                <a:latin typeface="Comic Sans MS" panose="030F0702030302020204" pitchFamily="66" charset="0"/>
              </a:rPr>
              <a:t>na</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hinkhomna</a:t>
            </a:r>
            <a:r>
              <a:rPr lang="en-IN" sz="2100" b="1" dirty="0">
                <a:solidFill>
                  <a:schemeClr val="accent1">
                    <a:lumMod val="50000"/>
                  </a:schemeClr>
                </a:solidFill>
                <a:latin typeface="Comic Sans MS" panose="030F0702030302020204" pitchFamily="66" charset="0"/>
              </a:rPr>
              <a:t> uva </a:t>
            </a:r>
            <a:r>
              <a:rPr lang="en-IN" sz="2100" b="1" dirty="0" err="1">
                <a:solidFill>
                  <a:schemeClr val="accent1">
                    <a:lumMod val="50000"/>
                  </a:schemeClr>
                </a:solidFill>
                <a:latin typeface="Comic Sans MS" panose="030F0702030302020204" pitchFamily="66" charset="0"/>
              </a:rPr>
              <a:t>nalungthim</a:t>
            </a:r>
            <a:r>
              <a:rPr lang="en-IN" sz="2100" b="1" dirty="0">
                <a:solidFill>
                  <a:schemeClr val="accent1">
                    <a:lumMod val="50000"/>
                  </a:schemeClr>
                </a:solidFill>
                <a:latin typeface="Comic Sans MS" panose="030F0702030302020204" pitchFamily="66" charset="0"/>
              </a:rPr>
              <a:t> u le </a:t>
            </a:r>
            <a:r>
              <a:rPr lang="en-IN" sz="2100" b="1" dirty="0" err="1">
                <a:solidFill>
                  <a:schemeClr val="accent1">
                    <a:lumMod val="50000"/>
                  </a:schemeClr>
                </a:solidFill>
                <a:latin typeface="Comic Sans MS" panose="030F0702030302020204" pitchFamily="66" charset="0"/>
              </a:rPr>
              <a:t>nalunggel</a:t>
            </a:r>
            <a:r>
              <a:rPr lang="en-IN" sz="2100" b="1" dirty="0">
                <a:solidFill>
                  <a:schemeClr val="accent1">
                    <a:lumMod val="50000"/>
                  </a:schemeClr>
                </a:solidFill>
                <a:latin typeface="Comic Sans MS" panose="030F0702030302020204" pitchFamily="66" charset="0"/>
              </a:rPr>
              <a:t> </a:t>
            </a:r>
            <a:r>
              <a:rPr lang="en-IN" sz="2100" b="1" dirty="0" err="1">
                <a:solidFill>
                  <a:schemeClr val="accent1">
                    <a:lumMod val="50000"/>
                  </a:schemeClr>
                </a:solidFill>
                <a:latin typeface="Comic Sans MS" panose="030F0702030302020204" pitchFamily="66" charset="0"/>
              </a:rPr>
              <a:t>jouse</a:t>
            </a:r>
            <a:r>
              <a:rPr lang="en-IN" sz="2100" b="1" dirty="0">
                <a:solidFill>
                  <a:schemeClr val="accent1">
                    <a:lumMod val="50000"/>
                  </a:schemeClr>
                </a:solidFill>
                <a:latin typeface="Comic Sans MS" panose="030F0702030302020204" pitchFamily="66" charset="0"/>
              </a:rPr>
              <a:t> u </a:t>
            </a:r>
            <a:r>
              <a:rPr lang="en-IN" sz="2100" b="1" dirty="0" err="1">
                <a:solidFill>
                  <a:schemeClr val="accent1">
                    <a:lumMod val="50000"/>
                  </a:schemeClr>
                </a:solidFill>
                <a:latin typeface="Comic Sans MS" panose="030F0702030302020204" pitchFamily="66" charset="0"/>
              </a:rPr>
              <a:t>ahonbit</a:t>
            </a:r>
            <a:r>
              <a:rPr lang="en-IN" sz="2100" b="1" dirty="0">
                <a:solidFill>
                  <a:schemeClr val="accent1">
                    <a:lumMod val="50000"/>
                  </a:schemeClr>
                </a:solidFill>
                <a:latin typeface="Comic Sans MS" panose="030F0702030302020204" pitchFamily="66" charset="0"/>
              </a:rPr>
              <a:t> ding ahi</a:t>
            </a:r>
            <a:r>
              <a:rPr lang="en-IN" sz="2000" b="1" dirty="0">
                <a:solidFill>
                  <a:schemeClr val="accent1">
                    <a:lumMod val="50000"/>
                  </a:schemeClr>
                </a:solidFill>
                <a:latin typeface="Comic Sans MS" panose="030F0702030302020204" pitchFamily="66" charset="0"/>
              </a:rPr>
              <a:t>.</a:t>
            </a:r>
            <a:r>
              <a:rPr lang="en" sz="2000" b="1" dirty="0">
                <a:solidFill>
                  <a:schemeClr val="accent1">
                    <a:lumMod val="50000"/>
                  </a:schemeClr>
                </a:solidFill>
                <a:latin typeface="Comic Sans MS" panose="030F0702030302020204" pitchFamily="66" charset="0"/>
              </a:rPr>
              <a:t>” </a:t>
            </a:r>
            <a:r>
              <a:rPr lang="en" sz="1600" b="1" dirty="0">
                <a:solidFill>
                  <a:schemeClr val="accent1">
                    <a:lumMod val="50000"/>
                  </a:schemeClr>
                </a:solidFill>
                <a:latin typeface="Comic Sans MS" panose="030F0702030302020204" pitchFamily="66" charset="0"/>
              </a:rPr>
              <a:t>(Philippi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199571" y="2399052"/>
            <a:ext cx="6904616" cy="3000821"/>
          </a:xfrm>
          <a:custGeom>
            <a:avLst/>
            <a:gdLst>
              <a:gd name="csX0" fmla="*/ 0 w 6904616"/>
              <a:gd name="csY0" fmla="*/ 0 h 3000821"/>
              <a:gd name="csX1" fmla="*/ 575385 w 6904616"/>
              <a:gd name="csY1" fmla="*/ 0 h 3000821"/>
              <a:gd name="csX2" fmla="*/ 1081723 w 6904616"/>
              <a:gd name="csY2" fmla="*/ 0 h 3000821"/>
              <a:gd name="csX3" fmla="*/ 1657108 w 6904616"/>
              <a:gd name="csY3" fmla="*/ 0 h 3000821"/>
              <a:gd name="csX4" fmla="*/ 2370585 w 6904616"/>
              <a:gd name="csY4" fmla="*/ 0 h 3000821"/>
              <a:gd name="csX5" fmla="*/ 3015016 w 6904616"/>
              <a:gd name="csY5" fmla="*/ 0 h 3000821"/>
              <a:gd name="csX6" fmla="*/ 3590400 w 6904616"/>
              <a:gd name="csY6" fmla="*/ 0 h 3000821"/>
              <a:gd name="csX7" fmla="*/ 3958647 w 6904616"/>
              <a:gd name="csY7" fmla="*/ 0 h 3000821"/>
              <a:gd name="csX8" fmla="*/ 4395939 w 6904616"/>
              <a:gd name="csY8" fmla="*/ 0 h 3000821"/>
              <a:gd name="csX9" fmla="*/ 4833231 w 6904616"/>
              <a:gd name="csY9" fmla="*/ 0 h 3000821"/>
              <a:gd name="csX10" fmla="*/ 5270524 w 6904616"/>
              <a:gd name="csY10" fmla="*/ 0 h 3000821"/>
              <a:gd name="csX11" fmla="*/ 5638770 w 6904616"/>
              <a:gd name="csY11" fmla="*/ 0 h 3000821"/>
              <a:gd name="csX12" fmla="*/ 6352247 w 6904616"/>
              <a:gd name="csY12" fmla="*/ 0 h 3000821"/>
              <a:gd name="csX13" fmla="*/ 6904616 w 6904616"/>
              <a:gd name="csY13" fmla="*/ 0 h 3000821"/>
              <a:gd name="csX14" fmla="*/ 6904616 w 6904616"/>
              <a:gd name="csY14" fmla="*/ 560153 h 3000821"/>
              <a:gd name="csX15" fmla="*/ 6904616 w 6904616"/>
              <a:gd name="csY15" fmla="*/ 1120307 h 3000821"/>
              <a:gd name="csX16" fmla="*/ 6904616 w 6904616"/>
              <a:gd name="csY16" fmla="*/ 1650452 h 3000821"/>
              <a:gd name="csX17" fmla="*/ 6904616 w 6904616"/>
              <a:gd name="csY17" fmla="*/ 2060564 h 3000821"/>
              <a:gd name="csX18" fmla="*/ 6904616 w 6904616"/>
              <a:gd name="csY18" fmla="*/ 3000821 h 3000821"/>
              <a:gd name="csX19" fmla="*/ 6398277 w 6904616"/>
              <a:gd name="csY19" fmla="*/ 3000821 h 3000821"/>
              <a:gd name="csX20" fmla="*/ 5753847 w 6904616"/>
              <a:gd name="csY20" fmla="*/ 3000821 h 3000821"/>
              <a:gd name="csX21" fmla="*/ 5385600 w 6904616"/>
              <a:gd name="csY21" fmla="*/ 3000821 h 3000821"/>
              <a:gd name="csX22" fmla="*/ 4741170 w 6904616"/>
              <a:gd name="csY22" fmla="*/ 3000821 h 3000821"/>
              <a:gd name="csX23" fmla="*/ 4303877 w 6904616"/>
              <a:gd name="csY23" fmla="*/ 3000821 h 3000821"/>
              <a:gd name="csX24" fmla="*/ 3590400 w 6904616"/>
              <a:gd name="csY24" fmla="*/ 3000821 h 3000821"/>
              <a:gd name="csX25" fmla="*/ 3153108 w 6904616"/>
              <a:gd name="csY25" fmla="*/ 3000821 h 3000821"/>
              <a:gd name="csX26" fmla="*/ 2784862 w 6904616"/>
              <a:gd name="csY26" fmla="*/ 3000821 h 3000821"/>
              <a:gd name="csX27" fmla="*/ 2278523 w 6904616"/>
              <a:gd name="csY27" fmla="*/ 3000821 h 3000821"/>
              <a:gd name="csX28" fmla="*/ 1703139 w 6904616"/>
              <a:gd name="csY28" fmla="*/ 3000821 h 3000821"/>
              <a:gd name="csX29" fmla="*/ 1058708 w 6904616"/>
              <a:gd name="csY29" fmla="*/ 3000821 h 3000821"/>
              <a:gd name="csX30" fmla="*/ 621415 w 6904616"/>
              <a:gd name="csY30" fmla="*/ 3000821 h 3000821"/>
              <a:gd name="csX31" fmla="*/ 0 w 6904616"/>
              <a:gd name="csY31" fmla="*/ 3000821 h 3000821"/>
              <a:gd name="csX32" fmla="*/ 0 w 6904616"/>
              <a:gd name="csY32" fmla="*/ 2590709 h 3000821"/>
              <a:gd name="csX33" fmla="*/ 0 w 6904616"/>
              <a:gd name="csY33" fmla="*/ 2060564 h 3000821"/>
              <a:gd name="csX34" fmla="*/ 0 w 6904616"/>
              <a:gd name="csY34" fmla="*/ 1530419 h 3000821"/>
              <a:gd name="csX35" fmla="*/ 0 w 6904616"/>
              <a:gd name="csY35" fmla="*/ 1120307 h 3000821"/>
              <a:gd name="csX36" fmla="*/ 0 w 6904616"/>
              <a:gd name="csY36" fmla="*/ 680186 h 3000821"/>
              <a:gd name="csX37" fmla="*/ 0 w 6904616"/>
              <a:gd name="csY37" fmla="*/ 0 h 30008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6904616" h="3000821" extrusionOk="0">
                <a:moveTo>
                  <a:pt x="0" y="0"/>
                </a:moveTo>
                <a:cubicBezTo>
                  <a:pt x="134641" y="-44775"/>
                  <a:pt x="385688" y="56724"/>
                  <a:pt x="575385" y="0"/>
                </a:cubicBezTo>
                <a:cubicBezTo>
                  <a:pt x="765083" y="-56724"/>
                  <a:pt x="869416" y="13225"/>
                  <a:pt x="1081723" y="0"/>
                </a:cubicBezTo>
                <a:cubicBezTo>
                  <a:pt x="1294030" y="-13225"/>
                  <a:pt x="1473374" y="67895"/>
                  <a:pt x="1657108" y="0"/>
                </a:cubicBezTo>
                <a:cubicBezTo>
                  <a:pt x="1840842" y="-67895"/>
                  <a:pt x="2105646" y="45182"/>
                  <a:pt x="2370585" y="0"/>
                </a:cubicBezTo>
                <a:cubicBezTo>
                  <a:pt x="2635524" y="-45182"/>
                  <a:pt x="2837207" y="16015"/>
                  <a:pt x="3015016" y="0"/>
                </a:cubicBezTo>
                <a:cubicBezTo>
                  <a:pt x="3192825" y="-16015"/>
                  <a:pt x="3344469" y="16598"/>
                  <a:pt x="3590400" y="0"/>
                </a:cubicBezTo>
                <a:cubicBezTo>
                  <a:pt x="3836331" y="-16598"/>
                  <a:pt x="3870939" y="35770"/>
                  <a:pt x="3958647" y="0"/>
                </a:cubicBezTo>
                <a:cubicBezTo>
                  <a:pt x="4046355" y="-35770"/>
                  <a:pt x="4221077" y="34853"/>
                  <a:pt x="4395939" y="0"/>
                </a:cubicBezTo>
                <a:cubicBezTo>
                  <a:pt x="4570801" y="-34853"/>
                  <a:pt x="4642179" y="11788"/>
                  <a:pt x="4833231" y="0"/>
                </a:cubicBezTo>
                <a:cubicBezTo>
                  <a:pt x="5024283" y="-11788"/>
                  <a:pt x="5052072" y="36090"/>
                  <a:pt x="5270524" y="0"/>
                </a:cubicBezTo>
                <a:cubicBezTo>
                  <a:pt x="5488976" y="-36090"/>
                  <a:pt x="5525632" y="33752"/>
                  <a:pt x="5638770" y="0"/>
                </a:cubicBezTo>
                <a:cubicBezTo>
                  <a:pt x="5751908" y="-33752"/>
                  <a:pt x="6167599" y="71075"/>
                  <a:pt x="6352247" y="0"/>
                </a:cubicBezTo>
                <a:cubicBezTo>
                  <a:pt x="6536895" y="-71075"/>
                  <a:pt x="6732170" y="30005"/>
                  <a:pt x="6904616" y="0"/>
                </a:cubicBezTo>
                <a:cubicBezTo>
                  <a:pt x="6916254" y="224553"/>
                  <a:pt x="6903000" y="304117"/>
                  <a:pt x="6904616" y="560153"/>
                </a:cubicBezTo>
                <a:cubicBezTo>
                  <a:pt x="6906232" y="816189"/>
                  <a:pt x="6857537" y="898181"/>
                  <a:pt x="6904616" y="1120307"/>
                </a:cubicBezTo>
                <a:cubicBezTo>
                  <a:pt x="6951695" y="1342433"/>
                  <a:pt x="6866859" y="1391952"/>
                  <a:pt x="6904616" y="1650452"/>
                </a:cubicBezTo>
                <a:cubicBezTo>
                  <a:pt x="6942373" y="1908952"/>
                  <a:pt x="6860448" y="1861692"/>
                  <a:pt x="6904616" y="2060564"/>
                </a:cubicBezTo>
                <a:cubicBezTo>
                  <a:pt x="6948784" y="2259436"/>
                  <a:pt x="6820810" y="2680985"/>
                  <a:pt x="6904616" y="3000821"/>
                </a:cubicBezTo>
                <a:cubicBezTo>
                  <a:pt x="6762853" y="3022873"/>
                  <a:pt x="6603351" y="2996985"/>
                  <a:pt x="6398277" y="3000821"/>
                </a:cubicBezTo>
                <a:cubicBezTo>
                  <a:pt x="6193203" y="3004657"/>
                  <a:pt x="6026767" y="2926962"/>
                  <a:pt x="5753847" y="3000821"/>
                </a:cubicBezTo>
                <a:cubicBezTo>
                  <a:pt x="5480927" y="3074680"/>
                  <a:pt x="5523598" y="2966671"/>
                  <a:pt x="5385600" y="3000821"/>
                </a:cubicBezTo>
                <a:cubicBezTo>
                  <a:pt x="5247602" y="3034971"/>
                  <a:pt x="4906620" y="2976858"/>
                  <a:pt x="4741170" y="3000821"/>
                </a:cubicBezTo>
                <a:cubicBezTo>
                  <a:pt x="4575720" y="3024784"/>
                  <a:pt x="4511219" y="2953759"/>
                  <a:pt x="4303877" y="3000821"/>
                </a:cubicBezTo>
                <a:cubicBezTo>
                  <a:pt x="4096535" y="3047883"/>
                  <a:pt x="3902507" y="2933621"/>
                  <a:pt x="3590400" y="3000821"/>
                </a:cubicBezTo>
                <a:cubicBezTo>
                  <a:pt x="3278293" y="3068021"/>
                  <a:pt x="3283607" y="2977949"/>
                  <a:pt x="3153108" y="3000821"/>
                </a:cubicBezTo>
                <a:cubicBezTo>
                  <a:pt x="3022609" y="3023693"/>
                  <a:pt x="2888693" y="2958406"/>
                  <a:pt x="2784862" y="3000821"/>
                </a:cubicBezTo>
                <a:cubicBezTo>
                  <a:pt x="2681031" y="3043236"/>
                  <a:pt x="2505834" y="2973683"/>
                  <a:pt x="2278523" y="3000821"/>
                </a:cubicBezTo>
                <a:cubicBezTo>
                  <a:pt x="2051212" y="3027959"/>
                  <a:pt x="1889074" y="2937944"/>
                  <a:pt x="1703139" y="3000821"/>
                </a:cubicBezTo>
                <a:cubicBezTo>
                  <a:pt x="1517204" y="3063698"/>
                  <a:pt x="1297359" y="2978546"/>
                  <a:pt x="1058708" y="3000821"/>
                </a:cubicBezTo>
                <a:cubicBezTo>
                  <a:pt x="820057" y="3023096"/>
                  <a:pt x="745471" y="2989054"/>
                  <a:pt x="621415" y="3000821"/>
                </a:cubicBezTo>
                <a:cubicBezTo>
                  <a:pt x="497359" y="3012588"/>
                  <a:pt x="201879" y="2955957"/>
                  <a:pt x="0" y="3000821"/>
                </a:cubicBezTo>
                <a:cubicBezTo>
                  <a:pt x="-16387" y="2870465"/>
                  <a:pt x="2236" y="2740119"/>
                  <a:pt x="0" y="2590709"/>
                </a:cubicBezTo>
                <a:cubicBezTo>
                  <a:pt x="-2236" y="2441299"/>
                  <a:pt x="15561" y="2250964"/>
                  <a:pt x="0" y="2060564"/>
                </a:cubicBezTo>
                <a:cubicBezTo>
                  <a:pt x="-15561" y="1870165"/>
                  <a:pt x="22775" y="1652503"/>
                  <a:pt x="0" y="1530419"/>
                </a:cubicBezTo>
                <a:cubicBezTo>
                  <a:pt x="-22775" y="1408336"/>
                  <a:pt x="44444" y="1275335"/>
                  <a:pt x="0" y="1120307"/>
                </a:cubicBezTo>
                <a:cubicBezTo>
                  <a:pt x="-44444" y="965279"/>
                  <a:pt x="7949" y="812111"/>
                  <a:pt x="0" y="680186"/>
                </a:cubicBezTo>
                <a:cubicBezTo>
                  <a:pt x="-7949" y="548261"/>
                  <a:pt x="14204" y="214927"/>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ln>
                  <a:solidFill>
                    <a:srgbClr val="9F4E4B"/>
                  </a:solidFill>
                </a:ln>
                <a:solidFill>
                  <a:srgbClr val="9F4E4B"/>
                </a:solidFill>
                <a:latin typeface="Comic Sans MS" panose="030F0702030302020204" pitchFamily="66" charset="0"/>
              </a:rPr>
              <a:t>“</a:t>
            </a:r>
            <a:r>
              <a:rPr lang="en-IN" sz="2100" b="1" dirty="0">
                <a:ln>
                  <a:solidFill>
                    <a:srgbClr val="9F4E4B"/>
                  </a:solidFill>
                </a:ln>
                <a:solidFill>
                  <a:srgbClr val="9F4E4B"/>
                </a:solidFill>
                <a:latin typeface="Comic Sans MS" panose="030F0702030302020204" pitchFamily="66" charset="0"/>
              </a:rPr>
              <a:t>Ka sopite, </a:t>
            </a:r>
            <a:r>
              <a:rPr lang="en-IN" sz="2100" b="1" dirty="0" err="1">
                <a:ln>
                  <a:solidFill>
                    <a:srgbClr val="9F4E4B"/>
                  </a:solidFill>
                </a:ln>
                <a:solidFill>
                  <a:srgbClr val="9F4E4B"/>
                </a:solidFill>
                <a:latin typeface="Comic Sans MS" panose="030F0702030302020204" pitchFamily="66" charset="0"/>
              </a:rPr>
              <a:t>patepna</a:t>
            </a:r>
            <a:r>
              <a:rPr lang="en-IN" sz="2100" b="1" dirty="0">
                <a:ln>
                  <a:solidFill>
                    <a:srgbClr val="9F4E4B"/>
                  </a:solidFill>
                </a:ln>
                <a:solidFill>
                  <a:srgbClr val="9F4E4B"/>
                </a:solidFill>
                <a:latin typeface="Comic Sans MS" panose="030F0702030302020204" pitchFamily="66" charset="0"/>
              </a:rPr>
              <a:t> tin </a:t>
            </a:r>
            <a:r>
              <a:rPr lang="en-IN" sz="2100" b="1" dirty="0" err="1">
                <a:ln>
                  <a:solidFill>
                    <a:srgbClr val="9F4E4B"/>
                  </a:solidFill>
                </a:ln>
                <a:solidFill>
                  <a:srgbClr val="9F4E4B"/>
                </a:solidFill>
                <a:latin typeface="Comic Sans MS" panose="030F0702030302020204" pitchFamily="66" charset="0"/>
              </a:rPr>
              <a:t>cheng</a:t>
            </a:r>
            <a:r>
              <a:rPr lang="en-IN" sz="2100" b="1" dirty="0">
                <a:ln>
                  <a:solidFill>
                    <a:srgbClr val="9F4E4B"/>
                  </a:solidFill>
                </a:ln>
                <a:solidFill>
                  <a:srgbClr val="9F4E4B"/>
                </a:solidFill>
                <a:latin typeface="Comic Sans MS" panose="030F0702030302020204" pitchFamily="66" charset="0"/>
              </a:rPr>
              <a:t> a </a:t>
            </a:r>
            <a:r>
              <a:rPr lang="en-IN" sz="2100" b="1" dirty="0" err="1">
                <a:ln>
                  <a:solidFill>
                    <a:srgbClr val="9F4E4B"/>
                  </a:solidFill>
                </a:ln>
                <a:solidFill>
                  <a:srgbClr val="9F4E4B"/>
                </a:solidFill>
                <a:latin typeface="Comic Sans MS" panose="030F0702030302020204" pitchFamily="66" charset="0"/>
              </a:rPr>
              <a:t>nachuh</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tieng</a:t>
            </a:r>
            <a:r>
              <a:rPr lang="en-IN" sz="2100" b="1" dirty="0">
                <a:ln>
                  <a:solidFill>
                    <a:srgbClr val="9F4E4B"/>
                  </a:solidFill>
                </a:ln>
                <a:solidFill>
                  <a:srgbClr val="9F4E4B"/>
                </a:solidFill>
                <a:latin typeface="Comic Sans MS" panose="030F0702030302020204" pitchFamily="66" charset="0"/>
              </a:rPr>
              <a:t> u le </a:t>
            </a:r>
            <a:r>
              <a:rPr lang="en-IN" sz="2100" b="1" dirty="0" err="1">
                <a:ln>
                  <a:solidFill>
                    <a:srgbClr val="9F4E4B"/>
                  </a:solidFill>
                </a:ln>
                <a:solidFill>
                  <a:srgbClr val="9F4E4B"/>
                </a:solidFill>
                <a:latin typeface="Comic Sans MS" panose="030F0702030302020204" pitchFamily="66" charset="0"/>
              </a:rPr>
              <a:t>kipana’n</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geljo</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uvin</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ajieh</a:t>
            </a:r>
            <a:r>
              <a:rPr lang="en-IN" sz="2100" b="1" dirty="0">
                <a:ln>
                  <a:solidFill>
                    <a:srgbClr val="9F4E4B"/>
                  </a:solidFill>
                </a:ln>
                <a:solidFill>
                  <a:srgbClr val="9F4E4B"/>
                </a:solidFill>
                <a:latin typeface="Comic Sans MS" panose="030F0702030302020204" pitchFamily="66" charset="0"/>
              </a:rPr>
              <a:t> chu </a:t>
            </a:r>
            <a:r>
              <a:rPr lang="en-IN" sz="2100" b="1" dirty="0" err="1">
                <a:ln>
                  <a:solidFill>
                    <a:srgbClr val="9F4E4B"/>
                  </a:solidFill>
                </a:ln>
                <a:solidFill>
                  <a:srgbClr val="9F4E4B"/>
                </a:solidFill>
                <a:latin typeface="Comic Sans MS" panose="030F0702030302020204" pitchFamily="66" charset="0"/>
              </a:rPr>
              <a:t>na</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tahsan</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uvin</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amuolsuo</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tieng</a:t>
            </a:r>
            <a:r>
              <a:rPr lang="en-IN" sz="2100" b="1" dirty="0">
                <a:ln>
                  <a:solidFill>
                    <a:srgbClr val="9F4E4B"/>
                  </a:solidFill>
                </a:ln>
                <a:solidFill>
                  <a:srgbClr val="9F4E4B"/>
                </a:solidFill>
                <a:latin typeface="Comic Sans MS" panose="030F0702030302020204" pitchFamily="66" charset="0"/>
              </a:rPr>
              <a:t> le </a:t>
            </a:r>
            <a:r>
              <a:rPr lang="en-IN" sz="2100" b="1" dirty="0" err="1">
                <a:ln>
                  <a:solidFill>
                    <a:srgbClr val="9F4E4B"/>
                  </a:solidFill>
                </a:ln>
                <a:solidFill>
                  <a:srgbClr val="9F4E4B"/>
                </a:solidFill>
                <a:latin typeface="Comic Sans MS" panose="030F0702030302020204" pitchFamily="66" charset="0"/>
              </a:rPr>
              <a:t>thuohhat</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asosah</a:t>
            </a:r>
            <a:r>
              <a:rPr lang="en-IN" sz="2100" b="1" dirty="0">
                <a:ln>
                  <a:solidFill>
                    <a:srgbClr val="9F4E4B"/>
                  </a:solidFill>
                </a:ln>
                <a:solidFill>
                  <a:srgbClr val="9F4E4B"/>
                </a:solidFill>
                <a:latin typeface="Comic Sans MS" panose="030F0702030302020204" pitchFamily="66" charset="0"/>
              </a:rPr>
              <a:t> chu </a:t>
            </a:r>
            <a:r>
              <a:rPr lang="en-IN" sz="2100" b="1" dirty="0" err="1">
                <a:ln>
                  <a:solidFill>
                    <a:srgbClr val="9F4E4B"/>
                  </a:solidFill>
                </a:ln>
                <a:solidFill>
                  <a:srgbClr val="9F4E4B"/>
                </a:solidFill>
                <a:latin typeface="Comic Sans MS" panose="030F0702030302020204" pitchFamily="66" charset="0"/>
              </a:rPr>
              <a:t>nahe</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uve</a:t>
            </a:r>
            <a:r>
              <a:rPr lang="en-IN" sz="2100" b="1" dirty="0">
                <a:ln>
                  <a:solidFill>
                    <a:srgbClr val="9F4E4B"/>
                  </a:solidFill>
                </a:ln>
                <a:solidFill>
                  <a:srgbClr val="9F4E4B"/>
                </a:solidFill>
                <a:latin typeface="Comic Sans MS" panose="030F0702030302020204" pitchFamily="66" charset="0"/>
              </a:rPr>
              <a:t>. Ima </a:t>
            </a:r>
            <a:r>
              <a:rPr lang="en-IN" sz="2100" b="1" dirty="0" err="1">
                <a:ln>
                  <a:solidFill>
                    <a:srgbClr val="9F4E4B"/>
                  </a:solidFill>
                </a:ln>
                <a:solidFill>
                  <a:srgbClr val="9F4E4B"/>
                </a:solidFill>
                <a:latin typeface="Comic Sans MS" panose="030F0702030302020204" pitchFamily="66" charset="0"/>
              </a:rPr>
              <a:t>lhahsamna</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beihiel</a:t>
            </a:r>
            <a:r>
              <a:rPr lang="en-IN" sz="2100" b="1" dirty="0">
                <a:ln>
                  <a:solidFill>
                    <a:srgbClr val="9F4E4B"/>
                  </a:solidFill>
                </a:ln>
                <a:solidFill>
                  <a:srgbClr val="9F4E4B"/>
                </a:solidFill>
                <a:latin typeface="Comic Sans MS" panose="030F0702030302020204" pitchFamily="66" charset="0"/>
              </a:rPr>
              <a:t> a </a:t>
            </a:r>
            <a:r>
              <a:rPr lang="en-IN" sz="2100" b="1" dirty="0" err="1">
                <a:ln>
                  <a:solidFill>
                    <a:srgbClr val="9F4E4B"/>
                  </a:solidFill>
                </a:ln>
                <a:solidFill>
                  <a:srgbClr val="9F4E4B"/>
                </a:solidFill>
                <a:latin typeface="Comic Sans MS" panose="030F0702030302020204" pitchFamily="66" charset="0"/>
              </a:rPr>
              <a:t>apumpi</a:t>
            </a:r>
            <a:r>
              <a:rPr lang="en-IN" sz="2100" b="1" dirty="0">
                <a:ln>
                  <a:solidFill>
                    <a:srgbClr val="9F4E4B"/>
                  </a:solidFill>
                </a:ln>
                <a:solidFill>
                  <a:srgbClr val="9F4E4B"/>
                </a:solidFill>
                <a:latin typeface="Comic Sans MS" panose="030F0702030302020204" pitchFamily="66" charset="0"/>
              </a:rPr>
              <a:t> a </a:t>
            </a:r>
            <a:r>
              <a:rPr lang="en-IN" sz="2100" b="1" dirty="0" err="1">
                <a:ln>
                  <a:solidFill>
                    <a:srgbClr val="9F4E4B"/>
                  </a:solidFill>
                </a:ln>
                <a:solidFill>
                  <a:srgbClr val="9F4E4B"/>
                </a:solidFill>
                <a:latin typeface="Comic Sans MS" panose="030F0702030302020204" pitchFamily="66" charset="0"/>
              </a:rPr>
              <a:t>na</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chamkim</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suoh</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theina</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diuvin</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thuoh</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hatna</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natoh</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chun</a:t>
            </a:r>
            <a:r>
              <a:rPr lang="en-IN" sz="2100" b="1" dirty="0">
                <a:ln>
                  <a:solidFill>
                    <a:srgbClr val="9F4E4B"/>
                  </a:solidFill>
                </a:ln>
                <a:solidFill>
                  <a:srgbClr val="9F4E4B"/>
                </a:solidFill>
                <a:latin typeface="Comic Sans MS" panose="030F0702030302020204" pitchFamily="66" charset="0"/>
              </a:rPr>
              <a:t> tong </a:t>
            </a:r>
            <a:r>
              <a:rPr lang="en-IN" sz="2100" b="1" dirty="0" err="1">
                <a:ln>
                  <a:solidFill>
                    <a:srgbClr val="9F4E4B"/>
                  </a:solidFill>
                </a:ln>
                <a:solidFill>
                  <a:srgbClr val="9F4E4B"/>
                </a:solidFill>
                <a:latin typeface="Comic Sans MS" panose="030F0702030302020204" pitchFamily="66" charset="0"/>
              </a:rPr>
              <a:t>muolso</a:t>
            </a:r>
            <a:r>
              <a:rPr lang="en-IN" sz="2100" b="1" dirty="0">
                <a:ln>
                  <a:solidFill>
                    <a:srgbClr val="9F4E4B"/>
                  </a:solidFill>
                </a:ln>
                <a:solidFill>
                  <a:srgbClr val="9F4E4B"/>
                </a:solidFill>
                <a:latin typeface="Comic Sans MS" panose="030F0702030302020204" pitchFamily="66" charset="0"/>
              </a:rPr>
              <a:t> hen</a:t>
            </a:r>
            <a:r>
              <a:rPr lang="e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Lhepna</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thuoh</a:t>
            </a:r>
            <a:r>
              <a:rPr lang="en-IN" sz="2100" b="1" dirty="0">
                <a:ln>
                  <a:solidFill>
                    <a:srgbClr val="9F4E4B"/>
                  </a:solidFill>
                </a:ln>
                <a:solidFill>
                  <a:srgbClr val="9F4E4B"/>
                </a:solidFill>
                <a:latin typeface="Comic Sans MS" panose="030F0702030302020204" pitchFamily="66" charset="0"/>
              </a:rPr>
              <a:t> ham </a:t>
            </a:r>
            <a:r>
              <a:rPr lang="en-IN" sz="2100" b="1" dirty="0" err="1">
                <a:ln>
                  <a:solidFill>
                    <a:srgbClr val="9F4E4B"/>
                  </a:solidFill>
                </a:ln>
                <a:solidFill>
                  <a:srgbClr val="9F4E4B"/>
                </a:solidFill>
                <a:latin typeface="Comic Sans MS" panose="030F0702030302020204" pitchFamily="66" charset="0"/>
              </a:rPr>
              <a:t>ham</a:t>
            </a:r>
            <a:r>
              <a:rPr lang="en-IN" sz="2100" b="1" dirty="0">
                <a:ln>
                  <a:solidFill>
                    <a:srgbClr val="9F4E4B"/>
                  </a:solidFill>
                </a:ln>
                <a:solidFill>
                  <a:srgbClr val="9F4E4B"/>
                </a:solidFill>
                <a:latin typeface="Comic Sans MS" panose="030F0702030302020204" pitchFamily="66" charset="0"/>
              </a:rPr>
              <a:t> pa chu </a:t>
            </a:r>
            <a:r>
              <a:rPr lang="en-IN" sz="2100" b="1" dirty="0" err="1">
                <a:ln>
                  <a:solidFill>
                    <a:srgbClr val="9F4E4B"/>
                  </a:solidFill>
                </a:ln>
                <a:solidFill>
                  <a:srgbClr val="9F4E4B"/>
                </a:solidFill>
                <a:latin typeface="Comic Sans MS" panose="030F0702030302020204" pitchFamily="66" charset="0"/>
              </a:rPr>
              <a:t>anunnuom</a:t>
            </a:r>
            <a:r>
              <a:rPr lang="en-IN" sz="2100" b="1" dirty="0">
                <a:ln>
                  <a:solidFill>
                    <a:srgbClr val="9F4E4B"/>
                  </a:solidFill>
                </a:ln>
                <a:solidFill>
                  <a:srgbClr val="9F4E4B"/>
                </a:solidFill>
                <a:latin typeface="Comic Sans MS" panose="030F0702030302020204" pitchFamily="66" charset="0"/>
              </a:rPr>
              <a:t> e; </a:t>
            </a:r>
            <a:r>
              <a:rPr lang="en-IN" sz="2100" b="1" dirty="0" err="1">
                <a:ln>
                  <a:solidFill>
                    <a:srgbClr val="9F4E4B"/>
                  </a:solidFill>
                </a:ln>
                <a:solidFill>
                  <a:srgbClr val="9F4E4B"/>
                </a:solidFill>
                <a:latin typeface="Comic Sans MS" panose="030F0702030302020204" pitchFamily="66" charset="0"/>
              </a:rPr>
              <a:t>Ijieh</a:t>
            </a:r>
            <a:r>
              <a:rPr lang="en-IN" sz="2100" b="1" dirty="0">
                <a:ln>
                  <a:solidFill>
                    <a:srgbClr val="9F4E4B"/>
                  </a:solidFill>
                </a:ln>
                <a:solidFill>
                  <a:srgbClr val="9F4E4B"/>
                </a:solidFill>
                <a:latin typeface="Comic Sans MS" panose="030F0702030302020204" pitchFamily="66" charset="0"/>
              </a:rPr>
              <a:t> in </a:t>
            </a:r>
            <a:r>
              <a:rPr lang="en-IN" sz="2100" b="1" dirty="0" err="1">
                <a:ln>
                  <a:solidFill>
                    <a:srgbClr val="9F4E4B"/>
                  </a:solidFill>
                </a:ln>
                <a:solidFill>
                  <a:srgbClr val="9F4E4B"/>
                </a:solidFill>
                <a:latin typeface="Comic Sans MS" panose="030F0702030302020204" pitchFamily="66" charset="0"/>
              </a:rPr>
              <a:t>em</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itile</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aman</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athodoh</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tieng</a:t>
            </a:r>
            <a:r>
              <a:rPr lang="en-IN" sz="2100" b="1" dirty="0">
                <a:ln>
                  <a:solidFill>
                    <a:srgbClr val="9F4E4B"/>
                  </a:solidFill>
                </a:ln>
                <a:solidFill>
                  <a:srgbClr val="9F4E4B"/>
                </a:solidFill>
                <a:latin typeface="Comic Sans MS" panose="030F0702030302020204" pitchFamily="66" charset="0"/>
              </a:rPr>
              <a:t> le </a:t>
            </a:r>
            <a:r>
              <a:rPr lang="en-IN" sz="2100" b="1" dirty="0" err="1">
                <a:ln>
                  <a:solidFill>
                    <a:srgbClr val="9F4E4B"/>
                  </a:solidFill>
                </a:ln>
                <a:solidFill>
                  <a:srgbClr val="9F4E4B"/>
                </a:solidFill>
                <a:latin typeface="Comic Sans MS" panose="030F0702030302020204" pitchFamily="66" charset="0"/>
              </a:rPr>
              <a:t>Pathien</a:t>
            </a:r>
            <a:r>
              <a:rPr lang="en-IN" sz="2100" b="1" dirty="0">
                <a:ln>
                  <a:solidFill>
                    <a:srgbClr val="9F4E4B"/>
                  </a:solidFill>
                </a:ln>
                <a:solidFill>
                  <a:srgbClr val="9F4E4B"/>
                </a:solidFill>
                <a:latin typeface="Comic Sans MS" panose="030F0702030302020204" pitchFamily="66" charset="0"/>
              </a:rPr>
              <a:t> in ama </a:t>
            </a:r>
            <a:r>
              <a:rPr lang="en-IN" sz="2100" b="1" dirty="0" err="1">
                <a:ln>
                  <a:solidFill>
                    <a:srgbClr val="9F4E4B"/>
                  </a:solidFill>
                </a:ln>
                <a:solidFill>
                  <a:srgbClr val="9F4E4B"/>
                </a:solidFill>
                <a:latin typeface="Comic Sans MS" panose="030F0702030302020204" pitchFamily="66" charset="0"/>
              </a:rPr>
              <a:t>ngailute</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pieh</a:t>
            </a:r>
            <a:r>
              <a:rPr lang="en-IN" sz="2100" b="1" dirty="0">
                <a:ln>
                  <a:solidFill>
                    <a:srgbClr val="9F4E4B"/>
                  </a:solidFill>
                </a:ln>
                <a:solidFill>
                  <a:srgbClr val="9F4E4B"/>
                </a:solidFill>
                <a:latin typeface="Comic Sans MS" panose="030F0702030302020204" pitchFamily="66" charset="0"/>
              </a:rPr>
              <a:t> ding a </a:t>
            </a:r>
            <a:r>
              <a:rPr lang="en-IN" sz="2100" b="1" dirty="0" err="1">
                <a:ln>
                  <a:solidFill>
                    <a:srgbClr val="9F4E4B"/>
                  </a:solidFill>
                </a:ln>
                <a:solidFill>
                  <a:srgbClr val="9F4E4B"/>
                </a:solidFill>
                <a:latin typeface="Comic Sans MS" panose="030F0702030302020204" pitchFamily="66" charset="0"/>
              </a:rPr>
              <a:t>athutepsa</a:t>
            </a:r>
            <a:r>
              <a:rPr lang="en-IN" sz="2100" b="1" dirty="0">
                <a:ln>
                  <a:solidFill>
                    <a:srgbClr val="9F4E4B"/>
                  </a:solidFill>
                </a:ln>
                <a:solidFill>
                  <a:srgbClr val="9F4E4B"/>
                </a:solidFill>
                <a:latin typeface="Comic Sans MS" panose="030F0702030302020204" pitchFamily="66" charset="0"/>
              </a:rPr>
              <a:t> </a:t>
            </a:r>
            <a:r>
              <a:rPr lang="en-IN" sz="2100" b="1" dirty="0" err="1">
                <a:ln>
                  <a:solidFill>
                    <a:srgbClr val="9F4E4B"/>
                  </a:solidFill>
                </a:ln>
                <a:solidFill>
                  <a:srgbClr val="9F4E4B"/>
                </a:solidFill>
                <a:latin typeface="Comic Sans MS" panose="030F0702030302020204" pitchFamily="66" charset="0"/>
              </a:rPr>
              <a:t>hinna</a:t>
            </a:r>
            <a:r>
              <a:rPr lang="en-IN" sz="2100" b="1" dirty="0">
                <a:ln>
                  <a:solidFill>
                    <a:srgbClr val="9F4E4B"/>
                  </a:solidFill>
                </a:ln>
                <a:solidFill>
                  <a:srgbClr val="9F4E4B"/>
                </a:solidFill>
                <a:latin typeface="Comic Sans MS" panose="030F0702030302020204" pitchFamily="66" charset="0"/>
              </a:rPr>
              <a:t> ding a </a:t>
            </a:r>
            <a:r>
              <a:rPr lang="en-IN" sz="2100" b="1" dirty="0" err="1">
                <a:ln>
                  <a:solidFill>
                    <a:srgbClr val="9F4E4B"/>
                  </a:solidFill>
                </a:ln>
                <a:solidFill>
                  <a:srgbClr val="9F4E4B"/>
                </a:solidFill>
                <a:latin typeface="Comic Sans MS" panose="030F0702030302020204" pitchFamily="66" charset="0"/>
              </a:rPr>
              <a:t>lallukhuh</a:t>
            </a:r>
            <a:r>
              <a:rPr lang="en-IN" sz="2100" b="1" dirty="0">
                <a:ln>
                  <a:solidFill>
                    <a:srgbClr val="9F4E4B"/>
                  </a:solidFill>
                </a:ln>
                <a:solidFill>
                  <a:srgbClr val="9F4E4B"/>
                </a:solidFill>
                <a:latin typeface="Comic Sans MS" panose="030F0702030302020204" pitchFamily="66" charset="0"/>
              </a:rPr>
              <a:t> chu </a:t>
            </a:r>
            <a:r>
              <a:rPr lang="en-IN" sz="2100" b="1" dirty="0" err="1">
                <a:ln>
                  <a:solidFill>
                    <a:srgbClr val="9F4E4B"/>
                  </a:solidFill>
                </a:ln>
                <a:solidFill>
                  <a:srgbClr val="9F4E4B"/>
                </a:solidFill>
                <a:latin typeface="Comic Sans MS" panose="030F0702030302020204" pitchFamily="66" charset="0"/>
              </a:rPr>
              <a:t>akisan</a:t>
            </a:r>
            <a:r>
              <a:rPr lang="en-IN" sz="2100" b="1" dirty="0">
                <a:ln>
                  <a:solidFill>
                    <a:srgbClr val="9F4E4B"/>
                  </a:solidFill>
                </a:ln>
                <a:solidFill>
                  <a:srgbClr val="9F4E4B"/>
                </a:solidFill>
                <a:latin typeface="Comic Sans MS" panose="030F0702030302020204" pitchFamily="66" charset="0"/>
              </a:rPr>
              <a:t> ding ahi</a:t>
            </a:r>
            <a:r>
              <a:rPr lang="en-IN" sz="2000" b="1" dirty="0">
                <a:ln>
                  <a:solidFill>
                    <a:srgbClr val="9F4E4B"/>
                  </a:solidFill>
                </a:ln>
                <a:solidFill>
                  <a:srgbClr val="9F4E4B"/>
                </a:solidFill>
                <a:latin typeface="Comic Sans MS" panose="030F0702030302020204" pitchFamily="66" charset="0"/>
              </a:rPr>
              <a:t>.</a:t>
            </a:r>
            <a:r>
              <a:rPr lang="en" sz="2000" b="1" dirty="0">
                <a:ln>
                  <a:solidFill>
                    <a:srgbClr val="9F4E4B"/>
                  </a:solidFill>
                </a:ln>
                <a:solidFill>
                  <a:srgbClr val="9F4E4B"/>
                </a:solidFill>
                <a:latin typeface="Comic Sans MS" panose="030F0702030302020204" pitchFamily="66" charset="0"/>
              </a:rPr>
              <a:t>” </a:t>
            </a:r>
            <a:r>
              <a:rPr lang="en" sz="1600" b="1" dirty="0">
                <a:ln>
                  <a:solidFill>
                    <a:srgbClr val="9F4E4B"/>
                  </a:solidFill>
                </a:ln>
                <a:solidFill>
                  <a:srgbClr val="9F4E4B"/>
                </a:solidFill>
                <a:latin typeface="Comic Sans MS" panose="030F0702030302020204" pitchFamily="66" charset="0"/>
              </a:rPr>
              <a:t>(Jacob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644273"/>
            <a:ext cx="11652186" cy="1061829"/>
          </a:xfrm>
          <a:custGeom>
            <a:avLst/>
            <a:gdLst>
              <a:gd name="csX0" fmla="*/ 0 w 11652186"/>
              <a:gd name="csY0" fmla="*/ 0 h 1061829"/>
              <a:gd name="csX1" fmla="*/ 699131 w 11652186"/>
              <a:gd name="csY1" fmla="*/ 0 h 1061829"/>
              <a:gd name="csX2" fmla="*/ 1398262 w 11652186"/>
              <a:gd name="csY2" fmla="*/ 0 h 1061829"/>
              <a:gd name="csX3" fmla="*/ 1747828 w 11652186"/>
              <a:gd name="csY3" fmla="*/ 0 h 1061829"/>
              <a:gd name="csX4" fmla="*/ 1980872 w 11652186"/>
              <a:gd name="csY4" fmla="*/ 0 h 1061829"/>
              <a:gd name="csX5" fmla="*/ 2680003 w 11652186"/>
              <a:gd name="csY5" fmla="*/ 0 h 1061829"/>
              <a:gd name="csX6" fmla="*/ 3146090 w 11652186"/>
              <a:gd name="csY6" fmla="*/ 0 h 1061829"/>
              <a:gd name="csX7" fmla="*/ 3495656 w 11652186"/>
              <a:gd name="csY7" fmla="*/ 0 h 1061829"/>
              <a:gd name="csX8" fmla="*/ 4078265 w 11652186"/>
              <a:gd name="csY8" fmla="*/ 0 h 1061829"/>
              <a:gd name="csX9" fmla="*/ 4427831 w 11652186"/>
              <a:gd name="csY9" fmla="*/ 0 h 1061829"/>
              <a:gd name="csX10" fmla="*/ 5126962 w 11652186"/>
              <a:gd name="csY10" fmla="*/ 0 h 1061829"/>
              <a:gd name="csX11" fmla="*/ 5476527 w 11652186"/>
              <a:gd name="csY11" fmla="*/ 0 h 1061829"/>
              <a:gd name="csX12" fmla="*/ 6059137 w 11652186"/>
              <a:gd name="csY12" fmla="*/ 0 h 1061829"/>
              <a:gd name="csX13" fmla="*/ 6758268 w 11652186"/>
              <a:gd name="csY13" fmla="*/ 0 h 1061829"/>
              <a:gd name="csX14" fmla="*/ 7340877 w 11652186"/>
              <a:gd name="csY14" fmla="*/ 0 h 1061829"/>
              <a:gd name="csX15" fmla="*/ 7806965 w 11652186"/>
              <a:gd name="csY15" fmla="*/ 0 h 1061829"/>
              <a:gd name="csX16" fmla="*/ 8506096 w 11652186"/>
              <a:gd name="csY16" fmla="*/ 0 h 1061829"/>
              <a:gd name="csX17" fmla="*/ 9088705 w 11652186"/>
              <a:gd name="csY17" fmla="*/ 0 h 1061829"/>
              <a:gd name="csX18" fmla="*/ 9671314 w 11652186"/>
              <a:gd name="csY18" fmla="*/ 0 h 1061829"/>
              <a:gd name="csX19" fmla="*/ 10137402 w 11652186"/>
              <a:gd name="csY19" fmla="*/ 0 h 1061829"/>
              <a:gd name="csX20" fmla="*/ 10370446 w 11652186"/>
              <a:gd name="csY20" fmla="*/ 0 h 1061829"/>
              <a:gd name="csX21" fmla="*/ 11652186 w 11652186"/>
              <a:gd name="csY21" fmla="*/ 0 h 1061829"/>
              <a:gd name="csX22" fmla="*/ 11652186 w 11652186"/>
              <a:gd name="csY22" fmla="*/ 530915 h 1061829"/>
              <a:gd name="csX23" fmla="*/ 11652186 w 11652186"/>
              <a:gd name="csY23" fmla="*/ 1061829 h 1061829"/>
              <a:gd name="csX24" fmla="*/ 10836533 w 11652186"/>
              <a:gd name="csY24" fmla="*/ 1061829 h 1061829"/>
              <a:gd name="csX25" fmla="*/ 10253924 w 11652186"/>
              <a:gd name="csY25" fmla="*/ 1061829 h 1061829"/>
              <a:gd name="csX26" fmla="*/ 9671314 w 11652186"/>
              <a:gd name="csY26" fmla="*/ 1061829 h 1061829"/>
              <a:gd name="csX27" fmla="*/ 9088705 w 11652186"/>
              <a:gd name="csY27" fmla="*/ 1061829 h 1061829"/>
              <a:gd name="csX28" fmla="*/ 8389574 w 11652186"/>
              <a:gd name="csY28" fmla="*/ 1061829 h 1061829"/>
              <a:gd name="csX29" fmla="*/ 8040008 w 11652186"/>
              <a:gd name="csY29" fmla="*/ 1061829 h 1061829"/>
              <a:gd name="csX30" fmla="*/ 7690443 w 11652186"/>
              <a:gd name="csY30" fmla="*/ 1061829 h 1061829"/>
              <a:gd name="csX31" fmla="*/ 6991312 w 11652186"/>
              <a:gd name="csY31" fmla="*/ 1061829 h 1061829"/>
              <a:gd name="csX32" fmla="*/ 6408702 w 11652186"/>
              <a:gd name="csY32" fmla="*/ 1061829 h 1061829"/>
              <a:gd name="csX33" fmla="*/ 6059137 w 11652186"/>
              <a:gd name="csY33" fmla="*/ 1061829 h 1061829"/>
              <a:gd name="csX34" fmla="*/ 5360006 w 11652186"/>
              <a:gd name="csY34" fmla="*/ 1061829 h 1061829"/>
              <a:gd name="csX35" fmla="*/ 5010440 w 11652186"/>
              <a:gd name="csY35" fmla="*/ 1061829 h 1061829"/>
              <a:gd name="csX36" fmla="*/ 4660874 w 11652186"/>
              <a:gd name="csY36" fmla="*/ 1061829 h 1061829"/>
              <a:gd name="csX37" fmla="*/ 3961743 w 11652186"/>
              <a:gd name="csY37" fmla="*/ 1061829 h 1061829"/>
              <a:gd name="csX38" fmla="*/ 3379134 w 11652186"/>
              <a:gd name="csY38" fmla="*/ 1061829 h 1061829"/>
              <a:gd name="csX39" fmla="*/ 3029568 w 11652186"/>
              <a:gd name="csY39" fmla="*/ 1061829 h 1061829"/>
              <a:gd name="csX40" fmla="*/ 2330437 w 11652186"/>
              <a:gd name="csY40" fmla="*/ 1061829 h 1061829"/>
              <a:gd name="csX41" fmla="*/ 2097393 w 11652186"/>
              <a:gd name="csY41" fmla="*/ 1061829 h 1061829"/>
              <a:gd name="csX42" fmla="*/ 1864350 w 11652186"/>
              <a:gd name="csY42" fmla="*/ 1061829 h 1061829"/>
              <a:gd name="csX43" fmla="*/ 1048697 w 11652186"/>
              <a:gd name="csY43" fmla="*/ 1061829 h 1061829"/>
              <a:gd name="csX44" fmla="*/ 0 w 11652186"/>
              <a:gd name="csY44" fmla="*/ 1061829 h 1061829"/>
              <a:gd name="csX45" fmla="*/ 0 w 11652186"/>
              <a:gd name="csY45" fmla="*/ 552151 h 1061829"/>
              <a:gd name="csX46" fmla="*/ 0 w 11652186"/>
              <a:gd name="csY46" fmla="*/ 0 h 10618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61829"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3484" y="229943"/>
                  <a:pt x="11648685" y="312238"/>
                  <a:pt x="11652186" y="530915"/>
                </a:cubicBezTo>
                <a:cubicBezTo>
                  <a:pt x="11655687" y="749592"/>
                  <a:pt x="11614401" y="918374"/>
                  <a:pt x="11652186" y="1061829"/>
                </a:cubicBezTo>
                <a:cubicBezTo>
                  <a:pt x="11401133" y="1138576"/>
                  <a:pt x="11047004" y="1028737"/>
                  <a:pt x="10836533" y="1061829"/>
                </a:cubicBezTo>
                <a:cubicBezTo>
                  <a:pt x="10626062" y="1094921"/>
                  <a:pt x="10439387" y="998598"/>
                  <a:pt x="10253924" y="1061829"/>
                </a:cubicBezTo>
                <a:cubicBezTo>
                  <a:pt x="10068461" y="1125060"/>
                  <a:pt x="9792305" y="996261"/>
                  <a:pt x="9671314" y="1061829"/>
                </a:cubicBezTo>
                <a:cubicBezTo>
                  <a:pt x="9550323" y="1127397"/>
                  <a:pt x="9305600" y="1039734"/>
                  <a:pt x="9088705" y="1061829"/>
                </a:cubicBezTo>
                <a:cubicBezTo>
                  <a:pt x="8871810" y="1083924"/>
                  <a:pt x="8735280" y="1001403"/>
                  <a:pt x="8389574" y="1061829"/>
                </a:cubicBezTo>
                <a:cubicBezTo>
                  <a:pt x="8043868" y="1122255"/>
                  <a:pt x="8180782" y="1055200"/>
                  <a:pt x="8040008" y="1061829"/>
                </a:cubicBezTo>
                <a:cubicBezTo>
                  <a:pt x="7899234" y="1068458"/>
                  <a:pt x="7811182" y="1057371"/>
                  <a:pt x="7690443" y="1061829"/>
                </a:cubicBezTo>
                <a:cubicBezTo>
                  <a:pt x="7569705" y="1066287"/>
                  <a:pt x="7136207" y="1010708"/>
                  <a:pt x="6991312" y="1061829"/>
                </a:cubicBezTo>
                <a:cubicBezTo>
                  <a:pt x="6846417" y="1112950"/>
                  <a:pt x="6693595" y="1025547"/>
                  <a:pt x="6408702" y="1061829"/>
                </a:cubicBezTo>
                <a:cubicBezTo>
                  <a:pt x="6123809" y="1098111"/>
                  <a:pt x="6144979" y="1026881"/>
                  <a:pt x="6059137" y="1061829"/>
                </a:cubicBezTo>
                <a:cubicBezTo>
                  <a:pt x="5973295" y="1096777"/>
                  <a:pt x="5586090" y="1006718"/>
                  <a:pt x="5360006" y="1061829"/>
                </a:cubicBezTo>
                <a:cubicBezTo>
                  <a:pt x="5133922" y="1116940"/>
                  <a:pt x="5106788" y="1033436"/>
                  <a:pt x="5010440" y="1061829"/>
                </a:cubicBezTo>
                <a:cubicBezTo>
                  <a:pt x="4914092" y="1090222"/>
                  <a:pt x="4758382" y="1026336"/>
                  <a:pt x="4660874" y="1061829"/>
                </a:cubicBezTo>
                <a:cubicBezTo>
                  <a:pt x="4563366" y="1097322"/>
                  <a:pt x="4114092" y="1014431"/>
                  <a:pt x="3961743" y="1061829"/>
                </a:cubicBezTo>
                <a:cubicBezTo>
                  <a:pt x="3809394" y="1109227"/>
                  <a:pt x="3619293" y="1000511"/>
                  <a:pt x="3379134" y="1061829"/>
                </a:cubicBezTo>
                <a:cubicBezTo>
                  <a:pt x="3138975" y="1123147"/>
                  <a:pt x="3141818" y="1055716"/>
                  <a:pt x="3029568" y="1061829"/>
                </a:cubicBezTo>
                <a:cubicBezTo>
                  <a:pt x="2917318" y="1067942"/>
                  <a:pt x="2647328" y="982447"/>
                  <a:pt x="2330437" y="1061829"/>
                </a:cubicBezTo>
                <a:cubicBezTo>
                  <a:pt x="2013546" y="1141211"/>
                  <a:pt x="2174957" y="1061631"/>
                  <a:pt x="2097393" y="1061829"/>
                </a:cubicBezTo>
                <a:cubicBezTo>
                  <a:pt x="2019829" y="1062027"/>
                  <a:pt x="1937718" y="1058553"/>
                  <a:pt x="1864350" y="1061829"/>
                </a:cubicBezTo>
                <a:cubicBezTo>
                  <a:pt x="1790982" y="1065105"/>
                  <a:pt x="1340392" y="1027795"/>
                  <a:pt x="1048697" y="1061829"/>
                </a:cubicBezTo>
                <a:cubicBezTo>
                  <a:pt x="757002" y="1095863"/>
                  <a:pt x="362760" y="999802"/>
                  <a:pt x="0" y="1061829"/>
                </a:cubicBezTo>
                <a:cubicBezTo>
                  <a:pt x="-23625" y="849761"/>
                  <a:pt x="10963" y="784442"/>
                  <a:pt x="0" y="552151"/>
                </a:cubicBezTo>
                <a:cubicBezTo>
                  <a:pt x="-10963" y="319860"/>
                  <a:pt x="46852" y="230119"/>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2">
                    <a:lumMod val="50000"/>
                  </a:schemeClr>
                </a:solidFill>
                <a:latin typeface="Comic Sans MS" panose="030F0702030302020204" pitchFamily="66" charset="0"/>
              </a:rPr>
              <a:t>“</a:t>
            </a:r>
            <a:r>
              <a:rPr lang="en-IN" sz="2100" b="1" dirty="0" err="1">
                <a:solidFill>
                  <a:schemeClr val="accent2">
                    <a:lumMod val="50000"/>
                  </a:schemeClr>
                </a:solidFill>
                <a:latin typeface="Comic Sans MS" panose="030F0702030302020204" pitchFamily="66" charset="0"/>
              </a:rPr>
              <a:t>Ahivang</a:t>
            </a:r>
            <a:r>
              <a:rPr lang="en-IN" sz="2100" b="1" dirty="0">
                <a:solidFill>
                  <a:schemeClr val="accent2">
                    <a:lumMod val="50000"/>
                  </a:schemeClr>
                </a:solidFill>
                <a:latin typeface="Comic Sans MS" panose="030F0702030302020204" pitchFamily="66" charset="0"/>
              </a:rPr>
              <a:t> in </a:t>
            </a:r>
            <a:r>
              <a:rPr lang="en-IN" sz="2100" b="1" dirty="0" err="1">
                <a:solidFill>
                  <a:schemeClr val="accent2">
                    <a:lumMod val="50000"/>
                  </a:schemeClr>
                </a:solidFill>
                <a:latin typeface="Comic Sans MS" panose="030F0702030302020204" pitchFamily="66" charset="0"/>
              </a:rPr>
              <a:t>aman</a:t>
            </a:r>
            <a:r>
              <a:rPr lang="en-IN" sz="2100" b="1" dirty="0">
                <a:solidFill>
                  <a:schemeClr val="accent2">
                    <a:lumMod val="50000"/>
                  </a:schemeClr>
                </a:solidFill>
                <a:latin typeface="Comic Sans MS" panose="030F0702030302020204" pitchFamily="66" charset="0"/>
              </a:rPr>
              <a:t> </a:t>
            </a:r>
            <a:r>
              <a:rPr lang="en-IN" sz="2100" b="1" dirty="0" err="1">
                <a:solidFill>
                  <a:schemeClr val="accent2">
                    <a:lumMod val="50000"/>
                  </a:schemeClr>
                </a:solidFill>
                <a:latin typeface="Comic Sans MS" panose="030F0702030302020204" pitchFamily="66" charset="0"/>
              </a:rPr>
              <a:t>kajah</a:t>
            </a:r>
            <a:r>
              <a:rPr lang="en-IN" sz="2100" b="1" dirty="0">
                <a:solidFill>
                  <a:schemeClr val="accent2">
                    <a:lumMod val="50000"/>
                  </a:schemeClr>
                </a:solidFill>
                <a:latin typeface="Comic Sans MS" panose="030F0702030302020204" pitchFamily="66" charset="0"/>
              </a:rPr>
              <a:t> a, "</a:t>
            </a:r>
            <a:r>
              <a:rPr lang="en-IN" sz="2100" b="1" dirty="0" err="1">
                <a:solidFill>
                  <a:schemeClr val="accent2">
                    <a:lumMod val="50000"/>
                  </a:schemeClr>
                </a:solidFill>
                <a:latin typeface="Comic Sans MS" panose="030F0702030302020204" pitchFamily="66" charset="0"/>
              </a:rPr>
              <a:t>Kalungsiet</a:t>
            </a:r>
            <a:r>
              <a:rPr lang="en-IN" sz="2100" b="1" dirty="0">
                <a:solidFill>
                  <a:schemeClr val="accent2">
                    <a:lumMod val="50000"/>
                  </a:schemeClr>
                </a:solidFill>
                <a:latin typeface="Comic Sans MS" panose="030F0702030302020204" pitchFamily="66" charset="0"/>
              </a:rPr>
              <a:t> hi </a:t>
            </a:r>
            <a:r>
              <a:rPr lang="en-IN" sz="2100" b="1" dirty="0" err="1">
                <a:solidFill>
                  <a:schemeClr val="accent2">
                    <a:lumMod val="50000"/>
                  </a:schemeClr>
                </a:solidFill>
                <a:latin typeface="Comic Sans MS" panose="030F0702030302020204" pitchFamily="66" charset="0"/>
              </a:rPr>
              <a:t>nang</a:t>
            </a:r>
            <a:r>
              <a:rPr lang="en-IN" sz="2100" b="1" dirty="0">
                <a:solidFill>
                  <a:schemeClr val="accent2">
                    <a:lumMod val="50000"/>
                  </a:schemeClr>
                </a:solidFill>
                <a:latin typeface="Comic Sans MS" panose="030F0702030302020204" pitchFamily="66" charset="0"/>
              </a:rPr>
              <a:t> </a:t>
            </a:r>
            <a:r>
              <a:rPr lang="en-IN" sz="2100" b="1" dirty="0" err="1">
                <a:solidFill>
                  <a:schemeClr val="accent2">
                    <a:lumMod val="50000"/>
                  </a:schemeClr>
                </a:solidFill>
                <a:latin typeface="Comic Sans MS" panose="030F0702030302020204" pitchFamily="66" charset="0"/>
              </a:rPr>
              <a:t>dia</a:t>
            </a:r>
            <a:r>
              <a:rPr lang="en-IN" sz="2100" b="1" dirty="0">
                <a:solidFill>
                  <a:schemeClr val="accent2">
                    <a:lumMod val="50000"/>
                  </a:schemeClr>
                </a:solidFill>
                <a:latin typeface="Comic Sans MS" panose="030F0702030302020204" pitchFamily="66" charset="0"/>
              </a:rPr>
              <a:t> </a:t>
            </a:r>
            <a:r>
              <a:rPr lang="en-IN" sz="2100" b="1" dirty="0" err="1">
                <a:solidFill>
                  <a:schemeClr val="accent2">
                    <a:lumMod val="50000"/>
                  </a:schemeClr>
                </a:solidFill>
                <a:latin typeface="Comic Sans MS" panose="030F0702030302020204" pitchFamily="66" charset="0"/>
              </a:rPr>
              <a:t>lhingset</a:t>
            </a:r>
            <a:r>
              <a:rPr lang="en-IN" sz="2100" b="1" dirty="0">
                <a:solidFill>
                  <a:schemeClr val="accent2">
                    <a:lumMod val="50000"/>
                  </a:schemeClr>
                </a:solidFill>
                <a:latin typeface="Comic Sans MS" panose="030F0702030302020204" pitchFamily="66" charset="0"/>
              </a:rPr>
              <a:t> ahi, </a:t>
            </a:r>
            <a:r>
              <a:rPr lang="en-IN" sz="2100" b="1" dirty="0" err="1">
                <a:solidFill>
                  <a:schemeClr val="accent2">
                    <a:lumMod val="50000"/>
                  </a:schemeClr>
                </a:solidFill>
                <a:latin typeface="Comic Sans MS" panose="030F0702030302020204" pitchFamily="66" charset="0"/>
              </a:rPr>
              <a:t>ajieh</a:t>
            </a:r>
            <a:r>
              <a:rPr lang="en-IN" sz="2100" b="1" dirty="0">
                <a:solidFill>
                  <a:schemeClr val="accent2">
                    <a:lumMod val="50000"/>
                  </a:schemeClr>
                </a:solidFill>
                <a:latin typeface="Comic Sans MS" panose="030F0702030302020204" pitchFamily="66" charset="0"/>
              </a:rPr>
              <a:t> chu </a:t>
            </a:r>
            <a:r>
              <a:rPr lang="en-IN" sz="2100" b="1" dirty="0" err="1">
                <a:solidFill>
                  <a:schemeClr val="accent2">
                    <a:lumMod val="50000"/>
                  </a:schemeClr>
                </a:solidFill>
                <a:latin typeface="Comic Sans MS" panose="030F0702030302020204" pitchFamily="66" charset="0"/>
              </a:rPr>
              <a:t>lhahsamna</a:t>
            </a:r>
            <a:r>
              <a:rPr lang="en-IN" sz="2100" b="1" dirty="0">
                <a:solidFill>
                  <a:schemeClr val="accent2">
                    <a:lumMod val="50000"/>
                  </a:schemeClr>
                </a:solidFill>
                <a:latin typeface="Comic Sans MS" panose="030F0702030302020204" pitchFamily="66" charset="0"/>
              </a:rPr>
              <a:t> a </a:t>
            </a:r>
            <a:r>
              <a:rPr lang="en-IN" sz="2100" b="1" dirty="0" err="1">
                <a:solidFill>
                  <a:schemeClr val="accent2">
                    <a:lumMod val="50000"/>
                  </a:schemeClr>
                </a:solidFill>
                <a:latin typeface="Comic Sans MS" panose="030F0702030302020204" pitchFamily="66" charset="0"/>
              </a:rPr>
              <a:t>thahat</a:t>
            </a:r>
            <a:r>
              <a:rPr lang="en-IN" sz="2100" b="1" dirty="0">
                <a:solidFill>
                  <a:schemeClr val="accent2">
                    <a:lumMod val="50000"/>
                  </a:schemeClr>
                </a:solidFill>
                <a:latin typeface="Comic Sans MS" panose="030F0702030302020204" pitchFamily="66" charset="0"/>
              </a:rPr>
              <a:t> </a:t>
            </a:r>
            <a:r>
              <a:rPr lang="en-IN" sz="2100" b="1" dirty="0" err="1">
                <a:solidFill>
                  <a:schemeClr val="accent2">
                    <a:lumMod val="50000"/>
                  </a:schemeClr>
                </a:solidFill>
                <a:latin typeface="Comic Sans MS" panose="030F0702030302020204" pitchFamily="66" charset="0"/>
              </a:rPr>
              <a:t>suh</a:t>
            </a:r>
            <a:r>
              <a:rPr lang="en-IN" sz="2100" b="1" dirty="0">
                <a:solidFill>
                  <a:schemeClr val="accent2">
                    <a:lumMod val="50000"/>
                  </a:schemeClr>
                </a:solidFill>
                <a:latin typeface="Comic Sans MS" panose="030F0702030302020204" pitchFamily="66" charset="0"/>
              </a:rPr>
              <a:t> </a:t>
            </a:r>
            <a:r>
              <a:rPr lang="en-IN" sz="2100" b="1" dirty="0" err="1">
                <a:solidFill>
                  <a:schemeClr val="accent2">
                    <a:lumMod val="50000"/>
                  </a:schemeClr>
                </a:solidFill>
                <a:latin typeface="Comic Sans MS" panose="030F0702030302020204" pitchFamily="66" charset="0"/>
              </a:rPr>
              <a:t>chamkima</a:t>
            </a:r>
            <a:r>
              <a:rPr lang="en-IN" sz="2100" b="1" dirty="0">
                <a:solidFill>
                  <a:schemeClr val="accent2">
                    <a:lumMod val="50000"/>
                  </a:schemeClr>
                </a:solidFill>
                <a:latin typeface="Comic Sans MS" panose="030F0702030302020204" pitchFamily="66" charset="0"/>
              </a:rPr>
              <a:t> </a:t>
            </a:r>
            <a:r>
              <a:rPr lang="en-IN" sz="2100" b="1" dirty="0" err="1">
                <a:solidFill>
                  <a:schemeClr val="accent2">
                    <a:lumMod val="50000"/>
                  </a:schemeClr>
                </a:solidFill>
                <a:latin typeface="Comic Sans MS" panose="030F0702030302020204" pitchFamily="66" charset="0"/>
              </a:rPr>
              <a:t>umjo</a:t>
            </a:r>
            <a:r>
              <a:rPr lang="en-IN" sz="2100" b="1" dirty="0">
                <a:solidFill>
                  <a:schemeClr val="accent2">
                    <a:lumMod val="50000"/>
                  </a:schemeClr>
                </a:solidFill>
                <a:latin typeface="Comic Sans MS" panose="030F0702030302020204" pitchFamily="66" charset="0"/>
              </a:rPr>
              <a:t> ahi," </a:t>
            </a:r>
            <a:r>
              <a:rPr lang="en-IN" sz="2100" b="1" dirty="0" err="1">
                <a:solidFill>
                  <a:schemeClr val="accent2">
                    <a:lumMod val="50000"/>
                  </a:schemeClr>
                </a:solidFill>
                <a:latin typeface="Comic Sans MS" panose="030F0702030302020204" pitchFamily="66" charset="0"/>
              </a:rPr>
              <a:t>ati</a:t>
            </a:r>
            <a:r>
              <a:rPr lang="en-IN" sz="2100" b="1" dirty="0">
                <a:solidFill>
                  <a:schemeClr val="accent2">
                    <a:lumMod val="50000"/>
                  </a:schemeClr>
                </a:solidFill>
                <a:latin typeface="Comic Sans MS" panose="030F0702030302020204" pitchFamily="66" charset="0"/>
              </a:rPr>
              <a:t>. </a:t>
            </a:r>
            <a:r>
              <a:rPr lang="en-IN" sz="2100" b="1" dirty="0" err="1">
                <a:solidFill>
                  <a:schemeClr val="accent2">
                    <a:lumMod val="50000"/>
                  </a:schemeClr>
                </a:solidFill>
                <a:latin typeface="Comic Sans MS" panose="030F0702030302020204" pitchFamily="66" charset="0"/>
              </a:rPr>
              <a:t>Hijieh</a:t>
            </a:r>
            <a:r>
              <a:rPr lang="en-IN" sz="2100" b="1" dirty="0">
                <a:solidFill>
                  <a:schemeClr val="accent2">
                    <a:lumMod val="50000"/>
                  </a:schemeClr>
                </a:solidFill>
                <a:latin typeface="Comic Sans MS" panose="030F0702030302020204" pitchFamily="66" charset="0"/>
              </a:rPr>
              <a:t> a chu Christa </a:t>
            </a:r>
            <a:r>
              <a:rPr lang="en-IN" sz="2100" b="1" dirty="0" err="1">
                <a:solidFill>
                  <a:schemeClr val="accent2">
                    <a:lumMod val="50000"/>
                  </a:schemeClr>
                </a:solidFill>
                <a:latin typeface="Comic Sans MS" panose="030F0702030302020204" pitchFamily="66" charset="0"/>
              </a:rPr>
              <a:t>thahat</a:t>
            </a:r>
            <a:r>
              <a:rPr lang="en-IN" sz="2100" b="1" dirty="0">
                <a:solidFill>
                  <a:schemeClr val="accent2">
                    <a:lumMod val="50000"/>
                  </a:schemeClr>
                </a:solidFill>
                <a:latin typeface="Comic Sans MS" panose="030F0702030302020204" pitchFamily="66" charset="0"/>
              </a:rPr>
              <a:t> </a:t>
            </a:r>
            <a:r>
              <a:rPr lang="en-IN" sz="2100" b="1" dirty="0" err="1">
                <a:solidFill>
                  <a:schemeClr val="accent2">
                    <a:lumMod val="50000"/>
                  </a:schemeClr>
                </a:solidFill>
                <a:latin typeface="Comic Sans MS" panose="030F0702030302020204" pitchFamily="66" charset="0"/>
              </a:rPr>
              <a:t>kei</a:t>
            </a:r>
            <a:r>
              <a:rPr lang="en-IN" sz="2100" b="1" dirty="0">
                <a:solidFill>
                  <a:schemeClr val="accent2">
                    <a:lumMod val="50000"/>
                  </a:schemeClr>
                </a:solidFill>
                <a:latin typeface="Comic Sans MS" panose="030F0702030302020204" pitchFamily="66" charset="0"/>
              </a:rPr>
              <a:t> a </a:t>
            </a:r>
            <a:r>
              <a:rPr lang="en-IN" sz="2100" b="1" dirty="0" err="1">
                <a:solidFill>
                  <a:schemeClr val="accent2">
                    <a:lumMod val="50000"/>
                  </a:schemeClr>
                </a:solidFill>
                <a:latin typeface="Comic Sans MS" panose="030F0702030302020204" pitchFamily="66" charset="0"/>
              </a:rPr>
              <a:t>achen</a:t>
            </a:r>
            <a:r>
              <a:rPr lang="en-IN" sz="2100" b="1" dirty="0">
                <a:solidFill>
                  <a:schemeClr val="accent2">
                    <a:lumMod val="50000"/>
                  </a:schemeClr>
                </a:solidFill>
                <a:latin typeface="Comic Sans MS" panose="030F0702030302020204" pitchFamily="66" charset="0"/>
              </a:rPr>
              <a:t> </a:t>
            </a:r>
            <a:r>
              <a:rPr lang="en-IN" sz="2100" b="1" dirty="0" err="1">
                <a:solidFill>
                  <a:schemeClr val="accent2">
                    <a:lumMod val="50000"/>
                  </a:schemeClr>
                </a:solidFill>
                <a:latin typeface="Comic Sans MS" panose="030F0702030302020204" pitchFamily="66" charset="0"/>
              </a:rPr>
              <a:t>jing</a:t>
            </a:r>
            <a:r>
              <a:rPr lang="en-IN" sz="2100" b="1" dirty="0">
                <a:solidFill>
                  <a:schemeClr val="accent2">
                    <a:lumMod val="50000"/>
                  </a:schemeClr>
                </a:solidFill>
                <a:latin typeface="Comic Sans MS" panose="030F0702030302020204" pitchFamily="66" charset="0"/>
              </a:rPr>
              <a:t> </a:t>
            </a:r>
            <a:r>
              <a:rPr lang="en-IN" sz="2100" b="1" dirty="0" err="1">
                <a:solidFill>
                  <a:schemeClr val="accent2">
                    <a:lumMod val="50000"/>
                  </a:schemeClr>
                </a:solidFill>
                <a:latin typeface="Comic Sans MS" panose="030F0702030302020204" pitchFamily="66" charset="0"/>
              </a:rPr>
              <a:t>theina</a:t>
            </a:r>
            <a:r>
              <a:rPr lang="en-IN" sz="2100" b="1" dirty="0">
                <a:solidFill>
                  <a:schemeClr val="accent2">
                    <a:lumMod val="50000"/>
                  </a:schemeClr>
                </a:solidFill>
                <a:latin typeface="Comic Sans MS" panose="030F0702030302020204" pitchFamily="66" charset="0"/>
              </a:rPr>
              <a:t> ding a ka </a:t>
            </a:r>
            <a:r>
              <a:rPr lang="en-IN" sz="2100" b="1" dirty="0" err="1">
                <a:solidFill>
                  <a:schemeClr val="accent2">
                    <a:lumMod val="50000"/>
                  </a:schemeClr>
                </a:solidFill>
                <a:latin typeface="Comic Sans MS" panose="030F0702030302020204" pitchFamily="66" charset="0"/>
              </a:rPr>
              <a:t>lhahsamna</a:t>
            </a:r>
            <a:r>
              <a:rPr lang="en-IN" sz="2100" b="1" dirty="0">
                <a:solidFill>
                  <a:schemeClr val="accent2">
                    <a:lumMod val="50000"/>
                  </a:schemeClr>
                </a:solidFill>
                <a:latin typeface="Comic Sans MS" panose="030F0702030302020204" pitchFamily="66" charset="0"/>
              </a:rPr>
              <a:t> a jong kipah thou a </a:t>
            </a:r>
            <a:r>
              <a:rPr lang="en-IN" sz="2100" b="1" dirty="0" err="1">
                <a:solidFill>
                  <a:schemeClr val="accent2">
                    <a:lumMod val="50000"/>
                  </a:schemeClr>
                </a:solidFill>
                <a:latin typeface="Comic Sans MS" panose="030F0702030302020204" pitchFamily="66" charset="0"/>
              </a:rPr>
              <a:t>kisuong</a:t>
            </a:r>
            <a:r>
              <a:rPr lang="en-IN" sz="2100" b="1" dirty="0">
                <a:solidFill>
                  <a:schemeClr val="accent2">
                    <a:lumMod val="50000"/>
                  </a:schemeClr>
                </a:solidFill>
                <a:latin typeface="Comic Sans MS" panose="030F0702030302020204" pitchFamily="66" charset="0"/>
              </a:rPr>
              <a:t> ding </a:t>
            </a:r>
            <a:r>
              <a:rPr lang="en-IN" sz="2100" b="1" dirty="0" err="1">
                <a:solidFill>
                  <a:schemeClr val="accent2">
                    <a:lumMod val="50000"/>
                  </a:schemeClr>
                </a:solidFill>
                <a:latin typeface="Comic Sans MS" panose="030F0702030302020204" pitchFamily="66" charset="0"/>
              </a:rPr>
              <a:t>kahi</a:t>
            </a:r>
            <a:r>
              <a:rPr lang="en-US" sz="2000" b="1" dirty="0">
                <a:solidFill>
                  <a:schemeClr val="accent2">
                    <a:lumMod val="50000"/>
                  </a:schemeClr>
                </a:solidFill>
                <a:latin typeface="Comic Sans MS" panose="030F0702030302020204" pitchFamily="66" charset="0"/>
              </a:rPr>
              <a:t>.” </a:t>
            </a:r>
            <a:r>
              <a:rPr lang="en" sz="1600" b="1" dirty="0">
                <a:solidFill>
                  <a:schemeClr val="accent2">
                    <a:lumMod val="50000"/>
                  </a:schemeClr>
                </a:solidFill>
                <a:latin typeface="Comic Sans MS" panose="030F0702030302020204" pitchFamily="66" charset="0"/>
              </a:rPr>
              <a:t>(2 Corinth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761</TotalTime>
  <Words>1352</Words>
  <Application>Microsoft Office PowerPoint</Application>
  <PresentationFormat>Panorámica</PresentationFormat>
  <Paragraphs>60</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Calibri</vt:lpstr>
      <vt:lpstr>Comic Sans MS</vt:lpstr>
      <vt:lpstr>Aptos Display</vt:lpstr>
      <vt:lpstr>Constantia</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164</cp:revision>
  <dcterms:created xsi:type="dcterms:W3CDTF">2026-04-25T14:07:55Z</dcterms:created>
  <dcterms:modified xsi:type="dcterms:W3CDTF">2026-06-04T05:32:47Z</dcterms:modified>
</cp:coreProperties>
</file>