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9E900"/>
    <a:srgbClr val="66FFFF"/>
    <a:srgbClr val="C8DBFD"/>
    <a:srgbClr val="66FFCC"/>
    <a:srgbClr val="FFFF66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72" y="13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Pilhinglou</a:t>
          </a: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C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hapang tobang                                        (1 Cor.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B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ongnoi a kivah</a:t>
          </a:r>
        </a:p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Cor.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T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ahsaphe mihiem                     (1 Cor.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Midang thusei a on lele ho (1 Cor.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Pilhing</a:t>
          </a: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Mihiem pilhing ahi 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Cor.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Anham ne ahi</a:t>
          </a:r>
        </a:p>
        <a:p>
          <a:r>
            <a:rPr lang="en" sz="2000" b="1" noProof="0" dirty="0">
              <a:solidFill>
                <a:schemeClr val="tx1"/>
              </a:solidFill>
            </a:rPr>
            <a:t>(Heb.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Lhagao mi ahi                      (1 Cor.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Lhagao mitvahna nei ahi                                        (1 Cor.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Pilhinglou</a:t>
          </a: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C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hapang tobang                                        (1 Cor.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B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ongnoi a kivah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Cor.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T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ahsaphe mihiem                     (1 Cor.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Midang thusei a on lele ho (1 Cor.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Pilhing</a:t>
          </a: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Mihiem pilhing ahi 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Cor.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Anham ne ahi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(Heb.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Lhagao mi ahi                      (1 Cor.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Lhagao mitvahna nei ahi                                        (1 Cor.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-9832" y="5997045"/>
            <a:ext cx="12177713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50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CHRISTA  A  KIPUMKHATNA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140642" y="5539187"/>
            <a:ext cx="3236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200" b="1" noProof="0" dirty="0">
                <a:solidFill>
                  <a:srgbClr val="FFFF99"/>
                </a:solidFill>
              </a:rPr>
              <a:t>Simmun 3: July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942975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0847767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LAMKAI JABOLNA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Hiche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neiching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ding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kihol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 chu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tahsan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um hiding ahi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Corinth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1972416" y="1281507"/>
            <a:ext cx="78893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Lamkai sung a kidintena le loitum um ji jong  leh abon a nungsun ding tina ahipoi. Paul thilbol chu veleu hen, Corinth a Apollos natoh chu adinhu in, atosot e </a:t>
            </a:r>
            <a:r>
              <a:rPr lang="en" sz="2000" b="1" noProof="0" dirty="0"/>
              <a:t>(1 Cor. 3:5-6; 4:6; 16:12).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sz="1400" b="1" noProof="0" dirty="0"/>
                <a:t>Spain gam a missionary masa pen Frank leh Walter Bond. Walter chun 1914 kum in atahsan ana thipi tai.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613" y="1310640"/>
            <a:ext cx="2494011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922065"/>
            <a:ext cx="5076825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Tahsanna lamkai chu</a:t>
            </a:r>
            <a:r>
              <a:rPr lang="en" sz="2100" b="1" dirty="0"/>
              <a:t>n Jesu khonung achon in, mite din athuoh ngapcha e. Thupha jal a thi ding jong agiing poi</a:t>
            </a:r>
            <a:r>
              <a:rPr lang="en" sz="2100" b="1" noProof="0" dirty="0"/>
              <a:t> </a:t>
            </a:r>
            <a:br>
              <a:rPr lang="en" sz="2000" b="1" noProof="0" dirty="0"/>
            </a:br>
            <a:r>
              <a:rPr lang="en" sz="2000" b="1" noProof="0" dirty="0"/>
              <a:t>(1 Cor. 4:11-13; 2 Cor. 11:23-28).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482299"/>
            <a:ext cx="73092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Lamkai chun kitah tah a atoh tieng jabolna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chang ding lom ahi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4:2; 1 Tim. 5:17). 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Hitobang lamkai chun m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ihiem jabolna changlouvin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jong kitah tah in atong jing e ajieh chu Pathien chu thutan ahi ahe’i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4:3-4).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883616" y="5415624"/>
            <a:ext cx="52123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Lamkai hi hen mipi hi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leh kidemtuo le kidinte ding a kikou ahipon, Jesu vahchoina lungkhat hi ding, thingpel thupha phuongjal ding a kikou ahibouvui.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“Christa thuoh hat bang a kidomthiem hin houbung kipumkhatna chamkim tah aso e. Satan in kituomona muchi atu in, Christa jal in lunggel phalou jouse chamdel in aumthei kit e. </a:t>
            </a:r>
          </a:p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Houbung sung mimal jouse’n Pathien chungnung ngailutna ipieh uva, mite eima kingailut bang a ingailut thei tieng u leh kihambolna umse louva jong kipumkhatna hung um doh ding, mitin Christa a pumkhat hung hi ding, thuphalou seile jong thip ta ding, aheng akompa hehse ding um talou ding ahi. </a:t>
            </a:r>
          </a:p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Houbung mi jouse’n lungkhat le ngailut ding tup un tin, inko khat bang a lhakhom thei ding u ahi. Chuti leh vannuoi a Pathien in Achapa ahin sol photchienna itahlah thei ding u ahi.</a:t>
            </a:r>
            <a:r>
              <a:rPr lang="en" sz="24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6016965" y="6005684"/>
            <a:ext cx="39451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2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235974" y="1381125"/>
            <a:ext cx="11769213" cy="1061829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Chule sopite ho, na japi uvin thu khat in luong un, nalah uva kikhenna umlouvin, lungkhat le thil ngaito kithakhat in bulhit un ti a i Pakai u Jesu Christa min a naheng uva kathuum ahi.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Corinth 1:10)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652555"/>
            <a:ext cx="4419600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200" b="1" noProof="0" dirty="0"/>
              <a:t>Kibungkhenna sosah ho:</a:t>
            </a:r>
          </a:p>
          <a:p>
            <a:pPr lvl="1">
              <a:spcBef>
                <a:spcPts val="600"/>
              </a:spcBef>
            </a:pPr>
            <a:r>
              <a:rPr lang="en" sz="2200" b="1" dirty="0">
                <a:solidFill>
                  <a:srgbClr val="C53544"/>
                </a:solidFill>
              </a:rPr>
              <a:t>Kibungkhenna le kichuna</a:t>
            </a:r>
            <a:endParaRPr lang="en" sz="22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en" sz="2200" b="1" noProof="0" dirty="0"/>
              <a:t>Kipumkhat theina ding ho:</a:t>
            </a:r>
          </a:p>
          <a:p>
            <a:pPr lvl="1">
              <a:spcBef>
                <a:spcPts val="600"/>
              </a:spcBef>
            </a:pPr>
            <a:r>
              <a:rPr lang="en" sz="2200" b="1" noProof="0" dirty="0">
                <a:solidFill>
                  <a:srgbClr val="55A14E"/>
                </a:solidFill>
              </a:rPr>
              <a:t>Jesu a pumkhat</a:t>
            </a:r>
          </a:p>
          <a:p>
            <a:pPr lvl="1">
              <a:spcBef>
                <a:spcPts val="600"/>
              </a:spcBef>
            </a:pPr>
            <a:r>
              <a:rPr lang="en" sz="2200" b="1" noProof="0" dirty="0">
                <a:solidFill>
                  <a:srgbClr val="3080B9"/>
                </a:solidFill>
              </a:rPr>
              <a:t>Chihna le pilhinna</a:t>
            </a:r>
          </a:p>
          <a:p>
            <a:pPr lvl="1">
              <a:spcBef>
                <a:spcPts val="600"/>
              </a:spcBef>
            </a:pPr>
            <a:r>
              <a:rPr lang="en" sz="2200" b="1" noProof="0" dirty="0">
                <a:solidFill>
                  <a:srgbClr val="C57035"/>
                </a:solidFill>
              </a:rPr>
              <a:t>Midang sasah le kineosah</a:t>
            </a:r>
          </a:p>
          <a:p>
            <a:pPr lvl="1">
              <a:spcBef>
                <a:spcPts val="600"/>
              </a:spcBef>
            </a:pPr>
            <a:r>
              <a:rPr lang="en" sz="2200" b="1" noProof="0" dirty="0">
                <a:solidFill>
                  <a:srgbClr val="BD2DB8"/>
                </a:solidFill>
              </a:rPr>
              <a:t>Lamkai jabolna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40176"/>
            <a:ext cx="70199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Corinth mite liemna thu asei a, lhagao machalna anei u pachatna apieh jouvin Paul in houbung sung abuoina pen u- kilungkhatna umlou- thudol asei tan ahi.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760707"/>
            <a:ext cx="5364793" cy="2960965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98192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73286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56777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396071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15904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12984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64364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593856"/>
            <a:ext cx="70199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Houbung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sung kipumkhatna mihiem kihambolna bouvin umdoh jou ponte ti vang akichieh e. Christa jal bouva kipumkhatna hung um thei ahijo’i.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288359"/>
            <a:ext cx="72675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Corinth mite alekhathot teni a hin kibungkhenna iti suhlhap a kipumkhatna umsah thei ding ham ti thumop tampi Paul in asun e. Tukhang houbung dia jong phachuom tah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8740877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KIBUNGKHENNA SOSAH  HO</a:t>
            </a: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FF0000"/>
                </a:solidFill>
              </a:rPr>
              <a:t>KIBUNGKHENNA  LE  KICHUNA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73417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Sopite,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naboncha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uva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nakinopto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chieh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uva,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nasei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jouse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u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akithakhat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a,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lunggel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le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ngaito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kithakhat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nahina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diuva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-Pakai u Jesu Christa min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jal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kangeh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nahi</a:t>
            </a:r>
            <a:r>
              <a:rPr lang="en-IN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uve</a:t>
            </a:r>
            <a:r>
              <a:rPr lang="en-IN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Corinth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254179"/>
            <a:ext cx="5181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Corinth houbung chu solchah hon avil un, ana puikhang uve. Ahin mite chun ama deisah tum thuhil ananei uve (Paul, Apollos, Peter…)</a:t>
            </a:r>
            <a:r>
              <a:rPr lang="en" sz="2100" b="1" dirty="0"/>
              <a:t>. Hichun amaho kikah kibungkhenna gei ahin sosah tai</a:t>
            </a:r>
            <a:r>
              <a:rPr lang="en" sz="2100" b="1" noProof="0" dirty="0"/>
              <a:t> </a:t>
            </a:r>
            <a:r>
              <a:rPr lang="en" sz="2000" b="1" noProof="0" dirty="0"/>
              <a:t>(1 Cor. 1:11).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8464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2" y="5224302"/>
            <a:ext cx="6136065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Houbung sung natna aum lo tai </a:t>
            </a:r>
            <a:r>
              <a:rPr lang="en" sz="2000" b="1" noProof="0" dirty="0"/>
              <a:t>(1 Cor. 3:3). </a:t>
            </a:r>
            <a:r>
              <a:rPr lang="en" sz="2100" b="1" noProof="0" dirty="0"/>
              <a:t>Kibungkhenna um jieh chun Pakai Anjon jong lungkhat in abolthei tapo uve </a:t>
            </a:r>
            <a:r>
              <a:rPr lang="en" sz="2000" b="1" noProof="0" dirty="0"/>
              <a:t>(1 Cor. 11:33), </a:t>
            </a:r>
            <a:r>
              <a:rPr lang="en" sz="2100" b="1" noProof="0" dirty="0"/>
              <a:t>thutan ho kom gei akiheh un, akisosal ta uve </a:t>
            </a:r>
            <a:r>
              <a:rPr lang="en" sz="2000" b="1" noProof="0" dirty="0"/>
              <a:t>(1 Cor. 6:1).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Corinth houbung a kibungkhenna umho chu itobang hin tem </a:t>
            </a:r>
            <a:r>
              <a:rPr lang="en" sz="2000" b="1" noProof="0" dirty="0"/>
              <a:t>(1 Cor.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4154117"/>
            <a:ext cx="51816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Christa thupha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phuong ahilam u kihetlouvin thil phachuomlou ho a ana buoi den ta uve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3:5-8).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KIPUMKHAT THEINA DING HO </a:t>
            </a: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JESU A PUMKHAT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Achapa</a:t>
            </a:r>
            <a:r>
              <a:rPr lang="en-IN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Jesu Christa, </a:t>
            </a:r>
            <a:r>
              <a:rPr lang="en-IN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IN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Pakai u vang a </a:t>
            </a:r>
            <a:r>
              <a:rPr lang="en-IN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kiloikhomna</a:t>
            </a:r>
            <a:r>
              <a:rPr lang="en-IN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nakoulut</a:t>
            </a:r>
            <a:r>
              <a:rPr lang="en-IN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u </a:t>
            </a:r>
            <a:r>
              <a:rPr lang="en-IN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Pathien</a:t>
            </a:r>
            <a:r>
              <a:rPr lang="en-IN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chu </a:t>
            </a:r>
            <a:r>
              <a:rPr lang="en-IN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kitah</a:t>
            </a:r>
            <a:r>
              <a:rPr lang="en-IN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tah</a:t>
            </a:r>
            <a:r>
              <a:rPr lang="en-IN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ahi e.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Corinth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“</a:t>
            </a:r>
            <a:r>
              <a:rPr lang="en-IN" sz="2100" b="1" dirty="0"/>
              <a:t>Christa chu </a:t>
            </a:r>
            <a:r>
              <a:rPr lang="en-IN" sz="2100" b="1" dirty="0" err="1"/>
              <a:t>kihomtel</a:t>
            </a:r>
            <a:r>
              <a:rPr lang="en-IN" sz="2100" b="1" dirty="0"/>
              <a:t> </a:t>
            </a:r>
            <a:r>
              <a:rPr lang="en-IN" sz="2100" b="1" dirty="0" err="1"/>
              <a:t>hitam</a:t>
            </a:r>
            <a:r>
              <a:rPr lang="en-IN" sz="2100" b="1" dirty="0"/>
              <a:t> ? Paul la </a:t>
            </a:r>
            <a:r>
              <a:rPr lang="en-IN" sz="2100" b="1" dirty="0" err="1"/>
              <a:t>nang</a:t>
            </a:r>
            <a:r>
              <a:rPr lang="en-IN" sz="2100" b="1" dirty="0"/>
              <a:t> </a:t>
            </a:r>
            <a:r>
              <a:rPr lang="en-IN" sz="2100" b="1" dirty="0" err="1"/>
              <a:t>ho</a:t>
            </a:r>
            <a:r>
              <a:rPr lang="en-IN" sz="2100" b="1" dirty="0"/>
              <a:t> din </a:t>
            </a:r>
            <a:r>
              <a:rPr lang="en-IN" sz="2100" b="1" dirty="0" err="1"/>
              <a:t>thingpel</a:t>
            </a:r>
            <a:r>
              <a:rPr lang="en-IN" sz="2100" b="1" dirty="0"/>
              <a:t> a </a:t>
            </a:r>
            <a:r>
              <a:rPr lang="en-IN" sz="2100" b="1" dirty="0" err="1"/>
              <a:t>akikhetbeh</a:t>
            </a:r>
            <a:r>
              <a:rPr lang="en-IN" sz="2100" b="1" dirty="0"/>
              <a:t> </a:t>
            </a:r>
            <a:r>
              <a:rPr lang="en-IN" sz="2100" b="1" dirty="0" err="1"/>
              <a:t>pon</a:t>
            </a:r>
            <a:r>
              <a:rPr lang="en-IN" sz="2100" b="1" dirty="0"/>
              <a:t>, ole Paul min a baptize chang </a:t>
            </a:r>
            <a:r>
              <a:rPr lang="en-IN" sz="2100" b="1" dirty="0" err="1"/>
              <a:t>nahi</a:t>
            </a:r>
            <a:r>
              <a:rPr lang="en-IN" sz="2100" b="1" dirty="0"/>
              <a:t> </a:t>
            </a:r>
            <a:r>
              <a:rPr lang="en-IN" sz="2100" b="1" dirty="0" err="1"/>
              <a:t>uvem</a:t>
            </a:r>
            <a:r>
              <a:rPr lang="en-IN" sz="2100" b="1" dirty="0"/>
              <a:t>?</a:t>
            </a:r>
            <a:r>
              <a:rPr lang="en" sz="2000" b="1" noProof="0" dirty="0"/>
              <a:t>” (1 Corinth 1:13). </a:t>
            </a:r>
            <a:r>
              <a:rPr lang="en" sz="2100" b="1" noProof="0" dirty="0"/>
              <a:t>Hiche thudoh abol kuon hin Paul in lunggel aneithei diu adei ahi.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6055622"/>
            <a:ext cx="73538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Houbung kipumkhatna hi mimal ding sang a Christa ding joh a ihin tieng u leh um thei ding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717694"/>
            <a:ext cx="7353832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100" b="1" dirty="0">
                <a:solidFill>
                  <a:prstClr val="black"/>
                </a:solidFill>
                <a:latin typeface="Aptos" panose="02110004020202020204"/>
              </a:rPr>
              <a:t>L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unggel le mudan kibahlouna um ding mong ahi; boltheina kineiho Christa jieng bouva akingap tieng kibungkhenna hitalouva kipumkhatna joh asosah ji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12:12-13, 25, 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969702"/>
            <a:ext cx="73538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Kipumkhatna dia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ima jouse kibah tina ahi dieh poi. Lunggel le natoh dan kibah tei ding tina jong ahipoi.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887412"/>
            <a:ext cx="73576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Jesu i Pakai pa’u ahi tieng le bou kipumkhatna um thei ding ahi. Tahsan chankhompi khat ngaito le geldan jui a, loitum siem a, tiho a kuon kipumkhatna suohdoh theilou ahi.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CHIHNA  LE  PILHINNA</a:t>
            </a:r>
            <a:endParaRPr lang="en" sz="44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179285" y="577099"/>
            <a:ext cx="1172757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Sopite,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Lhagao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chenna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miho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heng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 bang in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keiman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nangho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heng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thu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kasei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theipon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tahsaphe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mihiem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Christa sung a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cheng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naosen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heng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 sei bang a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kasei</a:t>
            </a:r>
            <a:r>
              <a:rPr lang="en-IN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ahibouve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Corinth 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Paul in Christian pilhing nailou ho chu “</a:t>
            </a:r>
            <a:r>
              <a:rPr lang="en" sz="2100" b="1" i="1" noProof="0" dirty="0"/>
              <a:t>Christa sung a cheng</a:t>
            </a:r>
            <a:r>
              <a:rPr lang="en" sz="2100" b="1" noProof="0" dirty="0"/>
              <a:t>” le “</a:t>
            </a:r>
            <a:r>
              <a:rPr lang="en" sz="2100" b="1" i="1" noProof="0" dirty="0"/>
              <a:t>tahsaphe mihiem</a:t>
            </a:r>
            <a:r>
              <a:rPr lang="en" sz="2100" b="1" noProof="0" dirty="0"/>
              <a:t>” tin akouve </a:t>
            </a:r>
            <a:r>
              <a:rPr lang="en" sz="2000" b="1" noProof="0" dirty="0"/>
              <a:t>(1 Corinth 3:1).                       </a:t>
            </a:r>
            <a:r>
              <a:rPr lang="en" sz="2100" b="1" noProof="0" dirty="0"/>
              <a:t>Hitobang ho chun Jesu sang in mite angaisah jo uve.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194626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914352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4079252"/>
            <a:ext cx="3295342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Lamkai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lah a deisah tum aum tieng leh houbung kibungkhenna asodoh ji e.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Hichu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pilhin nailou jieh ahi. 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Hijieh chun Paul in Christa a pilhinna ilhun</a:t>
            </a:r>
            <a:r>
              <a:rPr kumimoji="0" lang="en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diuva ei tep u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Corinth 2:6).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MIDANG SASAH LE KINEOSAH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10202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IN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Keiho hi Christa </a:t>
            </a:r>
            <a:r>
              <a:rPr lang="en-IN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lhacha</a:t>
            </a:r>
            <a:r>
              <a:rPr lang="en-IN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IN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Pathien</a:t>
            </a:r>
            <a:r>
              <a:rPr lang="en-IN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N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thuguh</a:t>
            </a:r>
            <a:r>
              <a:rPr lang="en-IN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ching in min </a:t>
            </a:r>
            <a:r>
              <a:rPr lang="en-IN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eingaito</a:t>
            </a:r>
            <a:r>
              <a:rPr lang="en-IN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u hen</a:t>
            </a:r>
            <a:r>
              <a:rPr lang="en-IN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Corinth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332332"/>
            <a:ext cx="651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Tukhang bang hin kum jabi 1 lai chun jong mite ho houthu, politics le chihgut thu a kikaltuo lah lah anahi uve. Hiti hohi houbung lutsah louva, kibungkhenna pohlut sahlou ding je ngaito ding ahi.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2826" y="2930806"/>
            <a:ext cx="2807726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8" y="2758307"/>
            <a:ext cx="67936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noProof="0" dirty="0"/>
              <a:t>Houbung lamkai lungput dih keng ahi masah angai e.  Pathien gouching ahi u akihet ding u ahi. Houbung neipa dan a kigellou ding u, Christa ding a vetup a pang ahibouvui.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65596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Hiti hin houbung sung a lamkai le mipi, khat in khat din akipehdohna lungput neileu hen kipumkhatna ichan alhung ta dem!</a:t>
            </a:r>
            <a:endParaRPr kumimoji="0" lang="e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98056"/>
            <a:ext cx="66559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Lhacha chun apupa bol bang bang a abol ding ahi: midang hamphatna ding a kipedohsa a um ding ahi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(Phil. 2:3-8).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8" y="4085958"/>
            <a:ext cx="66559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Houbung lamkai chu Jesu ahin, adangse “</a:t>
            </a:r>
            <a:r>
              <a:rPr lang="en" sz="2100" b="1" i="1" dirty="0">
                <a:solidFill>
                  <a:prstClr val="black"/>
                </a:solidFill>
                <a:latin typeface="Aptos" panose="02110004020202020204"/>
              </a:rPr>
              <a:t>Christa lhacha</a:t>
            </a:r>
            <a:r>
              <a:rPr lang="en" sz="2100" b="1" dirty="0">
                <a:solidFill>
                  <a:prstClr val="black"/>
                </a:solidFill>
                <a:latin typeface="Aptos" panose="02110004020202020204"/>
              </a:rPr>
              <a:t>” hina a panla ahi uve</a:t>
            </a:r>
            <a:r>
              <a:rPr kumimoji="0" lang="en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Cor. 4:1).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1213</Words>
  <Application>Microsoft Office PowerPoint</Application>
  <PresentationFormat>Panorámica</PresentationFormat>
  <Paragraphs>63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Aptos Display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2026-06-06T16:57:43Z</dcterms:created>
  <dcterms:modified xsi:type="dcterms:W3CDTF">2026-07-11T05:43:13Z</dcterms:modified>
</cp:coreProperties>
</file>