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1" r:id="rId4"/>
    <p:sldId id="279" r:id="rId5"/>
    <p:sldId id="259" r:id="rId6"/>
    <p:sldId id="260" r:id="rId7"/>
    <p:sldId id="280" r:id="rId8"/>
    <p:sldId id="278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0"/>
    <a:srgbClr val="F27AD0"/>
    <a:srgbClr val="FCE0F4"/>
    <a:srgbClr val="826000"/>
    <a:srgbClr val="CC9900"/>
    <a:srgbClr val="E61992"/>
    <a:srgbClr val="00AC7F"/>
    <a:srgbClr val="00CC99"/>
    <a:srgbClr val="A47D00"/>
    <a:srgbClr val="A5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C93B-E400-499A-B29B-F63AACF06CF0}" type="doc">
      <dgm:prSet loTypeId="urn:microsoft.com/office/officeart/2008/layout/Pictu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599342D-B263-48FC-AA07-C912CAF7E656}">
      <dgm:prSet custT="1"/>
      <dgm:spPr>
        <a:solidFill>
          <a:schemeClr val="tx1"/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Houbung sung a chonsietna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5F4F9-00A2-4E55-9687-FFC6647CFBF5}" type="par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2323D-719B-4817-9266-27EC8FCB0062}" type="sib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91860-9BC6-4796-AF53-DD604ECD3268}">
      <dgm:prSet custT="1"/>
      <dgm:spPr>
        <a:solidFill>
          <a:schemeClr val="accent2"/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Anopna tah a chonse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E4CA2-0CFA-49BD-B1CB-F48AB66C05E9}" type="par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882E-B946-43DB-9C56-FCC7B587FD81}" type="sib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1411-8B09-4431-B32D-A6FB28406E88}">
      <dgm:prSet custT="1"/>
      <dgm:spPr>
        <a:solidFill>
          <a:schemeClr val="accent5"/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Chonsiet suhmangna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49E21-873B-4EE6-9166-D7BF43DA4904}" type="par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AD70B-3CB9-4795-BD9E-2B67E1B0352D}" type="sib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CBA6-5FE0-42B8-A277-DB22D09D4AA3}">
      <dgm:prSet custT="1"/>
      <dgm:spPr>
        <a:solidFill>
          <a:srgbClr val="E61992"/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Sungthu seilhap ding je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2661F-DE59-41D3-A56A-E9844CADAB06}" type="par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4E7A-CF5F-472C-8972-5518B4C41170}" type="sib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C4CF9-EE0F-46E3-8015-20160389F3E4}">
      <dgm:prSet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Houbung sung a chonsietna otdoh di je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62761-C039-4074-BA1D-34F82BECFBF0}" type="par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F71D6-3E9B-4218-87B5-1DA445E9A5E2}" type="sib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18CDE-CD5F-4EE3-BA73-EDB47A4510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Lhagao Thieng hou in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656C4-4730-412F-8FB8-3CB54A0B67AB}" type="par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1246-92D0-41F6-AF0C-78CC6D6E0D7D}" type="sib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76592-3A37-4E9D-A419-1E642B0F8DF2}">
      <dgm:prSet custT="1"/>
      <dgm:spPr>
        <a:solidFill>
          <a:schemeClr val="accent1"/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Nupa kipolna dih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77BF0-394C-44B2-A636-705FFA3C7CD1}" type="par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D6E8C-4C33-4643-9E5D-773B07C51588}" type="sib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F5AB6-56B6-4C22-9AD8-0407E2697D2F}" type="pres">
      <dgm:prSet presAssocID="{7F9FC93B-E400-499A-B29B-F63AACF06C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67CB879-D4A5-4833-A181-400836467C0E}" type="pres">
      <dgm:prSet presAssocID="{1599342D-B263-48FC-AA07-C912CAF7E656}" presName="root" presStyleCnt="0">
        <dgm:presLayoutVars>
          <dgm:chMax/>
          <dgm:chPref val="4"/>
        </dgm:presLayoutVars>
      </dgm:prSet>
      <dgm:spPr/>
    </dgm:pt>
    <dgm:pt modelId="{8182B109-4F94-4B97-B6C3-C008D8B2EC45}" type="pres">
      <dgm:prSet presAssocID="{1599342D-B263-48FC-AA07-C912CAF7E656}" presName="rootComposite" presStyleCnt="0">
        <dgm:presLayoutVars/>
      </dgm:prSet>
      <dgm:spPr/>
    </dgm:pt>
    <dgm:pt modelId="{08F40703-DCF5-4168-9C3F-BB7FAA75591F}" type="pres">
      <dgm:prSet presAssocID="{1599342D-B263-48FC-AA07-C912CAF7E656}" presName="rootText" presStyleLbl="node0" presStyleIdx="0" presStyleCnt="2" custScaleX="106537" custScaleY="164931" custLinFactNeighborX="1720" custLinFactNeighborY="-11068">
        <dgm:presLayoutVars>
          <dgm:chMax/>
          <dgm:chPref val="4"/>
        </dgm:presLayoutVars>
      </dgm:prSet>
      <dgm:spPr/>
    </dgm:pt>
    <dgm:pt modelId="{8D04CFC8-9FE2-4075-B5A7-D3196D551307}" type="pres">
      <dgm:prSet presAssocID="{1599342D-B263-48FC-AA07-C912CAF7E656}" presName="childShape" presStyleCnt="0">
        <dgm:presLayoutVars>
          <dgm:chMax val="0"/>
          <dgm:chPref val="0"/>
        </dgm:presLayoutVars>
      </dgm:prSet>
      <dgm:spPr/>
    </dgm:pt>
    <dgm:pt modelId="{CBCD58DF-8B4A-4194-8768-904A78652948}" type="pres">
      <dgm:prSet presAssocID="{57F91860-9BC6-4796-AF53-DD604ECD3268}" presName="childComposite" presStyleCnt="0">
        <dgm:presLayoutVars>
          <dgm:chMax val="0"/>
          <dgm:chPref val="0"/>
        </dgm:presLayoutVars>
      </dgm:prSet>
      <dgm:spPr/>
    </dgm:pt>
    <dgm:pt modelId="{CA71A984-303D-40C2-9365-87BCBCFABECE}" type="pres">
      <dgm:prSet presAssocID="{57F91860-9BC6-4796-AF53-DD604ECD3268}" presName="Image" presStyleLbl="node1" presStyleIdx="0" presStyleCnt="5" custScaleY="212604"/>
      <dgm:spPr>
        <a:prstGeom prst="chevron">
          <a:avLst/>
        </a:prstGeom>
        <a:solidFill>
          <a:schemeClr val="accent2"/>
        </a:solidFill>
      </dgm:spPr>
    </dgm:pt>
    <dgm:pt modelId="{DEE04D14-ACC9-447E-A6D9-832CEC3780B8}" type="pres">
      <dgm:prSet presAssocID="{57F91860-9BC6-4796-AF53-DD604ECD3268}" presName="childText" presStyleLbl="lnNode1" presStyleIdx="0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2AB9D0-D3BA-46C9-AE89-2EB0AEEEE449}" type="pres">
      <dgm:prSet presAssocID="{A5631411-8B09-4431-B32D-A6FB28406E88}" presName="childComposite" presStyleCnt="0">
        <dgm:presLayoutVars>
          <dgm:chMax val="0"/>
          <dgm:chPref val="0"/>
        </dgm:presLayoutVars>
      </dgm:prSet>
      <dgm:spPr/>
    </dgm:pt>
    <dgm:pt modelId="{891ED311-F33C-43E0-BCE8-DF8EEEA0662D}" type="pres">
      <dgm:prSet presAssocID="{A5631411-8B09-4431-B32D-A6FB28406E88}" presName="Image" presStyleLbl="node1" presStyleIdx="1" presStyleCnt="5" custScaleY="212604"/>
      <dgm:spPr>
        <a:prstGeom prst="chevron">
          <a:avLst/>
        </a:prstGeom>
        <a:solidFill>
          <a:schemeClr val="accent5"/>
        </a:solidFill>
      </dgm:spPr>
    </dgm:pt>
    <dgm:pt modelId="{AF1E3A65-082D-418E-88A0-13B98CA94B80}" type="pres">
      <dgm:prSet presAssocID="{A5631411-8B09-4431-B32D-A6FB28406E88}" presName="childText" presStyleLbl="lnNode1" presStyleIdx="1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BBD839-A61C-44A8-B68D-F5742D32511A}" type="pres">
      <dgm:prSet presAssocID="{42B5CBA6-5FE0-42B8-A277-DB22D09D4AA3}" presName="childComposite" presStyleCnt="0">
        <dgm:presLayoutVars>
          <dgm:chMax val="0"/>
          <dgm:chPref val="0"/>
        </dgm:presLayoutVars>
      </dgm:prSet>
      <dgm:spPr/>
    </dgm:pt>
    <dgm:pt modelId="{6F1CA706-5070-453D-8F1E-77815CB7DA8A}" type="pres">
      <dgm:prSet presAssocID="{42B5CBA6-5FE0-42B8-A277-DB22D09D4AA3}" presName="Image" presStyleLbl="node1" presStyleIdx="2" presStyleCnt="5" custScaleY="212604"/>
      <dgm:spPr>
        <a:prstGeom prst="chevron">
          <a:avLst/>
        </a:prstGeom>
        <a:solidFill>
          <a:srgbClr val="E61992"/>
        </a:solidFill>
      </dgm:spPr>
    </dgm:pt>
    <dgm:pt modelId="{421F82FE-17A7-46E8-920D-3EA7353FF2DB}" type="pres">
      <dgm:prSet presAssocID="{42B5CBA6-5FE0-42B8-A277-DB22D09D4AA3}" presName="childText" presStyleLbl="lnNode1" presStyleIdx="2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28CC23AD-5BCC-4057-8206-87075ECD62EB}" type="pres">
      <dgm:prSet presAssocID="{526C4CF9-EE0F-46E3-8015-20160389F3E4}" presName="root" presStyleCnt="0">
        <dgm:presLayoutVars>
          <dgm:chMax/>
          <dgm:chPref val="4"/>
        </dgm:presLayoutVars>
      </dgm:prSet>
      <dgm:spPr/>
    </dgm:pt>
    <dgm:pt modelId="{43F7557D-0424-49C3-8F19-667CEFC43BA3}" type="pres">
      <dgm:prSet presAssocID="{526C4CF9-EE0F-46E3-8015-20160389F3E4}" presName="rootComposite" presStyleCnt="0">
        <dgm:presLayoutVars/>
      </dgm:prSet>
      <dgm:spPr/>
    </dgm:pt>
    <dgm:pt modelId="{A9C60E45-6C8E-46C4-9921-F86C7A834BDB}" type="pres">
      <dgm:prSet presAssocID="{526C4CF9-EE0F-46E3-8015-20160389F3E4}" presName="rootText" presStyleLbl="node0" presStyleIdx="1" presStyleCnt="2" custScaleY="164931" custLinFactY="-47576" custLinFactNeighborY="-100000">
        <dgm:presLayoutVars>
          <dgm:chMax/>
          <dgm:chPref val="4"/>
        </dgm:presLayoutVars>
      </dgm:prSet>
      <dgm:spPr/>
    </dgm:pt>
    <dgm:pt modelId="{494C1E59-F3EC-4E49-BB76-ECA0B1333FEC}" type="pres">
      <dgm:prSet presAssocID="{526C4CF9-EE0F-46E3-8015-20160389F3E4}" presName="childShape" presStyleCnt="0">
        <dgm:presLayoutVars>
          <dgm:chMax val="0"/>
          <dgm:chPref val="0"/>
        </dgm:presLayoutVars>
      </dgm:prSet>
      <dgm:spPr/>
    </dgm:pt>
    <dgm:pt modelId="{19253E62-C4A7-4422-8C02-5F8C635F16C4}" type="pres">
      <dgm:prSet presAssocID="{1BA18CDE-CD5F-4EE3-BA73-EDB47A45109B}" presName="childComposite" presStyleCnt="0">
        <dgm:presLayoutVars>
          <dgm:chMax val="0"/>
          <dgm:chPref val="0"/>
        </dgm:presLayoutVars>
      </dgm:prSet>
      <dgm:spPr/>
    </dgm:pt>
    <dgm:pt modelId="{D2B1D707-27EC-4FF1-91C9-7BB673A2B5A0}" type="pres">
      <dgm:prSet presAssocID="{1BA18CDE-CD5F-4EE3-BA73-EDB47A45109B}" presName="Image" presStyleLbl="node1" presStyleIdx="3" presStyleCnt="5" custScaleY="212604"/>
      <dgm:spPr>
        <a:prstGeom prst="chevron">
          <a:avLst/>
        </a:prstGeom>
        <a:solidFill>
          <a:schemeClr val="accent4">
            <a:lumMod val="75000"/>
          </a:schemeClr>
        </a:solidFill>
      </dgm:spPr>
    </dgm:pt>
    <dgm:pt modelId="{094EF217-186A-4E3C-A5A2-6CDED7D127F3}" type="pres">
      <dgm:prSet presAssocID="{1BA18CDE-CD5F-4EE3-BA73-EDB47A45109B}" presName="childText" presStyleLbl="lnNode1" presStyleIdx="3" presStyleCnt="5" custScaleY="212604">
        <dgm:presLayoutVars>
          <dgm:chMax val="0"/>
          <dgm:chPref val="0"/>
          <dgm:bulletEnabled val="1"/>
        </dgm:presLayoutVars>
      </dgm:prSet>
      <dgm:spPr/>
    </dgm:pt>
    <dgm:pt modelId="{DBF432D7-93FF-43D6-9586-4293F3DE0118}" type="pres">
      <dgm:prSet presAssocID="{A3776592-3A37-4E9D-A419-1E642B0F8DF2}" presName="childComposite" presStyleCnt="0">
        <dgm:presLayoutVars>
          <dgm:chMax val="0"/>
          <dgm:chPref val="0"/>
        </dgm:presLayoutVars>
      </dgm:prSet>
      <dgm:spPr/>
    </dgm:pt>
    <dgm:pt modelId="{3D9C0AAA-D938-4478-9F30-BE6E2E2CB4A2}" type="pres">
      <dgm:prSet presAssocID="{A3776592-3A37-4E9D-A419-1E642B0F8DF2}" presName="Image" presStyleLbl="node1" presStyleIdx="4" presStyleCnt="5" custScaleY="212604"/>
      <dgm:spPr>
        <a:prstGeom prst="chevron">
          <a:avLst/>
        </a:prstGeom>
        <a:solidFill>
          <a:schemeClr val="accent1"/>
        </a:solidFill>
      </dgm:spPr>
    </dgm:pt>
    <dgm:pt modelId="{BD3D95B7-C2D1-4248-B510-B818E008E93B}" type="pres">
      <dgm:prSet presAssocID="{A3776592-3A37-4E9D-A419-1E642B0F8DF2}" presName="childText" presStyleLbl="lnNode1" presStyleIdx="4" presStyleCnt="5" custScaleY="212604">
        <dgm:presLayoutVars>
          <dgm:chMax val="0"/>
          <dgm:chPref val="0"/>
          <dgm:bulletEnabled val="1"/>
        </dgm:presLayoutVars>
      </dgm:prSet>
      <dgm:spPr/>
    </dgm:pt>
  </dgm:ptLst>
  <dgm:cxnLst>
    <dgm:cxn modelId="{92748D10-7E6B-49A9-A361-F69A23D31B38}" srcId="{1599342D-B263-48FC-AA07-C912CAF7E656}" destId="{42B5CBA6-5FE0-42B8-A277-DB22D09D4AA3}" srcOrd="2" destOrd="0" parTransId="{BD62661F-DE59-41D3-A56A-E9844CADAB06}" sibTransId="{A16A4E7A-CF5F-472C-8972-5518B4C41170}"/>
    <dgm:cxn modelId="{BEF0A626-223C-4FE0-8A5A-EDA9E700B6DF}" type="presOf" srcId="{1BA18CDE-CD5F-4EE3-BA73-EDB47A45109B}" destId="{094EF217-186A-4E3C-A5A2-6CDED7D127F3}" srcOrd="0" destOrd="0" presId="urn:microsoft.com/office/officeart/2008/layout/PictureAccentList"/>
    <dgm:cxn modelId="{883E1E39-1A7D-41AB-9528-5BFAEFFB990D}" srcId="{526C4CF9-EE0F-46E3-8015-20160389F3E4}" destId="{1BA18CDE-CD5F-4EE3-BA73-EDB47A45109B}" srcOrd="0" destOrd="0" parTransId="{EE0656C4-4730-412F-8FB8-3CB54A0B67AB}" sibTransId="{AE4D1246-92D0-41F6-AF0C-78CC6D6E0D7D}"/>
    <dgm:cxn modelId="{E6B84D3D-E05F-46E5-A4D5-472D29F2FDDA}" type="presOf" srcId="{57F91860-9BC6-4796-AF53-DD604ECD3268}" destId="{DEE04D14-ACC9-447E-A6D9-832CEC3780B8}" srcOrd="0" destOrd="0" presId="urn:microsoft.com/office/officeart/2008/layout/PictureAccentList"/>
    <dgm:cxn modelId="{371D8289-9F6E-4A62-A5A6-14BFF255813E}" srcId="{1599342D-B263-48FC-AA07-C912CAF7E656}" destId="{57F91860-9BC6-4796-AF53-DD604ECD3268}" srcOrd="0" destOrd="0" parTransId="{A20E4CA2-0CFA-49BD-B1CB-F48AB66C05E9}" sibTransId="{B616882E-B946-43DB-9C56-FCC7B587FD81}"/>
    <dgm:cxn modelId="{6BD4AC90-3D68-46F6-8EC9-29A690E6EDB5}" srcId="{7F9FC93B-E400-499A-B29B-F63AACF06CF0}" destId="{1599342D-B263-48FC-AA07-C912CAF7E656}" srcOrd="0" destOrd="0" parTransId="{FC45F4F9-00A2-4E55-9687-FFC6647CFBF5}" sibTransId="{5C12323D-719B-4817-9266-27EC8FCB0062}"/>
    <dgm:cxn modelId="{3A03669A-B1FE-45C3-887C-B709E934D7D4}" srcId="{7F9FC93B-E400-499A-B29B-F63AACF06CF0}" destId="{526C4CF9-EE0F-46E3-8015-20160389F3E4}" srcOrd="1" destOrd="0" parTransId="{80662761-C039-4074-BA1D-34F82BECFBF0}" sibTransId="{EB8F71D6-3E9B-4218-87B5-1DA445E9A5E2}"/>
    <dgm:cxn modelId="{4B72269D-3CCD-4C4E-9252-AAE92F1E7697}" type="presOf" srcId="{526C4CF9-EE0F-46E3-8015-20160389F3E4}" destId="{A9C60E45-6C8E-46C4-9921-F86C7A834BDB}" srcOrd="0" destOrd="0" presId="urn:microsoft.com/office/officeart/2008/layout/PictureAccentList"/>
    <dgm:cxn modelId="{376F0BB7-4E96-4E05-8336-BD6C42F1FE54}" type="presOf" srcId="{42B5CBA6-5FE0-42B8-A277-DB22D09D4AA3}" destId="{421F82FE-17A7-46E8-920D-3EA7353FF2DB}" srcOrd="0" destOrd="0" presId="urn:microsoft.com/office/officeart/2008/layout/PictureAccentList"/>
    <dgm:cxn modelId="{8202B0BB-0A82-4D1E-8CA9-61BC50E6F2A1}" type="presOf" srcId="{A5631411-8B09-4431-B32D-A6FB28406E88}" destId="{AF1E3A65-082D-418E-88A0-13B98CA94B80}" srcOrd="0" destOrd="0" presId="urn:microsoft.com/office/officeart/2008/layout/PictureAccentList"/>
    <dgm:cxn modelId="{F6EDB3CD-6D59-4FC2-9BF0-A22150E8679C}" type="presOf" srcId="{1599342D-B263-48FC-AA07-C912CAF7E656}" destId="{08F40703-DCF5-4168-9C3F-BB7FAA75591F}" srcOrd="0" destOrd="0" presId="urn:microsoft.com/office/officeart/2008/layout/PictureAccentList"/>
    <dgm:cxn modelId="{83FD60D3-19AB-4062-9297-F8901196FBE1}" srcId="{1599342D-B263-48FC-AA07-C912CAF7E656}" destId="{A5631411-8B09-4431-B32D-A6FB28406E88}" srcOrd="1" destOrd="0" parTransId="{03C49E21-873B-4EE6-9166-D7BF43DA4904}" sibTransId="{911AD70B-3CB9-4795-BD9E-2B67E1B0352D}"/>
    <dgm:cxn modelId="{AABC8EE8-287C-4C67-85E6-4F9367EA3304}" type="presOf" srcId="{A3776592-3A37-4E9D-A419-1E642B0F8DF2}" destId="{BD3D95B7-C2D1-4248-B510-B818E008E93B}" srcOrd="0" destOrd="0" presId="urn:microsoft.com/office/officeart/2008/layout/PictureAccentList"/>
    <dgm:cxn modelId="{313B9DFA-0D3C-45ED-9418-BCA105DACE5C}" srcId="{526C4CF9-EE0F-46E3-8015-20160389F3E4}" destId="{A3776592-3A37-4E9D-A419-1E642B0F8DF2}" srcOrd="1" destOrd="0" parTransId="{ACF77BF0-394C-44B2-A636-705FFA3C7CD1}" sibTransId="{F32D6E8C-4C33-4643-9E5D-773B07C51588}"/>
    <dgm:cxn modelId="{899327FF-96B9-4181-B2B6-EB05BA6071E6}" type="presOf" srcId="{7F9FC93B-E400-499A-B29B-F63AACF06CF0}" destId="{D06F5AB6-56B6-4C22-9AD8-0407E2697D2F}" srcOrd="0" destOrd="0" presId="urn:microsoft.com/office/officeart/2008/layout/PictureAccentList"/>
    <dgm:cxn modelId="{8C4CA19F-5E45-4503-8964-526EA3C9E81F}" type="presParOf" srcId="{D06F5AB6-56B6-4C22-9AD8-0407E2697D2F}" destId="{C67CB879-D4A5-4833-A181-400836467C0E}" srcOrd="0" destOrd="0" presId="urn:microsoft.com/office/officeart/2008/layout/PictureAccentList"/>
    <dgm:cxn modelId="{C0650349-6803-407C-8680-26E385D4F009}" type="presParOf" srcId="{C67CB879-D4A5-4833-A181-400836467C0E}" destId="{8182B109-4F94-4B97-B6C3-C008D8B2EC45}" srcOrd="0" destOrd="0" presId="urn:microsoft.com/office/officeart/2008/layout/PictureAccentList"/>
    <dgm:cxn modelId="{64070B85-C824-47A7-A000-214A2C333CE7}" type="presParOf" srcId="{8182B109-4F94-4B97-B6C3-C008D8B2EC45}" destId="{08F40703-DCF5-4168-9C3F-BB7FAA75591F}" srcOrd="0" destOrd="0" presId="urn:microsoft.com/office/officeart/2008/layout/PictureAccentList"/>
    <dgm:cxn modelId="{679A53B5-3377-4A3D-8E5E-23F5F6BA0EB8}" type="presParOf" srcId="{C67CB879-D4A5-4833-A181-400836467C0E}" destId="{8D04CFC8-9FE2-4075-B5A7-D3196D551307}" srcOrd="1" destOrd="0" presId="urn:microsoft.com/office/officeart/2008/layout/PictureAccentList"/>
    <dgm:cxn modelId="{14BA3ABB-5F99-44FC-B43E-59F3218B2376}" type="presParOf" srcId="{8D04CFC8-9FE2-4075-B5A7-D3196D551307}" destId="{CBCD58DF-8B4A-4194-8768-904A78652948}" srcOrd="0" destOrd="0" presId="urn:microsoft.com/office/officeart/2008/layout/PictureAccentList"/>
    <dgm:cxn modelId="{D5B97574-53B4-4759-B0A4-4CFEFD8DDF8E}" type="presParOf" srcId="{CBCD58DF-8B4A-4194-8768-904A78652948}" destId="{CA71A984-303D-40C2-9365-87BCBCFABECE}" srcOrd="0" destOrd="0" presId="urn:microsoft.com/office/officeart/2008/layout/PictureAccentList"/>
    <dgm:cxn modelId="{6092062E-1041-426F-8054-97A9EC1F6391}" type="presParOf" srcId="{CBCD58DF-8B4A-4194-8768-904A78652948}" destId="{DEE04D14-ACC9-447E-A6D9-832CEC3780B8}" srcOrd="1" destOrd="0" presId="urn:microsoft.com/office/officeart/2008/layout/PictureAccentList"/>
    <dgm:cxn modelId="{ED2451ED-8258-4A67-A3C3-93D190145490}" type="presParOf" srcId="{8D04CFC8-9FE2-4075-B5A7-D3196D551307}" destId="{0C2AB9D0-D3BA-46C9-AE89-2EB0AEEEE449}" srcOrd="1" destOrd="0" presId="urn:microsoft.com/office/officeart/2008/layout/PictureAccentList"/>
    <dgm:cxn modelId="{F675269E-BC94-42BE-AC2B-30C99F11F787}" type="presParOf" srcId="{0C2AB9D0-D3BA-46C9-AE89-2EB0AEEEE449}" destId="{891ED311-F33C-43E0-BCE8-DF8EEEA0662D}" srcOrd="0" destOrd="0" presId="urn:microsoft.com/office/officeart/2008/layout/PictureAccentList"/>
    <dgm:cxn modelId="{304FF57A-FA32-4EF3-AF57-63967353A701}" type="presParOf" srcId="{0C2AB9D0-D3BA-46C9-AE89-2EB0AEEEE449}" destId="{AF1E3A65-082D-418E-88A0-13B98CA94B80}" srcOrd="1" destOrd="0" presId="urn:microsoft.com/office/officeart/2008/layout/PictureAccentList"/>
    <dgm:cxn modelId="{6D8A1CF6-2FDA-436B-AD53-524734730A2A}" type="presParOf" srcId="{8D04CFC8-9FE2-4075-B5A7-D3196D551307}" destId="{0CBBD839-A61C-44A8-B68D-F5742D32511A}" srcOrd="2" destOrd="0" presId="urn:microsoft.com/office/officeart/2008/layout/PictureAccentList"/>
    <dgm:cxn modelId="{8913702C-8845-405A-883B-5D44188AFED3}" type="presParOf" srcId="{0CBBD839-A61C-44A8-B68D-F5742D32511A}" destId="{6F1CA706-5070-453D-8F1E-77815CB7DA8A}" srcOrd="0" destOrd="0" presId="urn:microsoft.com/office/officeart/2008/layout/PictureAccentList"/>
    <dgm:cxn modelId="{A51D03E1-A838-480D-BC51-94152CC54927}" type="presParOf" srcId="{0CBBD839-A61C-44A8-B68D-F5742D32511A}" destId="{421F82FE-17A7-46E8-920D-3EA7353FF2DB}" srcOrd="1" destOrd="0" presId="urn:microsoft.com/office/officeart/2008/layout/PictureAccentList"/>
    <dgm:cxn modelId="{A9DE80E9-F7C2-4F94-B6AB-3E52ABF9FF95}" type="presParOf" srcId="{D06F5AB6-56B6-4C22-9AD8-0407E2697D2F}" destId="{28CC23AD-5BCC-4057-8206-87075ECD62EB}" srcOrd="1" destOrd="0" presId="urn:microsoft.com/office/officeart/2008/layout/PictureAccentList"/>
    <dgm:cxn modelId="{94B69FF3-2121-48C0-BF3A-89FB2C6AEA03}" type="presParOf" srcId="{28CC23AD-5BCC-4057-8206-87075ECD62EB}" destId="{43F7557D-0424-49C3-8F19-667CEFC43BA3}" srcOrd="0" destOrd="0" presId="urn:microsoft.com/office/officeart/2008/layout/PictureAccentList"/>
    <dgm:cxn modelId="{3624F18A-5EB8-4230-A3E7-B8633BDBBBCD}" type="presParOf" srcId="{43F7557D-0424-49C3-8F19-667CEFC43BA3}" destId="{A9C60E45-6C8E-46C4-9921-F86C7A834BDB}" srcOrd="0" destOrd="0" presId="urn:microsoft.com/office/officeart/2008/layout/PictureAccentList"/>
    <dgm:cxn modelId="{CE903D16-3477-4577-8094-9B3F461F8AED}" type="presParOf" srcId="{28CC23AD-5BCC-4057-8206-87075ECD62EB}" destId="{494C1E59-F3EC-4E49-BB76-ECA0B1333FEC}" srcOrd="1" destOrd="0" presId="urn:microsoft.com/office/officeart/2008/layout/PictureAccentList"/>
    <dgm:cxn modelId="{B24D9BD4-4D8B-4121-8241-5862E0E2082C}" type="presParOf" srcId="{494C1E59-F3EC-4E49-BB76-ECA0B1333FEC}" destId="{19253E62-C4A7-4422-8C02-5F8C635F16C4}" srcOrd="0" destOrd="0" presId="urn:microsoft.com/office/officeart/2008/layout/PictureAccentList"/>
    <dgm:cxn modelId="{B96DB8BD-F30C-49F5-A13F-FCF494E03744}" type="presParOf" srcId="{19253E62-C4A7-4422-8C02-5F8C635F16C4}" destId="{D2B1D707-27EC-4FF1-91C9-7BB673A2B5A0}" srcOrd="0" destOrd="0" presId="urn:microsoft.com/office/officeart/2008/layout/PictureAccentList"/>
    <dgm:cxn modelId="{C3EE898F-EBFC-46BA-A41C-D6B802B1A725}" type="presParOf" srcId="{19253E62-C4A7-4422-8C02-5F8C635F16C4}" destId="{094EF217-186A-4E3C-A5A2-6CDED7D127F3}" srcOrd="1" destOrd="0" presId="urn:microsoft.com/office/officeart/2008/layout/PictureAccentList"/>
    <dgm:cxn modelId="{9697B242-2AFD-4592-B2F1-25022D5263B3}" type="presParOf" srcId="{494C1E59-F3EC-4E49-BB76-ECA0B1333FEC}" destId="{DBF432D7-93FF-43D6-9586-4293F3DE0118}" srcOrd="1" destOrd="0" presId="urn:microsoft.com/office/officeart/2008/layout/PictureAccentList"/>
    <dgm:cxn modelId="{5EFE8125-A0BD-45B6-9F27-B84C70B3F0F9}" type="presParOf" srcId="{DBF432D7-93FF-43D6-9586-4293F3DE0118}" destId="{3D9C0AAA-D938-4478-9F30-BE6E2E2CB4A2}" srcOrd="0" destOrd="0" presId="urn:microsoft.com/office/officeart/2008/layout/PictureAccentList"/>
    <dgm:cxn modelId="{4C9BF055-0A72-4E33-A81E-8E5597654D72}" type="presParOf" srcId="{DBF432D7-93FF-43D6-9586-4293F3DE0118}" destId="{BD3D95B7-C2D1-4248-B510-B818E008E9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B94F-748D-4180-938F-E83172DB05B1}" type="doc">
      <dgm:prSet loTypeId="urn:microsoft.com/office/officeart/2005/8/layout/b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58F5467-AB06-4D16-B2CE-CB31E32A608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Chonsiet bolpa thiemmo chansah ding le chansah lou ding thudol thulhuhna siem ding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(1 Cor. 5:3)</a:t>
          </a:r>
        </a:p>
      </dgm:t>
    </dgm:pt>
    <dgm:pt modelId="{599C42B3-B452-4AC3-85A6-C23F50B303E3}" type="parTrans" cxnId="{CCA1CA55-3AED-4D63-86B2-B952B45ECF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8862ADD-404E-49C9-A66B-47C73C42D1F0}" type="sibTrans" cxnId="{CCA1CA55-3AED-4D63-86B2-B952B45ECFD9}">
      <dgm:prSet/>
      <dgm:spPr>
        <a:ln w="76200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61707F-8D34-4064-A4A8-BF585B05653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Chonsiet bolpa’n achonsiet dalha louva houbung sung a umden ding agel lai chan a kipolpi lou ding, nehkhompi lou ding ahi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(1 Cor. 5:11)</a:t>
          </a:r>
        </a:p>
      </dgm:t>
    </dgm:pt>
    <dgm:pt modelId="{CD63048B-0D7F-4EF4-A898-6A107832C4F8}" type="parTrans" cxnId="{4E739820-2454-440E-B85A-85FCE7DDB41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1C3608-2B35-498C-BF59-0921B7CBEAA5}" type="sibTrans" cxnId="{4E739820-2454-440E-B85A-85FCE7DDB411}">
      <dgm:prSet custT="1"/>
      <dgm:spPr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57F8E7A-CAA5-4DCB-9438-E8C4AAEDC3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Chonsiet bolpa chu nosuoh a koi ding, “</a:t>
          </a:r>
          <a:r>
            <a:rPr lang="en" sz="2100" b="1" i="1" dirty="0">
              <a:effectLst>
                <a:outerShdw blurRad="38100" dist="38100" dir="2700000" algn="tl">
                  <a:srgbClr val="000000"/>
                </a:outerShdw>
              </a:effectLst>
            </a:rPr>
            <a:t>Satan kom a pieh doh ding”</a:t>
          </a:r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 ajieh chu achonsiet bol jal a aman Satan akilhen joh ahi tai      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(1 Cor. 5:2b, 5a, 13b)</a:t>
          </a:r>
        </a:p>
      </dgm:t>
    </dgm:pt>
    <dgm:pt modelId="{D0C8077D-3881-438F-BDC2-79D4F7014FC2}" type="par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3DFEB5-D698-451F-B417-C1321477D0C0}" type="sib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65074B-0EFD-447A-93FC-FBF72EA8F8C3}" type="pres">
      <dgm:prSet presAssocID="{F320B94F-748D-4180-938F-E83172DB05B1}" presName="Name0" presStyleCnt="0">
        <dgm:presLayoutVars>
          <dgm:dir/>
          <dgm:resizeHandles val="exact"/>
        </dgm:presLayoutVars>
      </dgm:prSet>
      <dgm:spPr/>
    </dgm:pt>
    <dgm:pt modelId="{4517103E-ADA7-4D99-A534-654E56DEE0F6}" type="pres">
      <dgm:prSet presAssocID="{D58F5467-AB06-4D16-B2CE-CB31E32A6082}" presName="node" presStyleLbl="node1" presStyleIdx="0" presStyleCnt="3">
        <dgm:presLayoutVars>
          <dgm:bulletEnabled val="1"/>
        </dgm:presLayoutVars>
      </dgm:prSet>
      <dgm:spPr/>
    </dgm:pt>
    <dgm:pt modelId="{06D00E97-8472-4DEB-B568-1CC0F46D6F4C}" type="pres">
      <dgm:prSet presAssocID="{48862ADD-404E-49C9-A66B-47C73C42D1F0}" presName="sibTrans" presStyleLbl="sibTrans1D1" presStyleIdx="0" presStyleCnt="2"/>
      <dgm:spPr/>
    </dgm:pt>
    <dgm:pt modelId="{075A2E90-841B-40B6-AC71-8B696AA6ACF0}" type="pres">
      <dgm:prSet presAssocID="{48862ADD-404E-49C9-A66B-47C73C42D1F0}" presName="connectorText" presStyleLbl="sibTrans1D1" presStyleIdx="0" presStyleCnt="2"/>
      <dgm:spPr/>
    </dgm:pt>
    <dgm:pt modelId="{DE09943A-C256-40CD-B210-19FD6DF04B3D}" type="pres">
      <dgm:prSet presAssocID="{5B61707F-8D34-4064-A4A8-BF585B05653E}" presName="node" presStyleLbl="node1" presStyleIdx="1" presStyleCnt="3" custScaleX="125156">
        <dgm:presLayoutVars>
          <dgm:bulletEnabled val="1"/>
        </dgm:presLayoutVars>
      </dgm:prSet>
      <dgm:spPr/>
    </dgm:pt>
    <dgm:pt modelId="{2E1695E2-AA7A-4BE8-80AA-A0A5E0BEED1D}" type="pres">
      <dgm:prSet presAssocID="{131C3608-2B35-498C-BF59-0921B7CBEAA5}" presName="sibTrans" presStyleLbl="sibTrans1D1" presStyleIdx="1" presStyleCnt="2"/>
      <dgm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</dgm:spPr>
    </dgm:pt>
    <dgm:pt modelId="{6C83221B-F91F-4DC9-B829-1F87A0247606}" type="pres">
      <dgm:prSet presAssocID="{131C3608-2B35-498C-BF59-0921B7CBEAA5}" presName="connectorText" presStyleLbl="sibTrans1D1" presStyleIdx="1" presStyleCnt="2"/>
      <dgm:spPr/>
    </dgm:pt>
    <dgm:pt modelId="{53659B7C-0BD0-45C0-AE43-E38BED7A7250}" type="pres">
      <dgm:prSet presAssocID="{257F8E7A-CAA5-4DCB-9438-E8C4AAEDC3BA}" presName="node" presStyleLbl="node1" presStyleIdx="2" presStyleCnt="3" custScaleX="125156">
        <dgm:presLayoutVars>
          <dgm:bulletEnabled val="1"/>
        </dgm:presLayoutVars>
      </dgm:prSet>
      <dgm:spPr/>
    </dgm:pt>
  </dgm:ptLst>
  <dgm:cxnLst>
    <dgm:cxn modelId="{11397912-5774-4BF3-8FAD-C02261FBE32F}" type="presOf" srcId="{F320B94F-748D-4180-938F-E83172DB05B1}" destId="{4165074B-0EFD-447A-93FC-FBF72EA8F8C3}" srcOrd="0" destOrd="0" presId="urn:microsoft.com/office/officeart/2005/8/layout/bProcess3"/>
    <dgm:cxn modelId="{D8E18412-44E1-4603-9E9C-57C72106F53A}" type="presOf" srcId="{5B61707F-8D34-4064-A4A8-BF585B05653E}" destId="{DE09943A-C256-40CD-B210-19FD6DF04B3D}" srcOrd="0" destOrd="0" presId="urn:microsoft.com/office/officeart/2005/8/layout/bProcess3"/>
    <dgm:cxn modelId="{4E739820-2454-440E-B85A-85FCE7DDB411}" srcId="{F320B94F-748D-4180-938F-E83172DB05B1}" destId="{5B61707F-8D34-4064-A4A8-BF585B05653E}" srcOrd="1" destOrd="0" parTransId="{CD63048B-0D7F-4EF4-A898-6A107832C4F8}" sibTransId="{131C3608-2B35-498C-BF59-0921B7CBEAA5}"/>
    <dgm:cxn modelId="{DA628C2A-ADC6-4EDD-8F46-71867FAD2186}" type="presOf" srcId="{131C3608-2B35-498C-BF59-0921B7CBEAA5}" destId="{6C83221B-F91F-4DC9-B829-1F87A0247606}" srcOrd="1" destOrd="0" presId="urn:microsoft.com/office/officeart/2005/8/layout/bProcess3"/>
    <dgm:cxn modelId="{C51E9838-D5A6-420C-BC44-A46C91172303}" type="presOf" srcId="{D58F5467-AB06-4D16-B2CE-CB31E32A6082}" destId="{4517103E-ADA7-4D99-A534-654E56DEE0F6}" srcOrd="0" destOrd="0" presId="urn:microsoft.com/office/officeart/2005/8/layout/bProcess3"/>
    <dgm:cxn modelId="{CCA1CA55-3AED-4D63-86B2-B952B45ECFD9}" srcId="{F320B94F-748D-4180-938F-E83172DB05B1}" destId="{D58F5467-AB06-4D16-B2CE-CB31E32A6082}" srcOrd="0" destOrd="0" parTransId="{599C42B3-B452-4AC3-85A6-C23F50B303E3}" sibTransId="{48862ADD-404E-49C9-A66B-47C73C42D1F0}"/>
    <dgm:cxn modelId="{196A6EB3-22BF-4C88-85C3-643B1EF05FAC}" type="presOf" srcId="{131C3608-2B35-498C-BF59-0921B7CBEAA5}" destId="{2E1695E2-AA7A-4BE8-80AA-A0A5E0BEED1D}" srcOrd="0" destOrd="0" presId="urn:microsoft.com/office/officeart/2005/8/layout/bProcess3"/>
    <dgm:cxn modelId="{E35999C6-FEE2-4C8E-BA7A-0EE93BB8F23D}" type="presOf" srcId="{257F8E7A-CAA5-4DCB-9438-E8C4AAEDC3BA}" destId="{53659B7C-0BD0-45C0-AE43-E38BED7A7250}" srcOrd="0" destOrd="0" presId="urn:microsoft.com/office/officeart/2005/8/layout/bProcess3"/>
    <dgm:cxn modelId="{7BF310CF-892C-4BFA-80AF-AEEEF4CCE65C}" type="presOf" srcId="{48862ADD-404E-49C9-A66B-47C73C42D1F0}" destId="{075A2E90-841B-40B6-AC71-8B696AA6ACF0}" srcOrd="1" destOrd="0" presId="urn:microsoft.com/office/officeart/2005/8/layout/bProcess3"/>
    <dgm:cxn modelId="{CEE7FFE0-D7EE-46B9-BDAB-123451E54918}" srcId="{F320B94F-748D-4180-938F-E83172DB05B1}" destId="{257F8E7A-CAA5-4DCB-9438-E8C4AAEDC3BA}" srcOrd="2" destOrd="0" parTransId="{D0C8077D-3881-438F-BDC2-79D4F7014FC2}" sibTransId="{343DFEB5-D698-451F-B417-C1321477D0C0}"/>
    <dgm:cxn modelId="{6DAF62F7-6CD2-422C-8278-77A8B420E9B9}" type="presOf" srcId="{48862ADD-404E-49C9-A66B-47C73C42D1F0}" destId="{06D00E97-8472-4DEB-B568-1CC0F46D6F4C}" srcOrd="0" destOrd="0" presId="urn:microsoft.com/office/officeart/2005/8/layout/bProcess3"/>
    <dgm:cxn modelId="{1C4072C4-3A88-4D35-B7F8-C7FD7244A724}" type="presParOf" srcId="{4165074B-0EFD-447A-93FC-FBF72EA8F8C3}" destId="{4517103E-ADA7-4D99-A534-654E56DEE0F6}" srcOrd="0" destOrd="0" presId="urn:microsoft.com/office/officeart/2005/8/layout/bProcess3"/>
    <dgm:cxn modelId="{9D58B82E-8574-46E1-897F-08B168A34FD4}" type="presParOf" srcId="{4165074B-0EFD-447A-93FC-FBF72EA8F8C3}" destId="{06D00E97-8472-4DEB-B568-1CC0F46D6F4C}" srcOrd="1" destOrd="0" presId="urn:microsoft.com/office/officeart/2005/8/layout/bProcess3"/>
    <dgm:cxn modelId="{F8675A17-A048-4E39-AD31-0AC9FEDE0E36}" type="presParOf" srcId="{06D00E97-8472-4DEB-B568-1CC0F46D6F4C}" destId="{075A2E90-841B-40B6-AC71-8B696AA6ACF0}" srcOrd="0" destOrd="0" presId="urn:microsoft.com/office/officeart/2005/8/layout/bProcess3"/>
    <dgm:cxn modelId="{F20BC90E-503B-4E84-A5DB-E6457A894004}" type="presParOf" srcId="{4165074B-0EFD-447A-93FC-FBF72EA8F8C3}" destId="{DE09943A-C256-40CD-B210-19FD6DF04B3D}" srcOrd="2" destOrd="0" presId="urn:microsoft.com/office/officeart/2005/8/layout/bProcess3"/>
    <dgm:cxn modelId="{680038C7-3029-4123-B657-4024CF1324C9}" type="presParOf" srcId="{4165074B-0EFD-447A-93FC-FBF72EA8F8C3}" destId="{2E1695E2-AA7A-4BE8-80AA-A0A5E0BEED1D}" srcOrd="3" destOrd="0" presId="urn:microsoft.com/office/officeart/2005/8/layout/bProcess3"/>
    <dgm:cxn modelId="{77BA6195-22C8-49D9-8FCC-CFA29A97911E}" type="presParOf" srcId="{2E1695E2-AA7A-4BE8-80AA-A0A5E0BEED1D}" destId="{6C83221B-F91F-4DC9-B829-1F87A0247606}" srcOrd="0" destOrd="0" presId="urn:microsoft.com/office/officeart/2005/8/layout/bProcess3"/>
    <dgm:cxn modelId="{A21714CD-A098-4133-87D5-BFB37A1B257B}" type="presParOf" srcId="{4165074B-0EFD-447A-93FC-FBF72EA8F8C3}" destId="{53659B7C-0BD0-45C0-AE43-E38BED7A725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40703-DCF5-4168-9C3F-BB7FAA75591F}">
      <dsp:nvSpPr>
        <dsp:cNvPr id="0" name=""/>
        <dsp:cNvSpPr/>
      </dsp:nvSpPr>
      <dsp:spPr>
        <a:xfrm>
          <a:off x="51778" y="0"/>
          <a:ext cx="3045542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Houbung sung a chonsietna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67" y="17189"/>
        <a:ext cx="3011164" cy="552484"/>
      </dsp:txXfrm>
    </dsp:sp>
    <dsp:sp modelId="{CA71A984-303D-40C2-9365-87BCBCFABECE}">
      <dsp:nvSpPr>
        <dsp:cNvPr id="0" name=""/>
        <dsp:cNvSpPr/>
      </dsp:nvSpPr>
      <dsp:spPr>
        <a:xfrm>
          <a:off x="59182" y="690291"/>
          <a:ext cx="355822" cy="756493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04D14-ACC9-447E-A6D9-832CEC3780B8}">
      <dsp:nvSpPr>
        <dsp:cNvPr id="0" name=""/>
        <dsp:cNvSpPr/>
      </dsp:nvSpPr>
      <dsp:spPr>
        <a:xfrm>
          <a:off x="460648" y="690291"/>
          <a:ext cx="2628949" cy="756493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Anopna tah a chonse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727227"/>
        <a:ext cx="2555077" cy="682621"/>
      </dsp:txXfrm>
    </dsp:sp>
    <dsp:sp modelId="{891ED311-F33C-43E0-BCE8-DF8EEEA0662D}">
      <dsp:nvSpPr>
        <dsp:cNvPr id="0" name=""/>
        <dsp:cNvSpPr/>
      </dsp:nvSpPr>
      <dsp:spPr>
        <a:xfrm>
          <a:off x="59182" y="1489484"/>
          <a:ext cx="355822" cy="756493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E3A65-082D-418E-88A0-13B98CA94B80}">
      <dsp:nvSpPr>
        <dsp:cNvPr id="0" name=""/>
        <dsp:cNvSpPr/>
      </dsp:nvSpPr>
      <dsp:spPr>
        <a:xfrm>
          <a:off x="460648" y="1489484"/>
          <a:ext cx="2628949" cy="756493"/>
        </a:xfrm>
        <a:prstGeom prst="roundRect">
          <a:avLst>
            <a:gd name="adj" fmla="val 16670"/>
          </a:avLst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Chonsiet suhmangna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1526420"/>
        <a:ext cx="2555077" cy="682621"/>
      </dsp:txXfrm>
    </dsp:sp>
    <dsp:sp modelId="{6F1CA706-5070-453D-8F1E-77815CB7DA8A}">
      <dsp:nvSpPr>
        <dsp:cNvPr id="0" name=""/>
        <dsp:cNvSpPr/>
      </dsp:nvSpPr>
      <dsp:spPr>
        <a:xfrm>
          <a:off x="59182" y="2288676"/>
          <a:ext cx="355822" cy="756493"/>
        </a:xfrm>
        <a:prstGeom prst="chevron">
          <a:avLst/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82FE-17A7-46E8-920D-3EA7353FF2DB}">
      <dsp:nvSpPr>
        <dsp:cNvPr id="0" name=""/>
        <dsp:cNvSpPr/>
      </dsp:nvSpPr>
      <dsp:spPr>
        <a:xfrm>
          <a:off x="460648" y="2288676"/>
          <a:ext cx="2628949" cy="756493"/>
        </a:xfrm>
        <a:prstGeom prst="roundRect">
          <a:avLst>
            <a:gd name="adj" fmla="val 16670"/>
          </a:avLst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Sungthu seilhap ding je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2325612"/>
        <a:ext cx="2555077" cy="682621"/>
      </dsp:txXfrm>
    </dsp:sp>
    <dsp:sp modelId="{A9C60E45-6C8E-46C4-9921-F86C7A834BDB}">
      <dsp:nvSpPr>
        <dsp:cNvPr id="0" name=""/>
        <dsp:cNvSpPr/>
      </dsp:nvSpPr>
      <dsp:spPr>
        <a:xfrm>
          <a:off x="3334019" y="0"/>
          <a:ext cx="2858671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Houbung sung a chonsietna otdoh di je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1208" y="17189"/>
        <a:ext cx="2824293" cy="552484"/>
      </dsp:txXfrm>
    </dsp:sp>
    <dsp:sp modelId="{D2B1D707-27EC-4FF1-91C9-7BB673A2B5A0}">
      <dsp:nvSpPr>
        <dsp:cNvPr id="0" name=""/>
        <dsp:cNvSpPr/>
      </dsp:nvSpPr>
      <dsp:spPr>
        <a:xfrm>
          <a:off x="3334019" y="690291"/>
          <a:ext cx="355822" cy="756493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EF217-186A-4E3C-A5A2-6CDED7D127F3}">
      <dsp:nvSpPr>
        <dsp:cNvPr id="0" name=""/>
        <dsp:cNvSpPr/>
      </dsp:nvSpPr>
      <dsp:spPr>
        <a:xfrm>
          <a:off x="3711191" y="690291"/>
          <a:ext cx="2481498" cy="756493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Lhagao Thieng hou in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727227"/>
        <a:ext cx="2407626" cy="682621"/>
      </dsp:txXfrm>
    </dsp:sp>
    <dsp:sp modelId="{3D9C0AAA-D938-4478-9F30-BE6E2E2CB4A2}">
      <dsp:nvSpPr>
        <dsp:cNvPr id="0" name=""/>
        <dsp:cNvSpPr/>
      </dsp:nvSpPr>
      <dsp:spPr>
        <a:xfrm>
          <a:off x="3334019" y="1489484"/>
          <a:ext cx="355822" cy="756493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95B7-C2D1-4248-B510-B818E008E93B}">
      <dsp:nvSpPr>
        <dsp:cNvPr id="0" name=""/>
        <dsp:cNvSpPr/>
      </dsp:nvSpPr>
      <dsp:spPr>
        <a:xfrm>
          <a:off x="3711191" y="1489484"/>
          <a:ext cx="2481498" cy="756493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Nupa kipolna dih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1526420"/>
        <a:ext cx="2407626" cy="682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0E97-8472-4DEB-B568-1CC0F46D6F4C}">
      <dsp:nvSpPr>
        <dsp:cNvPr id="0" name=""/>
        <dsp:cNvSpPr/>
      </dsp:nvSpPr>
      <dsp:spPr>
        <a:xfrm>
          <a:off x="2969598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77348" y="932676"/>
        <a:ext cx="34005" cy="6807"/>
      </dsp:txXfrm>
    </dsp:sp>
    <dsp:sp modelId="{4517103E-ADA7-4D99-A534-654E56DEE0F6}">
      <dsp:nvSpPr>
        <dsp:cNvPr id="0" name=""/>
        <dsp:cNvSpPr/>
      </dsp:nvSpPr>
      <dsp:spPr>
        <a:xfrm>
          <a:off x="14418" y="48985"/>
          <a:ext cx="2956980" cy="177418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Chonsiet bolpa thiemmo chansah ding le chansah lou ding thudol thulhuhna siem ding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Cor. 5:3)</a:t>
          </a:r>
        </a:p>
      </dsp:txBody>
      <dsp:txXfrm>
        <a:off x="14418" y="48985"/>
        <a:ext cx="2956980" cy="1774188"/>
      </dsp:txXfrm>
    </dsp:sp>
    <dsp:sp modelId="{2E1695E2-AA7A-4BE8-80AA-A0A5E0BEED1D}">
      <dsp:nvSpPr>
        <dsp:cNvPr id="0" name=""/>
        <dsp:cNvSpPr/>
      </dsp:nvSpPr>
      <dsp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658292" y="932676"/>
        <a:ext cx="34005" cy="6807"/>
      </dsp:txXfrm>
    </dsp:sp>
    <dsp:sp modelId="{DE09943A-C256-40CD-B210-19FD6DF04B3D}">
      <dsp:nvSpPr>
        <dsp:cNvPr id="0" name=""/>
        <dsp:cNvSpPr/>
      </dsp:nvSpPr>
      <dsp:spPr>
        <a:xfrm>
          <a:off x="3651504" y="48985"/>
          <a:ext cx="3700838" cy="177418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Chonsiet bolpa’n achonsiet dalha louva houbung sung a umden ding agel lai chan a kipolpi lou ding, nehkhompi lou ding ahi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Cor. 5:11)</a:t>
          </a:r>
        </a:p>
      </dsp:txBody>
      <dsp:txXfrm>
        <a:off x="3651504" y="48985"/>
        <a:ext cx="3700838" cy="1774188"/>
      </dsp:txXfrm>
    </dsp:sp>
    <dsp:sp modelId="{53659B7C-0BD0-45C0-AE43-E38BED7A7250}">
      <dsp:nvSpPr>
        <dsp:cNvPr id="0" name=""/>
        <dsp:cNvSpPr/>
      </dsp:nvSpPr>
      <dsp:spPr>
        <a:xfrm>
          <a:off x="8032448" y="48985"/>
          <a:ext cx="3700838" cy="177418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Chonsiet bolpa chu nosuoh a koi ding, “</a:t>
          </a:r>
          <a:r>
            <a:rPr lang="en" sz="2100" b="1" i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Satan kom a pieh doh ding”</a:t>
          </a: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ajieh chu achonsiet bol jal a aman Satan akilhen joh ahi tai      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Cor. 5:2b, 5a, 13b)</a:t>
          </a:r>
        </a:p>
      </dsp:txBody>
      <dsp:txXfrm>
        <a:off x="8032448" y="48985"/>
        <a:ext cx="3700838" cy="177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C4B82-F575-41CF-A08E-5592E684F746}" type="datetimeFigureOut">
              <a:rPr lang="en-IN" smtClean="0"/>
              <a:t>16-07-2026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E2F8E-89FD-424B-9335-CD9401EC2F9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476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E2F8E-89FD-424B-9335-CD9401EC2F95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585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9FCD1-FBEC-482A-C7C8-5DD480B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AEC7B-9D15-A279-E1AF-6E547FB2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91673B-C34A-82E0-0C15-AC43B7F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23796-41D4-61A7-4C74-68F5D93F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CD6C9-73B4-3481-425D-7F6882F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B4BBA-66B8-C6BF-8B10-79CE6279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84D3A-F08B-B44D-9B87-DAEA1214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4CAA-1511-C08B-9705-2EF0112B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D9F0-261C-6B3E-9445-61390C53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4F5AA-D52F-E628-E71A-E929178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26743F-7802-4C81-1D42-F9AC6DE0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EE315E-48E5-850D-B41D-BAAD7493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5CD86-F59C-EC2F-9D21-AA250286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A64A6-3ABC-EE39-DB2B-E8D53D17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E9C7C-3A27-7C06-A194-6CDC41E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6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07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46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66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13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20835-4696-7FE2-58FB-FAD636D5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DE4C9-101B-9AB7-0A42-1A969B82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2CB2B-71F1-2FFE-4FEE-4276482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0853-C4A9-8DAC-524D-C341159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A7F24-1BED-978B-9782-FAFC45A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62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08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A49B-6E39-121D-0363-D772977B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9D55A-C909-D1F3-DC45-2E3D5658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9EAA9-D29F-386F-6DDD-4A23DCB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675FA-1ACA-2457-AB82-F2E0A07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AAF06-69BD-9732-4EF8-C114DDB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54C7-2C50-5DE1-4349-759D0F7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2285C-98C3-E394-52DB-3D4A0C20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8CFF8-C369-FEFF-44B8-318A2FA1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B1146B-A9D3-151D-709B-4E19A221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57F23-C099-51D3-CD41-C4D6CDB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99AA7-2050-D344-BA4E-137E176B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29E9E-6B04-1AF8-D35D-FEF3F6EF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907-F470-0571-FC68-86C16951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91CF76-19ED-BA54-DAF0-5FBEBEA16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DB4688-3CFA-5255-4ADE-F56897EAA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A0FA7-E197-DA00-C0B1-B74BF447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5D6200-E535-C106-435C-F3962969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D726AE-2022-37B7-45FB-C560E7F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D03608-2DF2-EBAE-4CF5-58D891BA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89830-0ECD-253B-1E7C-35AB0352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57447F-F6B0-1603-38E7-A2133631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16988-D65F-2A48-1DE4-870CA44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6C5F7-D80F-6F5E-5DA2-D382ECC6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83E20D-5AE6-AF79-25F9-BB9C9D3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4DC13A-2FC1-33BA-8A41-69AFF3D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79921D-9827-96D4-D54D-22BEDA5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BB60-89BB-90F7-1CFE-4C4E72E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07D5F-E19F-4E57-C8DC-791BABDD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9E366-E8B2-2D3A-337F-8A2872033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886FE-398B-D871-C0B9-FE53ACC5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69EBD-9ABB-13ED-3482-AC4E3E8C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606D56-8F39-9906-0477-9BA7D1C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8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8C4F0-D4CC-15C0-35C9-3263EE65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FB4E8C-0E68-08F2-B236-B08BBCB51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CCF95E-A060-B0CA-8F3A-85F5D0BE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F9576-7222-BE25-A0CC-18B0597B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5F777-1C7B-E321-9B34-F194030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4E2CF-6FB0-BEEE-6D5A-62C06CA8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0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F10EF1-4822-E66A-C9FE-98907B51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EBCAD-2E6A-58AB-BB92-5E73ABA7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D1C60-169B-7A02-8356-25AAB5FC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DDCF-5409-4A7F-B9A8-A9087ED5F8B3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17759-6939-FDFE-9D00-9B5C47282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F9FC4-4636-EDA9-7786-DF49FA47A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9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FC2CFA-6F78-FF5E-5586-E6B00D6A29DF}"/>
              </a:ext>
            </a:extLst>
          </p:cNvPr>
          <p:cNvSpPr txBox="1"/>
          <p:nvPr/>
        </p:nvSpPr>
        <p:spPr>
          <a:xfrm>
            <a:off x="117987" y="-1690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383749"/>
              </a:contourClr>
            </a:sp3d>
          </a:bodyPr>
          <a:lstStyle/>
          <a:p>
            <a:r>
              <a:rPr lang="en" sz="6000" b="1" spc="300" dirty="0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HOUBUNG  SUNG  A CHONSIETNA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AEB025-9E8B-5BF9-1FD4-6521A57D8BF4}"/>
              </a:ext>
            </a:extLst>
          </p:cNvPr>
          <p:cNvSpPr txBox="1"/>
          <p:nvPr/>
        </p:nvSpPr>
        <p:spPr>
          <a:xfrm>
            <a:off x="186814" y="6332632"/>
            <a:ext cx="3201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2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Simmun 4: July 25, 2026</a:t>
            </a:r>
          </a:p>
        </p:txBody>
      </p:sp>
    </p:spTree>
    <p:extLst>
      <p:ext uri="{BB962C8B-B14F-4D97-AF65-F5344CB8AC3E}">
        <p14:creationId xmlns:p14="http://schemas.microsoft.com/office/powerpoint/2010/main" val="1977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2A843BA-B7EE-1DAD-CDE0-3348C2716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9664"/>
            <a:ext cx="8160774" cy="1430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B05535-1DD7-BD91-D50D-60C5183C5841}"/>
              </a:ext>
            </a:extLst>
          </p:cNvPr>
          <p:cNvSpPr txBox="1"/>
          <p:nvPr/>
        </p:nvSpPr>
        <p:spPr>
          <a:xfrm>
            <a:off x="1" y="-78656"/>
            <a:ext cx="81607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4000" b="1" dirty="0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</a:rPr>
              <a:t>LHAGAO THIENG HOU 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44DD43-0EA1-9F2F-5EBC-8BC6D2292552}"/>
              </a:ext>
            </a:extLst>
          </p:cNvPr>
          <p:cNvSpPr txBox="1"/>
          <p:nvPr/>
        </p:nvSpPr>
        <p:spPr>
          <a:xfrm>
            <a:off x="1" y="469252"/>
            <a:ext cx="8160774" cy="9694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tahsa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 hi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Pathien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kuon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nanei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nasung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uva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cheng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Lhagao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Thieng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Hou in ahi,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chule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nangho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hi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nangho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nahilou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lam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helou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nahi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uvem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Corinth 6:19)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1103BB-CB74-65FA-DE4B-FD426E6A76D5}"/>
              </a:ext>
            </a:extLst>
          </p:cNvPr>
          <p:cNvSpPr txBox="1"/>
          <p:nvPr/>
        </p:nvSpPr>
        <p:spPr>
          <a:xfrm>
            <a:off x="135254" y="1450275"/>
            <a:ext cx="81281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Thutan ho masang a akihehtuo u thudol asei jou in, Paul in asei thupi pen- houbung sung a jonthanhuoi um thudol- asei kit e. Ibol a um thei hin tem?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C1897-043A-0C96-5DAE-F75D3E7C5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69" y="123441"/>
            <a:ext cx="3737177" cy="209202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12536C-51D4-C6C4-E956-2ECB30975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24335" y="3716594"/>
            <a:ext cx="2978193" cy="301796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330111-72E8-A7AF-9601-B2FAFB07B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467" y="2541678"/>
            <a:ext cx="3859424" cy="1727519"/>
          </a:xfrm>
          <a:prstGeom prst="rect">
            <a:avLst/>
          </a:prstGeom>
          <a:ln w="88900" cap="sq" cmpd="thickThin">
            <a:solidFill>
              <a:srgbClr val="F27A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A37B7D-FD59-F07B-CE82-8339093E81CB}"/>
              </a:ext>
            </a:extLst>
          </p:cNvPr>
          <p:cNvSpPr txBox="1"/>
          <p:nvPr/>
        </p:nvSpPr>
        <p:spPr>
          <a:xfrm>
            <a:off x="99853" y="4424553"/>
            <a:ext cx="856236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Aseilona jieh chu: itahsa u Christa tibah ahi. Christa tibah khat chu noti le chonthanghuoi ho toh kijopmat sah a, pumkhat so thei ahipoi </a:t>
            </a:r>
            <a:r>
              <a:rPr lang="en" sz="2000" b="1" dirty="0"/>
              <a:t>(1 Cor. 6:15-18).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EE0B9B-CC58-7C6E-7D94-A27971A198BC}"/>
              </a:ext>
            </a:extLst>
          </p:cNvPr>
          <p:cNvSpPr txBox="1"/>
          <p:nvPr/>
        </p:nvSpPr>
        <p:spPr>
          <a:xfrm>
            <a:off x="129348" y="5441880"/>
            <a:ext cx="90933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Akhonna’n, gel ding lom le thupi tah chu hiche ahi: itahsa u Lhagao Thieng in ahin, eiho a hita lou ahi; hijieh chun anei eiho hitalouva Pathien joh hi a ahi tai </a:t>
            </a:r>
            <a:r>
              <a:rPr lang="en" sz="2000" b="1" dirty="0"/>
              <a:t>(1 Cor. 6:19). </a:t>
            </a:r>
            <a:r>
              <a:rPr lang="en" sz="2100" b="1" dirty="0"/>
              <a:t>Pathien in Achapa thisan manlu tah a ei chohdoh sa u ahitan, hijieh chun tahsa le lhagaova Pathien ichoi-an diu ahi </a:t>
            </a:r>
            <a:r>
              <a:rPr lang="en" sz="2000" b="1" dirty="0"/>
              <a:t>(1 Cor. 6:20).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33D08-2B6F-EA36-4E2E-A0410E638033}"/>
              </a:ext>
            </a:extLst>
          </p:cNvPr>
          <p:cNvSpPr txBox="1"/>
          <p:nvPr/>
        </p:nvSpPr>
        <p:spPr>
          <a:xfrm>
            <a:off x="4227412" y="2378270"/>
            <a:ext cx="782933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Christian te athieng hi dia kikou ahi uve </a:t>
            </a:r>
            <a:r>
              <a:rPr lang="en" sz="2000" b="1" dirty="0"/>
              <a:t>(1 Cor. 6:11); </a:t>
            </a:r>
            <a:r>
              <a:rPr lang="en" sz="2100" b="1" dirty="0"/>
              <a:t>chonsiet jouse anungsun ding u ahi. Hinla achonsiet kingaidam jieh a atahsa uva anop nop bolthei ta dia kigel loi jong ana um ui. Hijieh chun Paul in “</a:t>
            </a:r>
            <a:r>
              <a:rPr lang="en" sz="2100" b="1" i="1" dirty="0"/>
              <a:t>tahsa chu jonthanhuoina le noti bang a man ding ahi poi</a:t>
            </a:r>
            <a:r>
              <a:rPr lang="en" sz="2100" b="1" dirty="0"/>
              <a:t>” anati </a:t>
            </a:r>
            <a:r>
              <a:rPr lang="en" sz="2000" b="1" dirty="0"/>
              <a:t>(1 Cor. 6:12-13).</a:t>
            </a:r>
          </a:p>
        </p:txBody>
      </p:sp>
    </p:spTree>
    <p:extLst>
      <p:ext uri="{BB962C8B-B14F-4D97-AF65-F5344CB8AC3E}">
        <p14:creationId xmlns:p14="http://schemas.microsoft.com/office/powerpoint/2010/main" val="35375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97E0DE6-EE0B-F218-2120-87DAC262D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4171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D8B07-5F70-9CFD-B56B-9BE1E9122E47}"/>
              </a:ext>
            </a:extLst>
          </p:cNvPr>
          <p:cNvSpPr txBox="1"/>
          <p:nvPr/>
        </p:nvSpPr>
        <p:spPr>
          <a:xfrm>
            <a:off x="0" y="-857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NUPA  KIPOLNA  DIH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22D80-3554-017A-2271-98E44F8FB2CC}"/>
              </a:ext>
            </a:extLst>
          </p:cNvPr>
          <p:cNvSpPr txBox="1"/>
          <p:nvPr/>
        </p:nvSpPr>
        <p:spPr>
          <a:xfrm>
            <a:off x="3462004" y="1511342"/>
            <a:ext cx="8582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Corinth houbung thudoh bol ho Paul in donbutna phatah apieh a kuon chonthanhuoi jamsan ding je hetthiemna ineithei ta uve </a:t>
            </a:r>
            <a:r>
              <a:rPr lang="en" sz="2000" b="1" dirty="0"/>
              <a:t>(1 Cor. 7:1).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1FA10-451F-4AC7-FE84-BD9168DC2BC3}"/>
              </a:ext>
            </a:extLst>
          </p:cNvPr>
          <p:cNvSpPr txBox="1"/>
          <p:nvPr/>
        </p:nvSpPr>
        <p:spPr>
          <a:xfrm>
            <a:off x="1590675" y="608427"/>
            <a:ext cx="91630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Jonthanhuoi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atam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tai,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pasal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numei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numei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in jong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pasal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ji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kinei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chieh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hen</a:t>
            </a:r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(1 Corinth 7:2)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6B1DC3-3CD9-FD7F-D16B-DB92205CA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4227629"/>
            <a:ext cx="3054119" cy="2535146"/>
          </a:xfrm>
          <a:prstGeom prst="round2DiagRect">
            <a:avLst>
              <a:gd name="adj1" fmla="val 50000"/>
              <a:gd name="adj2" fmla="val 18228"/>
            </a:avLst>
          </a:prstGeom>
          <a:ln w="57150" cap="sq">
            <a:solidFill>
              <a:srgbClr val="FFC51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EA8C82-0533-401A-D255-6091968495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6011" y="4233318"/>
            <a:ext cx="3095304" cy="253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21D444-2C9E-2619-82EC-4494C60F9A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517" y="1591413"/>
            <a:ext cx="3291948" cy="2449645"/>
          </a:xfrm>
          <a:prstGeom prst="ellipse">
            <a:avLst/>
          </a:prstGeom>
          <a:ln w="14605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FA130C-4A63-3FD8-FA7E-29DDE535A4D3}"/>
              </a:ext>
            </a:extLst>
          </p:cNvPr>
          <p:cNvSpPr txBox="1"/>
          <p:nvPr/>
        </p:nvSpPr>
        <p:spPr>
          <a:xfrm>
            <a:off x="3255531" y="4393868"/>
            <a:ext cx="57508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Changkhat a um kitimjou tah ho ding in vang Pathien dia phachuom tah muolsona ding lampi atam e. Insung le inchen asubuoi diu lhomcha ahitah ding jieh in </a:t>
            </a:r>
            <a:r>
              <a:rPr lang="en" sz="2000" b="1" dirty="0"/>
              <a:t>(1 Cor. 7:6-8, 32-34).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611164-FA7B-4EA3-FAD6-284BE6FFC5E9}"/>
              </a:ext>
            </a:extLst>
          </p:cNvPr>
          <p:cNvSpPr txBox="1"/>
          <p:nvPr/>
        </p:nvSpPr>
        <p:spPr>
          <a:xfrm>
            <a:off x="3283977" y="3417636"/>
            <a:ext cx="88195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noProof="0" dirty="0">
                <a:solidFill>
                  <a:prstClr val="black"/>
                </a:solidFill>
                <a:latin typeface="Aptos" panose="02110004020202020204"/>
              </a:rPr>
              <a:t>Nupa khat joh sang in kitimat ding anoppih lou jieh a aji midang toh ajon khah ding venna’n atahsa chung a aji lungnachim sah hen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Cor. 7:3-5).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5E5A9D-280E-0347-A765-7524E221DF52}"/>
              </a:ext>
            </a:extLst>
          </p:cNvPr>
          <p:cNvSpPr txBox="1"/>
          <p:nvPr/>
        </p:nvSpPr>
        <p:spPr>
          <a:xfrm>
            <a:off x="3510122" y="2343073"/>
            <a:ext cx="844591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Adoltah chun nupa’n 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kitimatna dih le lom tah aneithei lhon ahi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; changkhat a um nalai hon vang hitobang kitimatna chu ajamsan ding u ahi.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50E6-F9E4-DB29-F5A5-2D66C4A056D0}"/>
              </a:ext>
            </a:extLst>
          </p:cNvPr>
          <p:cNvSpPr txBox="1"/>
          <p:nvPr/>
        </p:nvSpPr>
        <p:spPr>
          <a:xfrm>
            <a:off x="3283977" y="5831325"/>
            <a:ext cx="547656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Changkhat a um a kitim joulou ding chun ji kinei hen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lang, Satan lhepna peldoh jo hen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Cor. 7:9).</a:t>
            </a:r>
          </a:p>
        </p:txBody>
      </p:sp>
    </p:spTree>
    <p:extLst>
      <p:ext uri="{BB962C8B-B14F-4D97-AF65-F5344CB8AC3E}">
        <p14:creationId xmlns:p14="http://schemas.microsoft.com/office/powerpoint/2010/main" val="7253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A83B4-C49B-6222-DDEB-44A18A4C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EBB635-2A76-0502-8AF5-508E720C5C29}"/>
              </a:ext>
            </a:extLst>
          </p:cNvPr>
          <p:cNvSpPr txBox="1"/>
          <p:nvPr/>
        </p:nvSpPr>
        <p:spPr>
          <a:xfrm>
            <a:off x="2182764" y="650336"/>
            <a:ext cx="790513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“Bolkhiel nei khat thudih a lepui ding naguot jing lai in, Christa ding jieng a natong nahi ti kilahsah in</a:t>
            </a:r>
            <a:r>
              <a:rPr lang="en-US" sz="2600" b="1" dirty="0">
                <a:latin typeface="Constantia" panose="02030602050306030303" pitchFamily="18" charset="0"/>
              </a:rPr>
              <a:t>. […] </a:t>
            </a:r>
          </a:p>
          <a:p>
            <a:pPr>
              <a:spcBef>
                <a:spcPts val="600"/>
              </a:spcBef>
            </a:pPr>
            <a:r>
              <a:rPr lang="en-US" sz="2600" b="1" dirty="0" err="1">
                <a:latin typeface="Constantia" panose="02030602050306030303" pitchFamily="18" charset="0"/>
              </a:rPr>
              <a:t>Hichun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Huhhingpu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ngaidamna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hepina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dimset</a:t>
            </a:r>
            <a:r>
              <a:rPr lang="en-US" sz="2600" b="1" dirty="0">
                <a:latin typeface="Constantia" panose="02030602050306030303" pitchFamily="18" charset="0"/>
              </a:rPr>
              <a:t> ahi </a:t>
            </a:r>
            <a:r>
              <a:rPr lang="en-US" sz="2600" b="1" dirty="0" err="1">
                <a:latin typeface="Constantia" panose="02030602050306030303" pitchFamily="18" charset="0"/>
              </a:rPr>
              <a:t>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bolkhiel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neipa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seipih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thei</a:t>
            </a:r>
            <a:r>
              <a:rPr lang="en-US" sz="2600" b="1" dirty="0">
                <a:latin typeface="Constantia" panose="02030602050306030303" pitchFamily="18" charset="0"/>
              </a:rPr>
              <a:t> hen. Chonsepa </a:t>
            </a:r>
            <a:r>
              <a:rPr lang="en-US" sz="2600" b="1" dirty="0" err="1">
                <a:latin typeface="Constantia" panose="02030602050306030303" pitchFamily="18" charset="0"/>
              </a:rPr>
              <a:t>kisih</a:t>
            </a:r>
            <a:r>
              <a:rPr lang="en-US" sz="2600" b="1" dirty="0">
                <a:latin typeface="Constantia" panose="02030602050306030303" pitchFamily="18" charset="0"/>
              </a:rPr>
              <a:t> din </a:t>
            </a:r>
            <a:r>
              <a:rPr lang="en-US" sz="2600" b="1" dirty="0" err="1">
                <a:latin typeface="Constantia" panose="02030602050306030303" pitchFamily="18" charset="0"/>
              </a:rPr>
              <a:t>tiilkhou</a:t>
            </a:r>
            <a:r>
              <a:rPr lang="en-US" sz="2600" b="1" dirty="0">
                <a:latin typeface="Constantia" panose="02030602050306030303" pitchFamily="18" charset="0"/>
              </a:rPr>
              <a:t> hen lang, </a:t>
            </a:r>
            <a:r>
              <a:rPr lang="en-US" sz="2600" b="1" dirty="0" err="1">
                <a:latin typeface="Constantia" panose="02030602050306030303" pitchFamily="18" charset="0"/>
              </a:rPr>
              <a:t>ngaidam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petheipa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tahsan</a:t>
            </a:r>
            <a:r>
              <a:rPr lang="en-US" sz="2600" b="1" dirty="0">
                <a:latin typeface="Constantia" panose="02030602050306030303" pitchFamily="18" charset="0"/>
              </a:rPr>
              <a:t> je </a:t>
            </a:r>
            <a:r>
              <a:rPr lang="en-US" sz="2600" b="1" dirty="0" err="1">
                <a:latin typeface="Constantia" panose="02030602050306030303" pitchFamily="18" charset="0"/>
              </a:rPr>
              <a:t>hilthiem</a:t>
            </a:r>
            <a:r>
              <a:rPr lang="en-US" sz="2600" b="1" dirty="0">
                <a:latin typeface="Constantia" panose="02030602050306030303" pitchFamily="18" charset="0"/>
              </a:rPr>
              <a:t> hen. […]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Chonsepa </a:t>
            </a:r>
            <a:r>
              <a:rPr lang="en-US" sz="2600" b="1" dirty="0" err="1">
                <a:latin typeface="Constantia" panose="02030602050306030303" pitchFamily="18" charset="0"/>
              </a:rPr>
              <a:t>kisihna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houbung</a:t>
            </a:r>
            <a:r>
              <a:rPr lang="en-US" sz="2600" b="1" dirty="0">
                <a:latin typeface="Constantia" panose="02030602050306030303" pitchFamily="18" charset="0"/>
              </a:rPr>
              <a:t> in </a:t>
            </a:r>
            <a:r>
              <a:rPr lang="en-US" sz="2600" b="1" dirty="0" err="1">
                <a:latin typeface="Constantia" panose="02030602050306030303" pitchFamily="18" charset="0"/>
              </a:rPr>
              <a:t>bangjal</a:t>
            </a:r>
            <a:r>
              <a:rPr lang="en-US" sz="2600" b="1" dirty="0">
                <a:latin typeface="Constantia" panose="02030602050306030303" pitchFamily="18" charset="0"/>
              </a:rPr>
              <a:t> in </a:t>
            </a:r>
            <a:r>
              <a:rPr lang="en-US" sz="2600" b="1" dirty="0" err="1">
                <a:latin typeface="Constantia" panose="02030602050306030303" pitchFamily="18" charset="0"/>
              </a:rPr>
              <a:t>saanpih</a:t>
            </a:r>
            <a:r>
              <a:rPr lang="en-US" sz="2600" b="1" dirty="0">
                <a:latin typeface="Constantia" panose="02030602050306030303" pitchFamily="18" charset="0"/>
              </a:rPr>
              <a:t> hen. </a:t>
            </a:r>
            <a:r>
              <a:rPr lang="en-US" sz="2600" b="1" dirty="0" err="1">
                <a:latin typeface="Constantia" panose="02030602050306030303" pitchFamily="18" charset="0"/>
              </a:rPr>
              <a:t>Akisihpa</a:t>
            </a:r>
            <a:r>
              <a:rPr lang="en-US" sz="2600" b="1" dirty="0">
                <a:latin typeface="Constantia" panose="02030602050306030303" pitchFamily="18" charset="0"/>
              </a:rPr>
              <a:t> chu </a:t>
            </a:r>
            <a:r>
              <a:rPr lang="en-US" sz="2600" b="1" dirty="0" err="1">
                <a:latin typeface="Constantia" panose="02030602050306030303" pitchFamily="18" charset="0"/>
              </a:rPr>
              <a:t>tahsanlelna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muthim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kuon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puidoh</a:t>
            </a:r>
            <a:r>
              <a:rPr lang="en-US" sz="2600" b="1" dirty="0">
                <a:latin typeface="Constantia" panose="02030602050306030303" pitchFamily="18" charset="0"/>
              </a:rPr>
              <a:t> hen lang, </a:t>
            </a:r>
            <a:r>
              <a:rPr lang="en-US" sz="2600" b="1" dirty="0" err="1">
                <a:latin typeface="Constantia" panose="02030602050306030303" pitchFamily="18" charset="0"/>
              </a:rPr>
              <a:t>tahsan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chondihna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vah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puilut</a:t>
            </a:r>
            <a:r>
              <a:rPr lang="en-US" sz="2600" b="1" dirty="0">
                <a:latin typeface="Constantia" panose="02030602050306030303" pitchFamily="18" charset="0"/>
              </a:rPr>
              <a:t> hen. </a:t>
            </a:r>
            <a:r>
              <a:rPr lang="en-US" sz="2600" b="1" dirty="0" err="1">
                <a:latin typeface="Constantia" panose="02030602050306030303" pitchFamily="18" charset="0"/>
              </a:rPr>
              <a:t>Akisihna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khut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kithing</a:t>
            </a:r>
            <a:r>
              <a:rPr lang="en-US" sz="2600" b="1" dirty="0">
                <a:latin typeface="Constantia" panose="02030602050306030303" pitchFamily="18" charset="0"/>
              </a:rPr>
              <a:t> chu Jesu </a:t>
            </a:r>
            <a:r>
              <a:rPr lang="en-US" sz="2600" b="1" dirty="0" err="1">
                <a:latin typeface="Constantia" panose="02030602050306030303" pitchFamily="18" charset="0"/>
              </a:rPr>
              <a:t>khut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koilut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pih</a:t>
            </a:r>
            <a:r>
              <a:rPr lang="en-US" sz="2600" b="1" dirty="0">
                <a:latin typeface="Constantia" panose="02030602050306030303" pitchFamily="18" charset="0"/>
              </a:rPr>
              <a:t> hen. </a:t>
            </a:r>
            <a:r>
              <a:rPr lang="en-US" sz="2600" b="1" dirty="0" err="1">
                <a:latin typeface="Constantia" panose="02030602050306030303" pitchFamily="18" charset="0"/>
              </a:rPr>
              <a:t>Hitobang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kisihna</a:t>
            </a:r>
            <a:r>
              <a:rPr lang="en-US" sz="2600" b="1" dirty="0">
                <a:latin typeface="Constantia" panose="02030602050306030303" pitchFamily="18" charset="0"/>
              </a:rPr>
              <a:t> chu van in </a:t>
            </a:r>
            <a:r>
              <a:rPr lang="en-US" sz="2600" b="1" dirty="0" err="1">
                <a:latin typeface="Constantia" panose="02030602050306030303" pitchFamily="18" charset="0"/>
              </a:rPr>
              <a:t>anamdet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pih</a:t>
            </a:r>
            <a:r>
              <a:rPr lang="en-US" sz="2600" b="1" dirty="0">
                <a:latin typeface="Constantia" panose="02030602050306030303" pitchFamily="18" charset="0"/>
              </a:rPr>
              <a:t> ji ahi.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AD85F2-6C4A-2721-2213-A528D96390CB}"/>
              </a:ext>
            </a:extLst>
          </p:cNvPr>
          <p:cNvSpPr txBox="1"/>
          <p:nvPr/>
        </p:nvSpPr>
        <p:spPr>
          <a:xfrm>
            <a:off x="5457382" y="6419716"/>
            <a:ext cx="42781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EGW (The Desire of Ages, p. 806)</a:t>
            </a:r>
          </a:p>
        </p:txBody>
      </p:sp>
    </p:spTree>
    <p:extLst>
      <p:ext uri="{BB962C8B-B14F-4D97-AF65-F5344CB8AC3E}">
        <p14:creationId xmlns:p14="http://schemas.microsoft.com/office/powerpoint/2010/main" val="327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8D5930-7586-E8C7-9DF2-A74333F52825}"/>
              </a:ext>
            </a:extLst>
          </p:cNvPr>
          <p:cNvSpPr txBox="1"/>
          <p:nvPr/>
        </p:nvSpPr>
        <p:spPr>
          <a:xfrm>
            <a:off x="8023123" y="98262"/>
            <a:ext cx="4085458" cy="5940088"/>
          </a:xfrm>
          <a:prstGeom prst="rect">
            <a:avLst/>
          </a:prstGeom>
          <a:solidFill>
            <a:srgbClr val="FFF3D0"/>
          </a:solidFill>
          <a:effectLst>
            <a:innerShdw blurRad="114300">
              <a:schemeClr val="accent3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Ahilou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jong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Pathien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a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kuon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a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nanei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u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Lhagao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Thieng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nalungsung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uva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cheng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a chu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tahsa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u hi a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inthieng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ahi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ti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nahet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louvu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ham?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196B24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Nangho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nangho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a tum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nahipo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uve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Nangho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man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kipe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a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kichosa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nahi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ta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uve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hijieh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chun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tahsa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u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chung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uva </a:t>
            </a:r>
            <a:r>
              <a:rPr lang="en-US" sz="25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Pathien</a:t>
            </a:r>
            <a:r>
              <a:rPr lang="en-US" sz="25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choi-an un.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5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Corinth 6:19, 20,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90088-A479-11B4-2EA6-53CE90AD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F91360-05B9-637D-9D29-CBD11CBBC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88" y="257175"/>
            <a:ext cx="2407270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05101-0024-54D5-33AB-A8D4AA9230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567" y="257175"/>
            <a:ext cx="2410536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2FD41F-7425-1CD8-D900-A389BC49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322440"/>
              </p:ext>
            </p:extLst>
          </p:nvPr>
        </p:nvGraphicFramePr>
        <p:xfrm>
          <a:off x="5869859" y="3689874"/>
          <a:ext cx="6195300" cy="308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F0B97D9-5D37-49A9-216E-DAC977245C38}"/>
              </a:ext>
            </a:extLst>
          </p:cNvPr>
          <p:cNvSpPr txBox="1"/>
          <p:nvPr/>
        </p:nvSpPr>
        <p:spPr>
          <a:xfrm>
            <a:off x="190902" y="239047"/>
            <a:ext cx="68776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in </a:t>
            </a:r>
            <a:r>
              <a:rPr lang="en" sz="2000" b="1" dirty="0"/>
              <a:t>1 Corinth 5-7 </a:t>
            </a:r>
            <a:r>
              <a:rPr lang="en" sz="2100" b="1" dirty="0"/>
              <a:t>sung hin Corinth houbung sung a dettah a jungkho tasa chonsietna: jonthanhuoina- chu suhmang tei din athumop 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8DA7A-8496-759E-A03F-95FCE9553B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77" y="3689873"/>
            <a:ext cx="5202553" cy="2910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480566-FE20-138B-5FFC-98BF953885AC}"/>
              </a:ext>
            </a:extLst>
          </p:cNvPr>
          <p:cNvSpPr txBox="1"/>
          <p:nvPr/>
        </p:nvSpPr>
        <p:spPr>
          <a:xfrm>
            <a:off x="190903" y="2571269"/>
            <a:ext cx="687766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Paul in achonchan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bang tah un asun in, aphoh e. Achonsiet u akomu pih in, jamsan je le otdoh ding je jong ahil 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6F07CF-E9DC-C5D0-2BF0-FFB5353D2D18}"/>
              </a:ext>
            </a:extLst>
          </p:cNvPr>
          <p:cNvSpPr txBox="1"/>
          <p:nvPr/>
        </p:nvSpPr>
        <p:spPr>
          <a:xfrm>
            <a:off x="190903" y="1410074"/>
            <a:ext cx="687766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Hiche chonsietna toh chun chonsietna dang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tampi jong aching un, duha’n akiboltuo un, tahsanloute ang a akihehtuo un ahi.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A66B22-23EE-0A6D-4683-9222F2734C07}"/>
              </a:ext>
            </a:extLst>
          </p:cNvPr>
          <p:cNvSpPr txBox="1"/>
          <p:nvPr/>
        </p:nvSpPr>
        <p:spPr>
          <a:xfrm>
            <a:off x="4621160" y="731550"/>
            <a:ext cx="7502013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HOUBUNG SUNG  A CHONSIETNA</a:t>
            </a:r>
          </a:p>
        </p:txBody>
      </p:sp>
    </p:spTree>
    <p:extLst>
      <p:ext uri="{BB962C8B-B14F-4D97-AF65-F5344CB8AC3E}">
        <p14:creationId xmlns:p14="http://schemas.microsoft.com/office/powerpoint/2010/main" val="18606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F6E1C1-2946-47E9-4901-588E54943F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978"/>
            <a:ext cx="12192000" cy="83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C49024-2194-FF55-2263-AD1F327BED1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ANOPNA  TAH  A  CHONSE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189D5-004C-10E3-7642-1BA8421E6E00}"/>
              </a:ext>
            </a:extLst>
          </p:cNvPr>
          <p:cNvSpPr txBox="1"/>
          <p:nvPr/>
        </p:nvSpPr>
        <p:spPr>
          <a:xfrm>
            <a:off x="1104899" y="637244"/>
            <a:ext cx="1029068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Hitobang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thilbol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natongpa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chu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nalah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uva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kuon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paidoh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ahitheina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ding a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lunggimpi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jo ta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louva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ibol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kiletsah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hoitho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jo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nahi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uvem</a:t>
            </a:r>
            <a:r>
              <a:rPr lang="en-IN" b="1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(1 Corinth 5:2)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CBE02-E2EA-956A-B418-9B8DA36E2A26}"/>
              </a:ext>
            </a:extLst>
          </p:cNvPr>
          <p:cNvSpPr txBox="1"/>
          <p:nvPr/>
        </p:nvSpPr>
        <p:spPr>
          <a:xfrm>
            <a:off x="152297" y="1514837"/>
            <a:ext cx="76656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Corinth houbung a “</a:t>
            </a:r>
            <a:r>
              <a:rPr lang="en-IN" sz="2100" b="1" i="1" dirty="0" err="1"/>
              <a:t>jonthanhuoi</a:t>
            </a:r>
            <a:r>
              <a:rPr lang="en-IN" sz="2100" b="1" i="1" dirty="0"/>
              <a:t> um chu…</a:t>
            </a:r>
            <a:r>
              <a:rPr lang="en-IN" sz="2100" b="1" i="1" dirty="0" err="1"/>
              <a:t>chidang</a:t>
            </a:r>
            <a:r>
              <a:rPr lang="en-IN" sz="2100" b="1" i="1" dirty="0"/>
              <a:t> </a:t>
            </a:r>
            <a:r>
              <a:rPr lang="en-IN" sz="2100" b="1" i="1" dirty="0" err="1"/>
              <a:t>namdangte</a:t>
            </a:r>
            <a:r>
              <a:rPr lang="en-IN" sz="2100" b="1" i="1" dirty="0"/>
              <a:t> </a:t>
            </a:r>
            <a:r>
              <a:rPr lang="en-IN" sz="2100" b="1" i="1" dirty="0" err="1"/>
              <a:t>lah</a:t>
            </a:r>
            <a:r>
              <a:rPr lang="en-IN" sz="2100" b="1" i="1" dirty="0"/>
              <a:t> </a:t>
            </a:r>
            <a:r>
              <a:rPr lang="en-IN" sz="2100" b="1" i="1" dirty="0" err="1"/>
              <a:t>jieng</a:t>
            </a:r>
            <a:r>
              <a:rPr lang="en-IN" sz="2100" b="1" i="1" dirty="0"/>
              <a:t> a jong um ji </a:t>
            </a:r>
            <a:r>
              <a:rPr lang="en-IN" sz="2100" b="1" i="1" dirty="0" err="1"/>
              <a:t>lou</a:t>
            </a:r>
            <a:r>
              <a:rPr lang="en-IN" sz="2100" b="1" i="1" dirty="0"/>
              <a:t> ahi</a:t>
            </a:r>
            <a:r>
              <a:rPr lang="en" sz="2100" b="1" dirty="0"/>
              <a:t>” </a:t>
            </a:r>
            <a:r>
              <a:rPr lang="en" sz="2000" b="1" dirty="0"/>
              <a:t>(1 Cor. 5:1).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F60C8B-5415-DD97-8E2F-E9A56DED8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948" y="1522928"/>
            <a:ext cx="3947755" cy="2553799"/>
          </a:xfrm>
          <a:prstGeom prst="snip2DiagRect">
            <a:avLst>
              <a:gd name="adj1" fmla="val 2725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C61DF1-64A1-4C47-5BB9-322A05FC1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118" y="3805083"/>
            <a:ext cx="4854167" cy="28885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4FAEF2-65D2-681A-0E1C-BA1DF285C8CE}"/>
              </a:ext>
            </a:extLst>
          </p:cNvPr>
          <p:cNvSpPr txBox="1"/>
          <p:nvPr/>
        </p:nvSpPr>
        <p:spPr>
          <a:xfrm>
            <a:off x="5102941" y="4097658"/>
            <a:ext cx="705218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Corinth houbung chu Gentile mi tamna ahin, insung mi kah a lomlouva kichentuo chonsiet ahi ahe uve. Chuban a jong Bible in thet um tah ahi ati jong ahet uve </a:t>
            </a:r>
            <a:r>
              <a:rPr lang="en" sz="2000" b="1" dirty="0"/>
              <a:t>(Lev. 18:8).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5C8C9F-3570-38AD-57B9-D3DE681A1773}"/>
              </a:ext>
            </a:extLst>
          </p:cNvPr>
          <p:cNvSpPr txBox="1"/>
          <p:nvPr/>
        </p:nvSpPr>
        <p:spPr>
          <a:xfrm>
            <a:off x="104672" y="2295046"/>
            <a:ext cx="77133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Houbung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mite lah a lomlou tah in insung mi kichengtuo aum in, vetsiet umtah asuoh tai.  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Hinla hitobang ho chu thetbol le paidoh ding ngaituo louvin kiletsahpi tah in abol un ahi. Hichun houbung dinmun dihtalou ahi aphochien tai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Cor. 5:2).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8F20CB-9EBF-59DB-E9C7-27B7B9C4007A}"/>
              </a:ext>
            </a:extLst>
          </p:cNvPr>
          <p:cNvSpPr txBox="1"/>
          <p:nvPr/>
        </p:nvSpPr>
        <p:spPr>
          <a:xfrm>
            <a:off x="5083277" y="5341878"/>
            <a:ext cx="71578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Hitobang nupa kipolna thienglou chu chonsiet ahi ahet u leh ibol a akiletsahpi u hin tem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Cor. 5:6)?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Hitobang bolho chu houbung sung a bolthei tah loi hi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uva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 tem? Chonse ho domthiem tah houbung a kingaituo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 hin tem?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7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4DAB9-B8EE-E7F3-CFCA-613D7D7B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820068-40DA-DB2B-1E00-29D44C8B83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085"/>
            <a:ext cx="12192000" cy="88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F3ED4D-DFC4-F7BD-5741-9B801B69C180}"/>
              </a:ext>
            </a:extLst>
          </p:cNvPr>
          <p:cNvSpPr txBox="1"/>
          <p:nvPr/>
        </p:nvSpPr>
        <p:spPr>
          <a:xfrm>
            <a:off x="196645" y="49160"/>
            <a:ext cx="77100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CHONSIET SUHMANGNA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DA5E6-6641-49CC-B45C-D558ECACFA59}"/>
              </a:ext>
            </a:extLst>
          </p:cNvPr>
          <p:cNvSpPr txBox="1"/>
          <p:nvPr/>
        </p:nvSpPr>
        <p:spPr>
          <a:xfrm>
            <a:off x="68829" y="641405"/>
            <a:ext cx="841641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Polam mite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thu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Pathien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in tan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nante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Pathien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lekhabu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kisei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bang in,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thilse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bolpa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vang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nalah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uva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kuon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paidoh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jieng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un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Cor. 5:13)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ECA30F-48AA-B8AE-5F92-3137FCD89610}"/>
              </a:ext>
            </a:extLst>
          </p:cNvPr>
          <p:cNvSpPr txBox="1"/>
          <p:nvPr/>
        </p:nvSpPr>
        <p:spPr>
          <a:xfrm>
            <a:off x="257173" y="1428243"/>
            <a:ext cx="75196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Hiche jonthanhuoina chu mitin het ahi tah jieh in </a:t>
            </a:r>
            <a:r>
              <a:rPr lang="en" sz="2000" b="1" dirty="0"/>
              <a:t>(1 Cor. 5:1) </a:t>
            </a:r>
            <a:r>
              <a:rPr lang="en" sz="2100" b="1" dirty="0"/>
              <a:t>houbung minsietna vendoh theina lampi hol angai tai. Ipi abol diuva lom hin tem?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2F2FD8-C7FD-FEB0-67CA-06C2A2958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401325"/>
              </p:ext>
            </p:extLst>
          </p:nvPr>
        </p:nvGraphicFramePr>
        <p:xfrm>
          <a:off x="222148" y="2441313"/>
          <a:ext cx="11747705" cy="18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D920BF8-112F-4FEF-7BEF-6B62FF8ABAD4}"/>
              </a:ext>
            </a:extLst>
          </p:cNvPr>
          <p:cNvSpPr txBox="1"/>
          <p:nvPr/>
        </p:nvSpPr>
        <p:spPr>
          <a:xfrm>
            <a:off x="5249174" y="4374638"/>
            <a:ext cx="472932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Houbung kithununna dan (chonsiet neo hihen lien hi leh) chu chonsepa lepui kitna ding tohguon ahi ngai e. “</a:t>
            </a:r>
            <a:r>
              <a:rPr lang="en" sz="2100" b="1" i="1" dirty="0"/>
              <a:t>Pakai nikho a huhhing ahitheina</a:t>
            </a:r>
            <a:r>
              <a:rPr lang="en" sz="2100" b="1" dirty="0"/>
              <a:t>” ding a achonsiet ipi ahi phatah a seipih a, akihet a akisih theina ding a hilthiem ding ahi </a:t>
            </a:r>
            <a:r>
              <a:rPr lang="en" sz="2000" b="1" dirty="0"/>
              <a:t>(1 Corinth 5:5).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F65BA1-FDDE-C145-E625-285536CD9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>
            <a:fillRect/>
          </a:stretch>
        </p:blipFill>
        <p:spPr>
          <a:xfrm>
            <a:off x="8485242" y="149824"/>
            <a:ext cx="3484610" cy="21902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A6A164-6BAC-6FF8-2BB0-1DC04AFD3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>
            <a:fillRect/>
          </a:stretch>
        </p:blipFill>
        <p:spPr>
          <a:xfrm>
            <a:off x="2939845" y="4484482"/>
            <a:ext cx="2172270" cy="2181789"/>
          </a:xfrm>
          <a:prstGeom prst="round2DiagRect">
            <a:avLst>
              <a:gd name="adj1" fmla="val 18105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5F3C9C-FBB4-7BA5-CBBA-7F7D6392A0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74" y="4423799"/>
            <a:ext cx="1828799" cy="2270233"/>
          </a:xfrm>
          <a:prstGeom prst="round2DiagRect">
            <a:avLst>
              <a:gd name="adj1" fmla="val 16667"/>
              <a:gd name="adj2" fmla="val 17204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DBAFA7-C279-B0F9-7860-2AC266FF51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-496" r="3622" b="496"/>
          <a:stretch>
            <a:fillRect/>
          </a:stretch>
        </p:blipFill>
        <p:spPr>
          <a:xfrm>
            <a:off x="277927" y="4473478"/>
            <a:ext cx="2524859" cy="2220554"/>
          </a:xfrm>
          <a:prstGeom prst="round2DiagRect">
            <a:avLst>
              <a:gd name="adj1" fmla="val 0"/>
              <a:gd name="adj2" fmla="val 17125"/>
            </a:avLst>
          </a:prstGeom>
          <a:ln w="38100" cap="sq">
            <a:solidFill>
              <a:schemeClr val="accent4">
                <a:lumMod val="5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40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01F2-CF9C-6508-3B47-1EBA464C0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DFFD4F9-11C8-7155-2CB6-3E94887DD3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49429"/>
            <a:ext cx="12191998" cy="74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DB4789-0DFE-DD09-B96B-33A1828B106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" sz="4400" b="1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</a:rPr>
              <a:t>SUNGTHU  SEILHAP  DING  JE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6C707-6B5F-6B56-B2E9-17D1EB249099}"/>
              </a:ext>
            </a:extLst>
          </p:cNvPr>
          <p:cNvSpPr txBox="1"/>
          <p:nvPr/>
        </p:nvSpPr>
        <p:spPr>
          <a:xfrm>
            <a:off x="-127673" y="598223"/>
            <a:ext cx="12457318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Nang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koi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nahi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uva khat in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achuom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khat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chung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thu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anei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tieng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mithieng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angsung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kiheh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ding go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louva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mithienglou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chidang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namdang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heng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 heh ding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ngapchat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jieng</a:t>
            </a:r>
            <a:r>
              <a:rPr lang="en-I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jiu ham?</a:t>
            </a:r>
            <a:r>
              <a:rPr lang="en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Corinth 6:1)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851D89-5BC4-835C-13EF-4EFBA2C6332F}"/>
              </a:ext>
            </a:extLst>
          </p:cNvPr>
          <p:cNvSpPr txBox="1"/>
          <p:nvPr/>
        </p:nvSpPr>
        <p:spPr>
          <a:xfrm>
            <a:off x="4829176" y="1389889"/>
            <a:ext cx="7271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Chonsiet akuon akilehei diu je ahil jouvin Paul in houbung mite’n kipuijangna dan phatah a ajuilouvu, chule tahsanlou ho ang a akihehtuo u thiemmo achan e </a:t>
            </a:r>
            <a:r>
              <a:rPr lang="en" sz="2000" b="1" dirty="0"/>
              <a:t>(1 Corinth 6:1-6). </a:t>
            </a:r>
            <a:r>
              <a:rPr lang="en" sz="2100" b="1" dirty="0"/>
              <a:t>Aphatlouna u bul le bal gei in aseipih tai.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60204-49A7-8388-F283-DC513E42FF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24" y="1495480"/>
            <a:ext cx="4582277" cy="2712725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244E06-76D4-26E3-2011-42EC1BACAC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451" y="3979417"/>
            <a:ext cx="4238624" cy="2669789"/>
          </a:xfrm>
          <a:prstGeom prst="rect">
            <a:avLst/>
          </a:prstGeom>
          <a:ln w="38100" cap="sq">
            <a:solidFill>
              <a:srgbClr val="E6199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5BE02A-84C0-3D87-72BA-30DD5E71CFE9}"/>
              </a:ext>
            </a:extLst>
          </p:cNvPr>
          <p:cNvSpPr txBox="1"/>
          <p:nvPr/>
        </p:nvSpPr>
        <p:spPr>
          <a:xfrm>
            <a:off x="523124" y="4333000"/>
            <a:ext cx="68397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Anina’n, sopi kah a bolkhiel kingaidamtuo ding deisah ahi jing u ngai ahi </a:t>
            </a:r>
            <a:r>
              <a:rPr lang="en" sz="2000" b="1" dirty="0"/>
              <a:t>(1 Cor. 6:7b).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020F3-A69B-8010-52A8-7FB4B138C366}"/>
              </a:ext>
            </a:extLst>
          </p:cNvPr>
          <p:cNvSpPr txBox="1"/>
          <p:nvPr/>
        </p:nvSpPr>
        <p:spPr>
          <a:xfrm>
            <a:off x="5191126" y="2865684"/>
            <a:ext cx="7000873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Akhatna’n, houbung mite kah a kituomona ima umsah lou ding ahi </a:t>
            </a:r>
            <a:r>
              <a:rPr lang="en" sz="2000" b="1" dirty="0"/>
              <a:t>(1 Cor. 6:7a) </a:t>
            </a:r>
            <a:r>
              <a:rPr lang="en" sz="2100" b="1" dirty="0"/>
              <a:t>chule, khat in khat chu aduha bollou ding, achan ding dol alahpih lou ding ahi                  </a:t>
            </a:r>
            <a:r>
              <a:rPr lang="en" sz="2000" b="1" dirty="0"/>
              <a:t>(1 Cor. 6:8).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8304D-035B-41EA-2ED0-618C1960B8A3}"/>
              </a:ext>
            </a:extLst>
          </p:cNvPr>
          <p:cNvSpPr txBox="1"/>
          <p:nvPr/>
        </p:nvSpPr>
        <p:spPr>
          <a:xfrm>
            <a:off x="475192" y="5990482"/>
            <a:ext cx="67539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Gamsung dan botkeh ahi ngallouvu leh </a:t>
            </a:r>
            <a:r>
              <a:rPr lang="en" sz="2000" b="1" dirty="0"/>
              <a:t>(Rom. 13:1-5), </a:t>
            </a:r>
            <a:r>
              <a:rPr lang="en" sz="2100" b="1" dirty="0"/>
              <a:t>houbung sungthu chu asung a seicham tei ding ahi.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DF5DD4-C39F-63F3-367E-FC0BEB71AED5}"/>
              </a:ext>
            </a:extLst>
          </p:cNvPr>
          <p:cNvSpPr txBox="1"/>
          <p:nvPr/>
        </p:nvSpPr>
        <p:spPr>
          <a:xfrm>
            <a:off x="523123" y="5137160"/>
            <a:ext cx="72683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Athumna’n, akah uva kinoptuona umthei lou ahi tah leh houbung in thu atan ding, aseichampih ding ahi </a:t>
            </a:r>
            <a:r>
              <a:rPr lang="en" sz="2000" b="1" dirty="0"/>
              <a:t>(1 Cor. 6:2).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6E4538-1772-DA9C-18FF-652A50FB3A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51" y="2928294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EB07D4-BB75-8489-3D8A-356C7F9585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439775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9DDE0FB-A512-B742-073C-24B61A4BC57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521856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EDABB-A21D-8D8B-A91E-B1988285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3F4C1C-4C2D-1CD0-E689-BDB4816641D4}"/>
              </a:ext>
            </a:extLst>
          </p:cNvPr>
          <p:cNvSpPr txBox="1"/>
          <p:nvPr/>
        </p:nvSpPr>
        <p:spPr>
          <a:xfrm>
            <a:off x="1317521" y="948009"/>
            <a:ext cx="1079066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“Eiho lhahchomna le chonsiet jieh a hinkho muthim le lhagao lhahsamna’n abop a, ingai masah haileuva iumlona u kihetdoh ding chu imopohna u ahi. Vannuoi lungput nei jieh ham? Chang bou kingailut jieh ham? Mi’n ei ngaisang ding dei behseh jieh ham? Akhatna jieng a pan ding deichat jieh ham? Tahsa nopsahna ding jieng ngaituo jieh ham? </a:t>
            </a:r>
          </a:p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Nicolaitan te chonsiet- Pathien lungsietna chu chonthanhuoina nei- jieh ham? Pathien in mitvahna, phaat kilem chule chanvou thupi tah ei pieh u mankhiel le ilou sah jieh ham? Chihna le hou danthu hetna sangpi nei a kigel a, alangkhat a hinkho le chonchan kikotlou tah le thanghuoi tah a man jieh ham? </a:t>
            </a:r>
          </a:p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Ipi pen chu hita leh ol ol a hung kipan ahin, chomlou kah in mihiem buonlhu khop ahung hi ji tan, hichu lungthim pumpi a suhlhuh ding naguot lou leh manthahna nahin lhut ding ahi.”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9543F-0133-37A9-5C45-80AB5F3B408F}"/>
              </a:ext>
            </a:extLst>
          </p:cNvPr>
          <p:cNvSpPr txBox="1"/>
          <p:nvPr/>
        </p:nvSpPr>
        <p:spPr>
          <a:xfrm>
            <a:off x="6308008" y="6169938"/>
            <a:ext cx="5800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200" b="1" dirty="0">
                <a:solidFill>
                  <a:srgbClr val="FFFF00"/>
                </a:solidFill>
              </a:rPr>
              <a:t>EGW (</a:t>
            </a:r>
            <a:r>
              <a:rPr lang="en-US" sz="2200" b="1" dirty="0">
                <a:solidFill>
                  <a:srgbClr val="FFFF00"/>
                </a:solidFill>
              </a:rPr>
              <a:t>Ye Shall Receive Power, December 18</a:t>
            </a:r>
            <a:r>
              <a:rPr lang="en" sz="2200" b="1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81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03C59D-02F2-3152-8F1C-95329F65B3F3}"/>
              </a:ext>
            </a:extLst>
          </p:cNvPr>
          <p:cNvSpPr txBox="1"/>
          <p:nvPr/>
        </p:nvSpPr>
        <p:spPr>
          <a:xfrm>
            <a:off x="-196647" y="-104775"/>
            <a:ext cx="9045372" cy="65764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pPr>
              <a:lnSpc>
                <a:spcPts val="17500"/>
              </a:lnSpc>
            </a:pPr>
            <a:r>
              <a:rPr lang="en" sz="8000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</a:rPr>
              <a:t>HOUBUNG  SUNG A  CHONSIETNA OTDOH  DING JE</a:t>
            </a:r>
          </a:p>
        </p:txBody>
      </p:sp>
    </p:spTree>
    <p:extLst>
      <p:ext uri="{BB962C8B-B14F-4D97-AF65-F5344CB8AC3E}">
        <p14:creationId xmlns:p14="http://schemas.microsoft.com/office/powerpoint/2010/main" val="26263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1476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216</cp:revision>
  <dcterms:created xsi:type="dcterms:W3CDTF">2026-06-19T16:27:56Z</dcterms:created>
  <dcterms:modified xsi:type="dcterms:W3CDTF">2026-07-16T18:55:27Z</dcterms:modified>
</cp:coreProperties>
</file>