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6" r:id="rId3"/>
    <p:sldId id="262" r:id="rId4"/>
    <p:sldId id="266" r:id="rId5"/>
    <p:sldId id="267" r:id="rId6"/>
    <p:sldId id="268" r:id="rId7"/>
    <p:sldId id="260" r:id="rId8"/>
    <p:sldId id="261" r:id="rId9"/>
    <p:sldId id="269" r:id="rId10"/>
    <p:sldId id="264" r:id="rId11"/>
  </p:sldIdLst>
  <p:sldSz cx="12192000" cy="6858000"/>
  <p:notesSz cx="6858000" cy="9144000"/>
  <p:embeddedFontLst>
    <p:embeddedFont>
      <p:font typeface="Comic Sans MS" panose="030F0702030302020204" pitchFamily="66" charset="0"/>
      <p:regular r:id="rId13"/>
      <p:bold r:id="rId14"/>
      <p:italic r:id="rId15"/>
      <p:boldItalic r:id="rId16"/>
    </p:embeddedFont>
    <p:embeddedFont>
      <p:font typeface="Constantia" panose="02030602050306030303" pitchFamily="18" charset="0"/>
      <p:regular r:id="rId17"/>
      <p:bold r:id="rId18"/>
      <p:italic r:id="rId19"/>
      <p:boldItalic r:id="rId20"/>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247" autoAdjust="0"/>
  </p:normalViewPr>
  <p:slideViewPr>
    <p:cSldViewPr snapToGrid="0">
      <p:cViewPr varScale="1">
        <p:scale>
          <a:sx n="103" d="100"/>
          <a:sy n="103" d="100"/>
        </p:scale>
        <p:origin x="82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100" b="1" dirty="0"/>
            <a:t>1 Corinth 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100" b="1" dirty="0">
              <a:solidFill>
                <a:srgbClr val="105660"/>
              </a:solidFill>
            </a:rPr>
            <a:t>Milim houna kinei nehthil</a:t>
          </a: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100" b="1" dirty="0"/>
            <a:t>1 Corinth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100" b="1" dirty="0">
              <a:solidFill>
                <a:schemeClr val="accent1">
                  <a:lumMod val="50000"/>
                </a:schemeClr>
              </a:solidFill>
            </a:rPr>
            <a:t>Paul in achanvou nungsun</a:t>
          </a: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100" b="1" dirty="0"/>
            <a:t>(Gospel chanvou ho)</a:t>
          </a:r>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100" b="1" dirty="0"/>
            <a:t>1 Corinth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n" sz="2100" b="1" dirty="0">
              <a:solidFill>
                <a:schemeClr val="accent5">
                  <a:lumMod val="50000"/>
                </a:schemeClr>
              </a:solidFill>
            </a:rPr>
            <a:t>Milim houho gihsalna</a:t>
          </a: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n" sz="2100" b="1" dirty="0"/>
            <a:t>(Phaat chesa kuon kihilna)</a:t>
          </a:r>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n" sz="2100" b="1" dirty="0"/>
            <a:t>1 Corinth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100" b="1" dirty="0">
              <a:solidFill>
                <a:schemeClr val="accent6">
                  <a:lumMod val="50000"/>
                </a:schemeClr>
              </a:solidFill>
            </a:rPr>
            <a:t>Pakai khon leh thilha ho khon</a:t>
          </a: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n" sz="2100" b="1" dirty="0"/>
            <a:t>1 Corinth 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100" b="1" dirty="0">
              <a:solidFill>
                <a:schemeClr val="accent3">
                  <a:lumMod val="50000"/>
                </a:schemeClr>
              </a:solidFill>
            </a:rPr>
            <a:t>Pathien loupina ding jieng a bol ding</a:t>
          </a: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100" b="1" dirty="0"/>
            <a:t>(Dan toh kituoh, akilom tah ho)</a:t>
          </a:r>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100" b="1" dirty="0"/>
            <a:t>(Hetna le ngailut)</a:t>
          </a:r>
        </a:p>
      </dgm:t>
    </dgm:pt>
    <dgm:pt modelId="{10F515B2-ED3A-409F-BCD3-D9353A3A44C3}" type="parTrans" cxnId="{E9F9C88E-0044-434F-8040-2284CCF2949B}">
      <dgm:prSet/>
      <dgm:spPr/>
      <dgm:t>
        <a:bodyPr/>
        <a:lstStyle/>
        <a:p>
          <a:endParaRPr lang="es-ES" sz="2000" b="1"/>
        </a:p>
      </dgm:t>
    </dgm:pt>
    <dgm:pt modelId="{9ADDA0EC-1591-4B58-B3BA-E14D06682C58}" type="sibTrans" cxnId="{E9F9C88E-0044-434F-8040-2284CCF2949B}">
      <dgm:prSet/>
      <dgm:spPr/>
      <dgm:t>
        <a:bodyPr/>
        <a:lstStyle/>
        <a:p>
          <a:endParaRPr lang="es-ES" sz="2000" b="1"/>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100" b="1" dirty="0"/>
            <a:t>(Milim hou haisan ding)</a:t>
          </a:r>
        </a:p>
      </dgm:t>
    </dgm:pt>
    <dgm:pt modelId="{30D9DF4E-3B0A-4ABD-9FDC-76505951A2CD}" type="parTrans" cxnId="{535E7DB3-0D53-442E-B57B-44981259E054}">
      <dgm:prSet/>
      <dgm:spPr/>
      <dgm:t>
        <a:bodyPr/>
        <a:lstStyle/>
        <a:p>
          <a:endParaRPr lang="es-ES" sz="2000" b="1"/>
        </a:p>
      </dgm:t>
    </dgm:pt>
    <dgm:pt modelId="{E63FCBAA-3762-4D0E-89A2-9141070EBAB7}" type="sibTrans" cxnId="{535E7DB3-0D53-442E-B57B-44981259E054}">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custLinFactNeighborY="286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85973558-BC2B-40FE-A323-BC8AF96F0D64}" type="presOf" srcId="{D02A6EB1-2A9E-4313-AFC2-7525C8869E9E}" destId="{F6C34058-B94A-4665-B0D2-FAC45F96C35E}" srcOrd="0" destOrd="0" presId="urn:microsoft.com/office/officeart/2005/8/layout/vList2"/>
    <dgm:cxn modelId="{7CF86685-952F-4D63-AC8E-7EB1B15C26CC}" type="presOf" srcId="{FAD9A2C5-01C8-4B9B-913A-F57905C6BD4C}" destId="{A64A5609-2709-430E-A009-E012925686C4}" srcOrd="0" destOrd="0" presId="urn:microsoft.com/office/officeart/2005/8/layout/vList2"/>
    <dgm:cxn modelId="{4F84CA85-6706-45A3-87D4-921B550D3F5B}" type="presOf" srcId="{827423D8-1AD9-46A3-A11E-90EEBF91BB4E}" destId="{CBDBDD01-3099-41C2-BE30-1FC52A6D2D21}" srcOrd="0" destOrd="1"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E9F9C88E-0044-434F-8040-2284CCF2949B}" srcId="{118D28A0-2C81-4E20-83D8-337E72355E0C}" destId="{827423D8-1AD9-46A3-A11E-90EEBF91BB4E}" srcOrd="1" destOrd="0" parTransId="{10F515B2-ED3A-409F-BCD3-D9353A3A44C3}" sibTransId="{9ADDA0EC-1591-4B58-B3BA-E14D06682C58}"/>
    <dgm:cxn modelId="{94E011A1-70A7-41C1-89BC-2A9EC83988EF}" srcId="{A0487429-BEEA-4814-A7FD-DF3D8DDB8992}" destId="{833BD500-A8CE-4DE4-BB13-C2698E84EA96}" srcOrd="1" destOrd="0" parTransId="{736F7864-FAC2-4C78-9D1E-EFC065EEEDC2}" sibTransId="{1B877C3B-E374-4DED-B0B4-4C6FF71C41C7}"/>
    <dgm:cxn modelId="{28B616A5-962E-4E3B-915E-283FD71556C5}" type="presOf" srcId="{F5B9CF13-9D89-4323-A0E7-B4BCDAC219F8}" destId="{A64A5609-2709-430E-A009-E012925686C4}" srcOrd="0" destOrd="1" presId="urn:microsoft.com/office/officeart/2005/8/layout/vList2"/>
    <dgm:cxn modelId="{1D0AF6B0-355B-4BB6-9B99-3D6864EADD96}" type="presOf" srcId="{F4FAD408-6E09-47FC-92F0-4776A48DC1A8}" destId="{F6C34058-B94A-4665-B0D2-FAC45F96C35E}"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535E7DB3-0D53-442E-B57B-44981259E054}" srcId="{3309BE94-2E55-4780-8847-E2314BB6B5CA}" destId="{F4FAD408-6E09-47FC-92F0-4776A48DC1A8}" srcOrd="1" destOrd="0" parTransId="{30D9DF4E-3B0A-4ABD-9FDC-76505951A2CD}" sibTransId="{E63FCBAA-3762-4D0E-89A2-9141070EBAB7}"/>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n" sz="2100" b="1" dirty="0">
              <a:effectLst>
                <a:outerShdw blurRad="38100" dist="38100" dir="2700000" algn="tl">
                  <a:srgbClr val="000000"/>
                </a:outerShdw>
              </a:effectLst>
            </a:rPr>
            <a:t>1 Corinth</a:t>
          </a:r>
        </a:p>
        <a:p>
          <a:r>
            <a:rPr lang="en" sz="2100" b="1" dirty="0">
              <a:effectLst>
                <a:outerShdw blurRad="38100" dist="38100" dir="2700000" algn="tl">
                  <a:srgbClr val="000000"/>
                </a:outerShdw>
              </a:effectLst>
            </a:rPr>
            <a:t> 8:4-7a</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n" sz="2100" b="1" dirty="0"/>
            <a:t>Ahat chun milim kisiemthu ima ahilou ahe’i, ajieh chu Pathien khat seh bou um a ahi.</a:t>
          </a:r>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n" sz="2100" b="1" dirty="0"/>
            <a:t>Alhasam chun hiche thudol ahethiem thei poi.</a:t>
          </a:r>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100" b="1" dirty="0">
              <a:effectLst>
                <a:outerShdw blurRad="38100" dist="38100" dir="2700000" algn="tl">
                  <a:srgbClr val="000000"/>
                </a:outerShdw>
              </a:effectLst>
            </a:rPr>
            <a:t>1 Corinth 8:7b</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100" b="1" dirty="0"/>
            <a:t>Ahat chun milim houna kinei sa chu nehmo in asim poi, milim in sa asubuoh poi ti ahe’i.</a:t>
          </a:r>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100" b="1" dirty="0"/>
            <a:t>Alhasam chun hiche sa neh chu chonsiet in agel e.</a:t>
          </a:r>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custLinFactNeighborY="1111">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n" sz="2000" b="1" dirty="0">
              <a:solidFill>
                <a:schemeClr val="accent2">
                  <a:lumMod val="50000"/>
                </a:schemeClr>
              </a:solidFill>
            </a:rPr>
            <a:t>⁕ </a:t>
          </a:r>
          <a:r>
            <a:rPr lang="en" sz="2100" b="1" dirty="0">
              <a:solidFill>
                <a:schemeClr val="tx1"/>
              </a:solidFill>
            </a:rPr>
            <a:t>Houbung in chopna apieh ding anungsun e</a:t>
          </a:r>
          <a:r>
            <a:rPr lang="en" sz="2000" b="1" dirty="0">
              <a:solidFill>
                <a:schemeClr val="tx1"/>
              </a:solidFill>
            </a:rPr>
            <a:t>. (1 Cor. 9:4)</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n" sz="2000" b="1" dirty="0">
              <a:solidFill>
                <a:schemeClr val="tx2">
                  <a:lumMod val="20000"/>
                  <a:lumOff val="80000"/>
                </a:schemeClr>
              </a:solidFill>
              <a:effectLst>
                <a:outerShdw blurRad="38100" dist="38100" dir="2700000" algn="tl">
                  <a:srgbClr val="000000"/>
                </a:outerShdw>
              </a:effectLst>
            </a:rPr>
            <a:t>⁕ </a:t>
          </a:r>
          <a:r>
            <a:rPr lang="en" sz="2100" b="1" dirty="0">
              <a:effectLst>
                <a:outerShdw blurRad="38100" dist="38100" dir="2700000" algn="tl">
                  <a:srgbClr val="000000"/>
                </a:outerShdw>
              </a:effectLst>
            </a:rPr>
            <a:t>Ajenle a pang ding ji nei ding jong anungsun e</a:t>
          </a:r>
          <a:r>
            <a:rPr lang="en" sz="2000" b="1" dirty="0">
              <a:effectLst>
                <a:outerShdw blurRad="38100" dist="38100" dir="2700000" algn="tl">
                  <a:srgbClr val="000000"/>
                </a:outerShdw>
              </a:effectLst>
            </a:rPr>
            <a:t>. (1 Cor. 9:5)</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n" sz="2000" b="1" dirty="0">
              <a:solidFill>
                <a:schemeClr val="accent5">
                  <a:lumMod val="20000"/>
                  <a:lumOff val="80000"/>
                </a:schemeClr>
              </a:solidFill>
              <a:effectLst>
                <a:outerShdw blurRad="50800" dist="38100" dir="5400000" algn="ctr" rotWithShape="0">
                  <a:schemeClr val="tx1"/>
                </a:outerShdw>
              </a:effectLst>
            </a:rPr>
            <a:t>⁕ </a:t>
          </a:r>
          <a:r>
            <a:rPr lang="en" sz="2100" b="1" dirty="0">
              <a:effectLst>
                <a:outerShdw blurRad="50800" dist="38100" dir="5400000" algn="ctr" rotWithShape="0">
                  <a:schemeClr val="tx1"/>
                </a:outerShdw>
              </a:effectLst>
            </a:rPr>
            <a:t>Kimanchahna ding sum akilo ji e</a:t>
          </a:r>
          <a:r>
            <a:rPr lang="en" sz="2000" b="1" dirty="0">
              <a:effectLst>
                <a:outerShdw blurRad="50800" dist="38100" dir="5400000" algn="ctr" rotWithShape="0">
                  <a:schemeClr val="tx1"/>
                </a:outerShdw>
              </a:effectLst>
            </a:rPr>
            <a:t>. (1 Cor. 9:6)</a:t>
          </a:r>
          <a:endParaRPr lang="es-ES" sz="2000" dirty="0">
            <a:effectLst>
              <a:outerShdw blurRad="50800" dist="381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en" sz="2100" b="1" dirty="0">
              <a:solidFill>
                <a:schemeClr val="tx1"/>
              </a:solidFill>
            </a:rPr>
            <a:t>Pathien solchah ahi jal a ahoubung vetkol in neh le chah achoppih ding jieng jong chu anungsun e.</a:t>
          </a:r>
          <a:endParaRPr lang="es-ES" sz="21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en" sz="2100" b="1" dirty="0">
              <a:effectLst>
                <a:outerShdw blurRad="38100" dist="38100" dir="2700000" algn="tl">
                  <a:srgbClr val="000000"/>
                </a:outerShdw>
              </a:effectLst>
            </a:rPr>
            <a:t>Ngaina dol in, solchah ho chu ajite’u toh akilhon le un, ajite uvin ajenle un, akithopi ji uve. Amaho ho jong houbung in chopna apieh ji u ahi</a:t>
          </a:r>
          <a:r>
            <a:rPr lang="en"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en" sz="2100" b="1" dirty="0">
              <a:effectLst>
                <a:outerShdw blurRad="50800" dist="38100" dir="5400000" algn="ctr" rotWithShape="0">
                  <a:schemeClr val="tx1"/>
                </a:outerShdw>
              </a:effectLst>
            </a:rPr>
            <a:t>Mite’n abaisa ne a amulouna diuvin Paul jong anatohna le ngaichatna man ding sum akilothu ji’n, mite vetlom hi ding atup jo’i</a:t>
          </a:r>
          <a:r>
            <a:rPr lang="en" sz="2000" b="1" dirty="0">
              <a:effectLst>
                <a:outerShdw blurRad="50800" dist="38100" dir="5400000" algn="ctr" rotWithShape="0">
                  <a:schemeClr val="tx1"/>
                </a:outerShdw>
              </a:effectLst>
            </a:rPr>
            <a:t>.</a:t>
          </a:r>
          <a:endParaRPr lang="es-ES" sz="2000" dirty="0">
            <a:effectLst>
              <a:outerShdw blurRad="50800" dist="381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en" sz="2100" b="1" dirty="0">
              <a:effectLst>
                <a:outerShdw blurRad="38100" dist="38100" dir="2700000" algn="tl">
                  <a:srgbClr val="000000">
                    <a:alpha val="43137"/>
                  </a:srgbClr>
                </a:outerShdw>
              </a:effectLst>
            </a:rPr>
            <a:t>Sa juoh hon milim houna kimang sa jong ajuoh un, akimang lou jong ajuoh uve. Tahsan cha khat chun sa hung kuonna adohle a, akhuolle a, dan toh kikal le nehmo ding ahisah lou ding ahi </a:t>
          </a:r>
          <a:r>
            <a:rPr lang="en" sz="2000" b="1" dirty="0">
              <a:effectLst>
                <a:outerShdw blurRad="38100" dist="38100" dir="2700000" algn="tl">
                  <a:srgbClr val="000000">
                    <a:alpha val="43137"/>
                  </a:srgbClr>
                </a:outerShdw>
              </a:effectLst>
            </a:rPr>
            <a:t>(1 Cor. 10:25).</a:t>
          </a:r>
          <a:endParaRPr lang="es-ES" sz="20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r>
            <a:rPr lang="en" sz="2100" b="1" dirty="0">
              <a:effectLst>
                <a:outerShdw blurRad="38100" dist="38100" dir="2700000" algn="tl">
                  <a:srgbClr val="000000">
                    <a:alpha val="43137"/>
                  </a:srgbClr>
                </a:outerShdw>
              </a:effectLst>
            </a:rPr>
            <a:t>Tahsanlou khat chun tahsan cha khat anne’n akouvin, aman jong ima thuphalouvin a an chu aneh pih tai (ijakai nehmo aumlou jieh in), milim houna kimang sa ahuonpih hijong leh inneipa kiphatlam sah louna din aneh pih tai. Hichu chondan kilom tah ahi.</a:t>
          </a:r>
          <a:br>
            <a:rPr lang="en" sz="2000" b="1" dirty="0">
              <a:effectLst>
                <a:outerShdw blurRad="38100" dist="38100" dir="2700000" algn="tl">
                  <a:srgbClr val="000000">
                    <a:alpha val="43137"/>
                  </a:srgbClr>
                </a:outerShdw>
              </a:effectLst>
            </a:rPr>
          </a:br>
          <a:r>
            <a:rPr lang="en" sz="1900" b="1" dirty="0">
              <a:effectLst>
                <a:outerShdw blurRad="38100" dist="38100" dir="2700000" algn="tl">
                  <a:srgbClr val="000000">
                    <a:alpha val="43137"/>
                  </a:srgbClr>
                </a:outerShdw>
              </a:effectLst>
            </a:rPr>
            <a:t>(1 Corinth 10:27-29).</a:t>
          </a:r>
          <a:endParaRPr lang="es-ES" sz="19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52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 sz="2100" b="1" kern="1200" dirty="0"/>
            <a:t>1 Corinth 8</a:t>
          </a:r>
        </a:p>
      </dsp:txBody>
      <dsp:txXfrm>
        <a:off x="17574" y="52821"/>
        <a:ext cx="5851301" cy="324851"/>
      </dsp:txXfrm>
    </dsp:sp>
    <dsp:sp modelId="{CBDBDD01-3099-41C2-BE30-1FC52A6D2D21}">
      <dsp:nvSpPr>
        <dsp:cNvPr id="0" name=""/>
        <dsp:cNvSpPr/>
      </dsp:nvSpPr>
      <dsp:spPr>
        <a:xfrm>
          <a:off x="0" y="424745"/>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6670" rIns="149352" bIns="26670" numCol="1" spcCol="1270" anchor="t" anchorCtr="0">
          <a:noAutofit/>
        </a:bodyPr>
        <a:lstStyle/>
        <a:p>
          <a:pPr marL="228600" lvl="1" indent="-228600" algn="l" defTabSz="933450">
            <a:lnSpc>
              <a:spcPct val="90000"/>
            </a:lnSpc>
            <a:spcBef>
              <a:spcPct val="0"/>
            </a:spcBef>
            <a:spcAft>
              <a:spcPct val="20000"/>
            </a:spcAft>
            <a:buNone/>
          </a:pPr>
          <a:r>
            <a:rPr lang="en" sz="2100" b="1" kern="1200" dirty="0">
              <a:solidFill>
                <a:srgbClr val="105660"/>
              </a:solidFill>
            </a:rPr>
            <a:t>Milim houna kinei nehthil</a:t>
          </a:r>
        </a:p>
        <a:p>
          <a:pPr marL="228600" lvl="1" indent="-228600" algn="l" defTabSz="933450">
            <a:lnSpc>
              <a:spcPct val="90000"/>
            </a:lnSpc>
            <a:spcBef>
              <a:spcPct val="0"/>
            </a:spcBef>
            <a:spcAft>
              <a:spcPct val="20000"/>
            </a:spcAft>
            <a:buNone/>
          </a:pPr>
          <a:r>
            <a:rPr lang="en" sz="2100" b="1" kern="1200" dirty="0"/>
            <a:t>(Hetna le ngailut)</a:t>
          </a:r>
        </a:p>
      </dsp:txBody>
      <dsp:txXfrm>
        <a:off x="0" y="424745"/>
        <a:ext cx="5886449" cy="910800"/>
      </dsp:txXfrm>
    </dsp:sp>
    <dsp:sp modelId="{D23DF7B9-1508-4D64-BF74-796D8F9392E5}">
      <dsp:nvSpPr>
        <dsp:cNvPr id="0" name=""/>
        <dsp:cNvSpPr/>
      </dsp:nvSpPr>
      <dsp:spPr>
        <a:xfrm>
          <a:off x="0" y="1306047"/>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 sz="2100" b="1" kern="1200" dirty="0"/>
            <a:t>1 Corinth 9</a:t>
          </a:r>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6670" rIns="149352" bIns="26670" numCol="1" spcCol="1270" anchor="t" anchorCtr="0">
          <a:noAutofit/>
        </a:bodyPr>
        <a:lstStyle/>
        <a:p>
          <a:pPr marL="228600" lvl="1" indent="-228600" algn="l" defTabSz="933450">
            <a:lnSpc>
              <a:spcPct val="90000"/>
            </a:lnSpc>
            <a:spcBef>
              <a:spcPct val="0"/>
            </a:spcBef>
            <a:spcAft>
              <a:spcPct val="20000"/>
            </a:spcAft>
            <a:buNone/>
          </a:pPr>
          <a:r>
            <a:rPr lang="en" sz="2100" b="1" kern="1200" dirty="0">
              <a:solidFill>
                <a:schemeClr val="accent1">
                  <a:lumMod val="50000"/>
                </a:schemeClr>
              </a:solidFill>
            </a:rPr>
            <a:t>Paul in achanvou nungsun</a:t>
          </a:r>
        </a:p>
        <a:p>
          <a:pPr marL="228600" lvl="1" indent="-228600" algn="l" defTabSz="933450">
            <a:lnSpc>
              <a:spcPct val="90000"/>
            </a:lnSpc>
            <a:spcBef>
              <a:spcPct val="0"/>
            </a:spcBef>
            <a:spcAft>
              <a:spcPct val="20000"/>
            </a:spcAft>
            <a:buNone/>
          </a:pPr>
          <a:r>
            <a:rPr lang="en" sz="2100" b="1" kern="1200" dirty="0"/>
            <a:t>(Gospel chanvou ho)</a:t>
          </a:r>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 sz="2100" b="1" kern="1200" dirty="0"/>
            <a:t>1 Corinth 10:1-13</a:t>
          </a:r>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6670" rIns="149352" bIns="26670" numCol="1" spcCol="1270" anchor="t" anchorCtr="0">
          <a:noAutofit/>
        </a:bodyPr>
        <a:lstStyle/>
        <a:p>
          <a:pPr marL="228600" lvl="1" indent="-228600" algn="l" defTabSz="933450">
            <a:lnSpc>
              <a:spcPct val="90000"/>
            </a:lnSpc>
            <a:spcBef>
              <a:spcPct val="0"/>
            </a:spcBef>
            <a:spcAft>
              <a:spcPct val="20000"/>
            </a:spcAft>
            <a:buNone/>
          </a:pPr>
          <a:r>
            <a:rPr lang="en" sz="2100" b="1" kern="1200" dirty="0">
              <a:solidFill>
                <a:schemeClr val="accent5">
                  <a:lumMod val="50000"/>
                </a:schemeClr>
              </a:solidFill>
            </a:rPr>
            <a:t>Milim houho gihsalna</a:t>
          </a:r>
        </a:p>
        <a:p>
          <a:pPr marL="228600" lvl="1" indent="-228600" algn="l" defTabSz="933450">
            <a:lnSpc>
              <a:spcPct val="90000"/>
            </a:lnSpc>
            <a:spcBef>
              <a:spcPct val="0"/>
            </a:spcBef>
            <a:spcAft>
              <a:spcPct val="20000"/>
            </a:spcAft>
            <a:buNone/>
          </a:pPr>
          <a:r>
            <a:rPr lang="en" sz="2100" b="1" kern="1200" dirty="0"/>
            <a:t>(Phaat chesa kuon kihilna)</a:t>
          </a:r>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 sz="2100" b="1" kern="1200" dirty="0"/>
            <a:t>1 Corinth 10:14-22</a:t>
          </a:r>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6670" rIns="149352" bIns="26670" numCol="1" spcCol="1270" anchor="t" anchorCtr="0">
          <a:noAutofit/>
        </a:bodyPr>
        <a:lstStyle/>
        <a:p>
          <a:pPr marL="228600" lvl="1" indent="-228600" algn="l" defTabSz="933450">
            <a:lnSpc>
              <a:spcPct val="90000"/>
            </a:lnSpc>
            <a:spcBef>
              <a:spcPct val="0"/>
            </a:spcBef>
            <a:spcAft>
              <a:spcPct val="20000"/>
            </a:spcAft>
            <a:buNone/>
          </a:pPr>
          <a:r>
            <a:rPr lang="en" sz="2100" b="1" kern="1200" dirty="0">
              <a:solidFill>
                <a:schemeClr val="accent6">
                  <a:lumMod val="50000"/>
                </a:schemeClr>
              </a:solidFill>
            </a:rPr>
            <a:t>Pakai khon leh thilha ho khon</a:t>
          </a:r>
        </a:p>
        <a:p>
          <a:pPr marL="228600" lvl="1" indent="-228600" algn="l" defTabSz="933450">
            <a:lnSpc>
              <a:spcPct val="90000"/>
            </a:lnSpc>
            <a:spcBef>
              <a:spcPct val="0"/>
            </a:spcBef>
            <a:spcAft>
              <a:spcPct val="20000"/>
            </a:spcAft>
            <a:buNone/>
          </a:pPr>
          <a:r>
            <a:rPr lang="en" sz="2100" b="1" kern="1200" dirty="0"/>
            <a:t>(Milim hou haisan ding)</a:t>
          </a:r>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 sz="2100" b="1" kern="1200" dirty="0"/>
            <a:t>1 Corinth 10:23-33</a:t>
          </a:r>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6670" rIns="149352" bIns="26670" numCol="1" spcCol="1270" anchor="t" anchorCtr="0">
          <a:noAutofit/>
        </a:bodyPr>
        <a:lstStyle/>
        <a:p>
          <a:pPr marL="228600" lvl="1" indent="-228600" algn="l" defTabSz="933450">
            <a:lnSpc>
              <a:spcPct val="90000"/>
            </a:lnSpc>
            <a:spcBef>
              <a:spcPct val="0"/>
            </a:spcBef>
            <a:spcAft>
              <a:spcPct val="20000"/>
            </a:spcAft>
            <a:buNone/>
          </a:pPr>
          <a:r>
            <a:rPr lang="en" sz="2100" b="1" kern="1200" dirty="0">
              <a:solidFill>
                <a:schemeClr val="accent3">
                  <a:lumMod val="50000"/>
                </a:schemeClr>
              </a:solidFill>
            </a:rPr>
            <a:t>Pathien loupina ding jieng a bol ding</a:t>
          </a:r>
        </a:p>
        <a:p>
          <a:pPr marL="228600" lvl="1" indent="-228600" algn="l" defTabSz="933450">
            <a:lnSpc>
              <a:spcPct val="90000"/>
            </a:lnSpc>
            <a:spcBef>
              <a:spcPct val="0"/>
            </a:spcBef>
            <a:spcAft>
              <a:spcPct val="20000"/>
            </a:spcAft>
            <a:buNone/>
          </a:pPr>
          <a:r>
            <a:rPr lang="en" sz="2100" b="1" kern="1200" dirty="0"/>
            <a:t>(Dan toh kituoh, akilom tah ho)</a:t>
          </a:r>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outerShdw>
              </a:effectLst>
            </a:rPr>
            <a:t>1 Corinth</a:t>
          </a:r>
        </a:p>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outerShdw>
              </a:effectLst>
            </a:rPr>
            <a:t> 8:4-7a</a:t>
          </a:r>
        </a:p>
      </dsp:txBody>
      <dsp:txXfrm>
        <a:off x="551960" y="621"/>
        <a:ext cx="1598930" cy="1065953"/>
      </dsp:txXfrm>
    </dsp:sp>
    <dsp:sp modelId="{E90EB568-0294-4AFD-BC10-719F13A82570}">
      <dsp:nvSpPr>
        <dsp:cNvPr id="0" name=""/>
        <dsp:cNvSpPr/>
      </dsp:nvSpPr>
      <dsp:spPr>
        <a:xfrm>
          <a:off x="2337432" y="10105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n" sz="2100" b="1" kern="1200" dirty="0"/>
            <a:t>Ahat chun milim kisiemthu ima ahilou ahe’i, ajieh chu Pathien khat seh bou um a ahi.</a:t>
          </a:r>
        </a:p>
      </dsp:txBody>
      <dsp:txXfrm>
        <a:off x="2779803" y="10105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n" sz="2100" b="1" kern="1200" dirty="0"/>
            <a:t>Alhasam chun hiche thudol ahethiem thei poi.</a:t>
          </a:r>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outerShdw>
              </a:effectLst>
            </a:rPr>
            <a:t>1 Corinth 8:7b</a:t>
          </a: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n" sz="2100" b="1" kern="1200" dirty="0"/>
            <a:t>Ahat chun milim houna kinei sa chu nehmo in asim poi, milim in sa asubuoh poi ti ahe’i.</a:t>
          </a:r>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6670" tIns="13335" rIns="0" bIns="13335" numCol="1" spcCol="1270" anchor="ctr" anchorCtr="0">
          <a:noAutofit/>
        </a:bodyPr>
        <a:lstStyle/>
        <a:p>
          <a:pPr marL="0" lvl="0" indent="0" algn="ctr" defTabSz="933450">
            <a:lnSpc>
              <a:spcPct val="90000"/>
            </a:lnSpc>
            <a:spcBef>
              <a:spcPct val="0"/>
            </a:spcBef>
            <a:spcAft>
              <a:spcPct val="35000"/>
            </a:spcAft>
            <a:buNone/>
          </a:pPr>
          <a:r>
            <a:rPr lang="en" sz="2100" b="1" kern="1200" dirty="0"/>
            <a:t>Alhasam chun hiche sa neh chu chonsiet in agel e.</a:t>
          </a:r>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accent2">
                  <a:lumMod val="50000"/>
                </a:schemeClr>
              </a:solidFill>
            </a:rPr>
            <a:t>⁕ </a:t>
          </a:r>
          <a:r>
            <a:rPr lang="en" sz="2100" b="1" kern="1200" dirty="0">
              <a:solidFill>
                <a:schemeClr val="tx1"/>
              </a:solidFill>
            </a:rPr>
            <a:t>Houbung in chopna apieh ding anungsun e</a:t>
          </a:r>
          <a:r>
            <a:rPr lang="en" sz="2000" b="1" kern="1200" dirty="0">
              <a:solidFill>
                <a:schemeClr val="tx1"/>
              </a:solidFill>
            </a:rPr>
            <a:t>. (1 Cor. 9:4)</a:t>
          </a:r>
          <a:endParaRPr lang="es-ES" sz="2000" kern="1200" dirty="0">
            <a:solidFill>
              <a:schemeClr val="tx1"/>
            </a:solidFill>
          </a:endParaRPr>
        </a:p>
        <a:p>
          <a:pPr marL="228600" lvl="1" indent="-228600" algn="l" defTabSz="933450">
            <a:lnSpc>
              <a:spcPct val="90000"/>
            </a:lnSpc>
            <a:spcBef>
              <a:spcPct val="0"/>
            </a:spcBef>
            <a:spcAft>
              <a:spcPct val="15000"/>
            </a:spcAft>
            <a:buFont typeface="Wingdings" panose="05000000000000000000" pitchFamily="2" charset="2"/>
            <a:buChar char="Ø"/>
            <a:tabLst>
              <a:tab pos="1433513" algn="l"/>
            </a:tabLst>
          </a:pPr>
          <a:r>
            <a:rPr lang="en" sz="2100" b="1" kern="1200" dirty="0">
              <a:solidFill>
                <a:schemeClr val="tx1"/>
              </a:solidFill>
            </a:rPr>
            <a:t>Pathien solchah ahi jal a ahoubung vetkol in neh le chah achoppih ding jieng jong chu anungsun e.</a:t>
          </a:r>
          <a:endParaRPr lang="es-ES" sz="21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tx2">
                  <a:lumMod val="20000"/>
                  <a:lumOff val="80000"/>
                </a:schemeClr>
              </a:solidFill>
              <a:effectLst>
                <a:outerShdw blurRad="38100" dist="38100" dir="2700000" algn="tl">
                  <a:srgbClr val="000000"/>
                </a:outerShdw>
              </a:effectLst>
            </a:rPr>
            <a:t>⁕ </a:t>
          </a:r>
          <a:r>
            <a:rPr lang="en" sz="2100" b="1" kern="1200" dirty="0">
              <a:effectLst>
                <a:outerShdw blurRad="38100" dist="38100" dir="2700000" algn="tl">
                  <a:srgbClr val="000000"/>
                </a:outerShdw>
              </a:effectLst>
            </a:rPr>
            <a:t>Ajenle a pang ding ji nei ding jong anungsun e</a:t>
          </a:r>
          <a:r>
            <a:rPr lang="en" sz="2000" b="1" kern="1200" dirty="0">
              <a:effectLst>
                <a:outerShdw blurRad="38100" dist="38100" dir="2700000" algn="tl">
                  <a:srgbClr val="000000"/>
                </a:outerShdw>
              </a:effectLst>
            </a:rPr>
            <a:t>. (1 Cor. 9:5)</a:t>
          </a:r>
          <a:endParaRPr lang="es-ES" sz="2000" kern="1200" dirty="0">
            <a:effectLst>
              <a:outerShdw blurRad="38100" dist="38100" dir="2700000" algn="tl">
                <a:srgbClr val="000000"/>
              </a:outerShdw>
            </a:effectLst>
          </a:endParaRPr>
        </a:p>
        <a:p>
          <a:pPr marL="228600" lvl="1" indent="-228600" algn="l" defTabSz="933450">
            <a:lnSpc>
              <a:spcPct val="90000"/>
            </a:lnSpc>
            <a:spcBef>
              <a:spcPct val="0"/>
            </a:spcBef>
            <a:spcAft>
              <a:spcPct val="15000"/>
            </a:spcAft>
            <a:buFont typeface="Wingdings" panose="05000000000000000000" pitchFamily="2" charset="2"/>
            <a:buChar char="Ø"/>
          </a:pPr>
          <a:r>
            <a:rPr lang="en" sz="2100" b="1" kern="1200" dirty="0">
              <a:effectLst>
                <a:outerShdw blurRad="38100" dist="38100" dir="2700000" algn="tl">
                  <a:srgbClr val="000000"/>
                </a:outerShdw>
              </a:effectLst>
            </a:rPr>
            <a:t>Ngaina dol in, solchah ho chu ajite’u toh akilhon le un, ajite uvin ajenle un, akithopi ji uve. Amaho ho jong houbung in chopna apieh ji u ahi</a:t>
          </a:r>
          <a:r>
            <a:rPr lang="en"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n" sz="2000" b="1" kern="1200" dirty="0">
              <a:solidFill>
                <a:schemeClr val="accent5">
                  <a:lumMod val="20000"/>
                  <a:lumOff val="80000"/>
                </a:schemeClr>
              </a:solidFill>
              <a:effectLst>
                <a:outerShdw blurRad="50800" dist="38100" dir="5400000" algn="ctr" rotWithShape="0">
                  <a:schemeClr val="tx1"/>
                </a:outerShdw>
              </a:effectLst>
            </a:rPr>
            <a:t>⁕ </a:t>
          </a:r>
          <a:r>
            <a:rPr lang="en" sz="2100" b="1" kern="1200" dirty="0">
              <a:effectLst>
                <a:outerShdw blurRad="50800" dist="38100" dir="5400000" algn="ctr" rotWithShape="0">
                  <a:schemeClr val="tx1"/>
                </a:outerShdw>
              </a:effectLst>
            </a:rPr>
            <a:t>Kimanchahna ding sum akilo ji e</a:t>
          </a:r>
          <a:r>
            <a:rPr lang="en" sz="2000" b="1" kern="1200" dirty="0">
              <a:effectLst>
                <a:outerShdw blurRad="50800" dist="38100" dir="5400000" algn="ctr" rotWithShape="0">
                  <a:schemeClr val="tx1"/>
                </a:outerShdw>
              </a:effectLst>
            </a:rPr>
            <a:t>. (1 Cor. 9:6)</a:t>
          </a:r>
          <a:endParaRPr lang="es-ES" sz="2000" kern="1200" dirty="0">
            <a:effectLst>
              <a:outerShdw blurRad="50800" dist="38100" dir="5400000" algn="ctr" rotWithShape="0">
                <a:schemeClr val="tx1"/>
              </a:outerShdw>
            </a:effectLst>
          </a:endParaRPr>
        </a:p>
        <a:p>
          <a:pPr marL="228600" lvl="1" indent="-228600" algn="l" defTabSz="933450">
            <a:lnSpc>
              <a:spcPct val="90000"/>
            </a:lnSpc>
            <a:spcBef>
              <a:spcPct val="0"/>
            </a:spcBef>
            <a:spcAft>
              <a:spcPct val="15000"/>
            </a:spcAft>
            <a:buFont typeface="Wingdings" panose="05000000000000000000" pitchFamily="2" charset="2"/>
            <a:buChar char="Ø"/>
          </a:pPr>
          <a:r>
            <a:rPr lang="en" sz="2100" b="1" kern="1200" dirty="0">
              <a:effectLst>
                <a:outerShdw blurRad="50800" dist="38100" dir="5400000" algn="ctr" rotWithShape="0">
                  <a:schemeClr val="tx1"/>
                </a:outerShdw>
              </a:effectLst>
            </a:rPr>
            <a:t>Mite’n abaisa ne a amulouna diuvin Paul jong anatohna le ngaichatna man ding sum akilothu ji’n, mite vetlom hi ding atup jo’i</a:t>
          </a:r>
          <a:r>
            <a:rPr lang="en" sz="2000" b="1" kern="1200" dirty="0">
              <a:effectLst>
                <a:outerShdw blurRad="50800" dist="38100" dir="5400000" algn="ctr" rotWithShape="0">
                  <a:schemeClr val="tx1"/>
                </a:outerShdw>
              </a:effectLst>
            </a:rPr>
            <a:t>.</a:t>
          </a:r>
          <a:endParaRPr lang="es-ES" sz="2000" kern="1200" dirty="0">
            <a:effectLst>
              <a:outerShdw blurRad="50800" dist="381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Sa juoh hon milim houna kimang sa jong ajuoh un, akimang lou jong ajuoh uve. Tahsan cha khat chun sa hung kuonna adohle a, akhuolle a, dan toh kikal le nehmo ding ahisah lou ding ahi </a:t>
          </a:r>
          <a:r>
            <a:rPr lang="en" sz="2000" b="1" kern="1200" dirty="0">
              <a:effectLst>
                <a:outerShdw blurRad="38100" dist="38100" dir="2700000" algn="tl">
                  <a:srgbClr val="000000">
                    <a:alpha val="43137"/>
                  </a:srgbClr>
                </a:outerShdw>
              </a:effectLst>
            </a:rPr>
            <a:t>(1 Cor. 10:25).</a:t>
          </a:r>
          <a:endParaRPr lang="es-ES" sz="2000" kern="1200" dirty="0">
            <a:effectLst>
              <a:outerShdw blurRad="38100" dist="38100" dir="2700000" algn="tl">
                <a:srgbClr val="000000">
                  <a:alpha val="43137"/>
                </a:srgbClr>
              </a:outerShdw>
            </a:effectLst>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24197" y="1344094"/>
          <a:ext cx="9323998"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effectLst>
                <a:outerShdw blurRad="38100" dist="38100" dir="2700000" algn="tl">
                  <a:srgbClr val="000000">
                    <a:alpha val="43137"/>
                  </a:srgbClr>
                </a:outerShdw>
              </a:effectLst>
            </a:rPr>
            <a:t>Tahsanlou khat chun tahsan cha khat anne’n akouvin, aman jong ima thuphalouvin a an chu aneh pih tai (ijakai nehmo aumlou jieh in), milim houna kimang sa ahuonpih hijong leh inneipa kiphatlam sah louna din aneh pih tai. Hichu chondan kilom tah ahi.</a:t>
          </a:r>
          <a:br>
            <a:rPr lang="en" sz="2000" b="1" kern="1200" dirty="0">
              <a:effectLst>
                <a:outerShdw blurRad="38100" dist="38100" dir="2700000" algn="tl">
                  <a:srgbClr val="000000">
                    <a:alpha val="43137"/>
                  </a:srgbClr>
                </a:outerShdw>
              </a:effectLst>
            </a:rPr>
          </a:br>
          <a:r>
            <a:rPr lang="en" sz="1900" b="1" kern="1200" dirty="0">
              <a:effectLst>
                <a:outerShdw blurRad="38100" dist="38100" dir="2700000" algn="tl">
                  <a:srgbClr val="000000">
                    <a:alpha val="43137"/>
                  </a:srgbClr>
                </a:outerShdw>
              </a:effectLst>
            </a:rPr>
            <a:t>(1 Corinth 10:27-29).</a:t>
          </a:r>
          <a:endParaRPr lang="es-ES" sz="1900" kern="1200" dirty="0">
            <a:effectLst>
              <a:outerShdw blurRad="38100" dist="38100" dir="2700000" algn="tl">
                <a:srgbClr val="000000">
                  <a:alpha val="43137"/>
                </a:srgbClr>
              </a:outerShdw>
            </a:effectLst>
          </a:endParaRPr>
        </a:p>
      </dsp:txBody>
      <dsp:txXfrm>
        <a:off x="24197" y="1344094"/>
        <a:ext cx="9323998"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24/07/2026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6</a:t>
            </a:fld>
            <a:endParaRPr lang="es-ES"/>
          </a:p>
        </p:txBody>
      </p:sp>
    </p:spTree>
    <p:extLst>
      <p:ext uri="{BB962C8B-B14F-4D97-AF65-F5344CB8AC3E}">
        <p14:creationId xmlns:p14="http://schemas.microsoft.com/office/powerpoint/2010/main" val="268178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24/07/2026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134808" y="205274"/>
            <a:ext cx="7740229" cy="1938992"/>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en" sz="6000" b="1" spc="300" dirty="0">
                <a:ln w="10160">
                  <a:noFill/>
                  <a:prstDash val="solid"/>
                </a:ln>
                <a:solidFill>
                  <a:schemeClr val="bg2">
                    <a:lumMod val="40000"/>
                    <a:lumOff val="60000"/>
                  </a:schemeClr>
                </a:solidFill>
                <a:effectLst>
                  <a:outerShdw blurRad="38100" dist="22860" dir="5400000" algn="tl" rotWithShape="0">
                    <a:srgbClr val="00B0F0"/>
                  </a:outerShdw>
                </a:effectLst>
              </a:rPr>
              <a:t>PATHIEN LOUPINA DING JIENG IN</a:t>
            </a:r>
          </a:p>
        </p:txBody>
      </p:sp>
      <p:sp>
        <p:nvSpPr>
          <p:cNvPr id="5" name="CuadroTexto 4">
            <a:extLst>
              <a:ext uri="{FF2B5EF4-FFF2-40B4-BE49-F238E27FC236}">
                <a16:creationId xmlns:a16="http://schemas.microsoft.com/office/drawing/2014/main" id="{CE025969-990F-9A01-7014-E1DA1A0EF546}"/>
              </a:ext>
            </a:extLst>
          </p:cNvPr>
          <p:cNvSpPr txBox="1"/>
          <p:nvPr/>
        </p:nvSpPr>
        <p:spPr>
          <a:xfrm>
            <a:off x="-58718" y="6328286"/>
            <a:ext cx="3450816" cy="430887"/>
          </a:xfrm>
          <a:prstGeom prst="rect">
            <a:avLst/>
          </a:prstGeom>
          <a:noFill/>
        </p:spPr>
        <p:txBody>
          <a:bodyPr wrap="none" rtlCol="0">
            <a:spAutoFit/>
          </a:bodyPr>
          <a:lstStyle/>
          <a:p>
            <a:pPr algn="r"/>
            <a:r>
              <a:rPr lang="en" sz="2200" b="1" dirty="0">
                <a:solidFill>
                  <a:srgbClr val="C7E6A4"/>
                </a:solidFill>
                <a:effectLst>
                  <a:outerShdw blurRad="38100" dist="38100" dir="2700000" algn="tl">
                    <a:srgbClr val="000000">
                      <a:alpha val="43137"/>
                    </a:srgbClr>
                  </a:outerShdw>
                </a:effectLst>
              </a:rPr>
              <a:t>Simmun 5: August 1, 2026</a:t>
            </a: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167148" y="3030528"/>
            <a:ext cx="4393378"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r>
              <a:rPr kumimoji="0" lang="en-US" sz="27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Chuti ahi </a:t>
            </a:r>
            <a:r>
              <a:rPr kumimoji="0" lang="en-US" sz="27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jieh</a:t>
            </a:r>
            <a:r>
              <a:rPr kumimoji="0" lang="en-US" sz="27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7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chun</a:t>
            </a:r>
            <a:r>
              <a:rPr kumimoji="0" lang="en-US" sz="27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7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naneh</a:t>
            </a:r>
            <a:r>
              <a:rPr kumimoji="0" lang="en-US" sz="27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jong 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7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n</a:t>
            </a:r>
            <a:r>
              <a:rPr kumimoji="0" lang="en-US" sz="27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adon</a:t>
            </a:r>
            <a:r>
              <a:rPr kumimoji="0" lang="en-US" sz="27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jong u le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nabol</a:t>
            </a:r>
            <a:r>
              <a:rPr kumimoji="0" lang="en-US" sz="27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7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jouse</a:t>
            </a:r>
            <a:r>
              <a:rPr kumimoji="0" lang="en-US" sz="27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7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Pathien</a:t>
            </a:r>
            <a:r>
              <a:rPr kumimoji="0" lang="en-US" sz="27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7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loupina</a:t>
            </a:r>
            <a:r>
              <a:rPr kumimoji="0" lang="en-US" sz="27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ding </a:t>
            </a:r>
            <a:r>
              <a:rPr kumimoji="0" lang="en-US" sz="27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jieng</a:t>
            </a:r>
            <a:r>
              <a:rPr kumimoji="0" lang="en-US" sz="27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in </a:t>
            </a:r>
            <a:r>
              <a:rPr kumimoji="0" lang="en-US" sz="27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bol</a:t>
            </a:r>
            <a:r>
              <a:rPr kumimoji="0" lang="en-US" sz="27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un</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96671" y="6400288"/>
            <a:ext cx="2597368"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 </a:t>
            </a:r>
            <a:r>
              <a:rPr kumimoji="0" lang="es-ES" sz="18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Corinth</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10:31)</a:t>
            </a:r>
          </a:p>
        </p:txBody>
      </p:sp>
    </p:spTree>
    <p:extLst>
      <p:ext uri="{BB962C8B-B14F-4D97-AF65-F5344CB8AC3E}">
        <p14:creationId xmlns:p14="http://schemas.microsoft.com/office/powerpoint/2010/main" val="3898894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4" y="78946"/>
            <a:ext cx="6094445" cy="1061829"/>
          </a:xfrm>
          <a:prstGeom prst="rect">
            <a:avLst/>
          </a:prstGeom>
          <a:noFill/>
        </p:spPr>
        <p:txBody>
          <a:bodyPr wrap="square" rtlCol="0">
            <a:spAutoFit/>
          </a:bodyPr>
          <a:lstStyle/>
          <a:p>
            <a:pPr>
              <a:spcBef>
                <a:spcPts val="600"/>
              </a:spcBef>
            </a:pPr>
            <a:r>
              <a:rPr lang="en" sz="2100" b="1" dirty="0"/>
              <a:t>1 Corinth 7 apat hin Paul in masang jep a Corinth mite’n thudoh tampi ahin nei u </a:t>
            </a:r>
            <a:r>
              <a:rPr lang="en" sz="2000" b="1" dirty="0"/>
              <a:t>(1 Cor. 7:1a) </a:t>
            </a:r>
            <a:r>
              <a:rPr lang="en" sz="2100" b="1" dirty="0"/>
              <a:t>donbutna ngen asun e.</a:t>
            </a:r>
            <a:endParaRPr lang="es-ES" sz="2100" b="1" dirty="0"/>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13252006"/>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333271" y="4643009"/>
            <a:ext cx="5086454" cy="21470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5" y="3527320"/>
            <a:ext cx="6092887" cy="10618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100" b="1" dirty="0">
                <a:solidFill>
                  <a:prstClr val="black"/>
                </a:solidFill>
                <a:latin typeface="Aptos" panose="02110004020202020204"/>
              </a:rPr>
              <a:t>Hito kilhon chun thil ki bol jouse, houbung sung a hihen mimal a hi leh, Pathien loupina ding jieng a bol ding asei e.</a:t>
            </a:r>
            <a:endParaRPr kumimoji="0" lang="en" sz="2100" b="1" i="0" u="none" strike="noStrike" kern="1200" cap="none" spc="0" normalizeH="0" baseline="0" noProof="0" dirty="0">
              <a:ln>
                <a:noFill/>
              </a:ln>
              <a:solidFill>
                <a:prstClr val="black"/>
              </a:solidFill>
              <a:effectLst/>
              <a:uLnTx/>
              <a:uFillTx/>
              <a:latin typeface="Aptos" panose="02110004020202020204"/>
            </a:endParaRP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20" y="2411630"/>
            <a:ext cx="6094443" cy="10618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Athilsutna ahin ima</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jouse liekhu ding in kingailut le kijaboltuo ding thu ajaosah jing e; hichu houbung kipumkhat sah phapen chu ahi.</a:t>
            </a:r>
            <a:endPar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1243799"/>
            <a:ext cx="6094444" cy="10618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100" b="1" dirty="0">
                <a:solidFill>
                  <a:prstClr val="black"/>
                </a:solidFill>
                <a:latin typeface="Aptos" panose="02110004020202020204"/>
              </a:rPr>
              <a:t>Hiche jieh hin bung 8 le 10 kah a Corinth mite milim hou thudol asut thupi pen ahivang in akahlah a thudoh adonbutna jong ajaosah ji e</a:t>
            </a:r>
            <a:r>
              <a:rPr lang="en" sz="2000" b="1" dirty="0">
                <a:solidFill>
                  <a:prstClr val="black"/>
                </a:solidFill>
                <a:latin typeface="Aptos" panose="02110004020202020204"/>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103105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000" b="1" dirty="0">
                <a:ln/>
                <a:solidFill>
                  <a:schemeClr val="accent3"/>
                </a:solidFill>
              </a:rPr>
              <a:t>HETNA  LE  NGAILUT</a:t>
            </a:r>
          </a:p>
          <a:p>
            <a:pPr algn="ctr"/>
            <a:r>
              <a:rPr lang="en" sz="2100" b="1" dirty="0">
                <a:ln/>
                <a:solidFill>
                  <a:schemeClr val="accent4">
                    <a:lumMod val="50000"/>
                  </a:schemeClr>
                </a:solidFill>
              </a:rPr>
              <a:t>1 Corinth 8 (Milim houna kinei nehthil)</a:t>
            </a:r>
          </a:p>
        </p:txBody>
      </p:sp>
      <p:sp>
        <p:nvSpPr>
          <p:cNvPr id="5" name="CuadroTexto 4">
            <a:extLst>
              <a:ext uri="{FF2B5EF4-FFF2-40B4-BE49-F238E27FC236}">
                <a16:creationId xmlns:a16="http://schemas.microsoft.com/office/drawing/2014/main" id="{6EDFFC6B-DAB9-4B3F-1FBA-6CE86533DD10}"/>
              </a:ext>
            </a:extLst>
          </p:cNvPr>
          <p:cNvSpPr txBox="1"/>
          <p:nvPr/>
        </p:nvSpPr>
        <p:spPr>
          <a:xfrm>
            <a:off x="2453951" y="1087442"/>
            <a:ext cx="7242499" cy="646331"/>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en-IN" b="1" dirty="0" err="1">
                <a:solidFill>
                  <a:schemeClr val="accent1">
                    <a:lumMod val="75000"/>
                  </a:schemeClr>
                </a:solidFill>
                <a:latin typeface="Comic Sans MS" panose="030F0702030302020204" pitchFamily="66" charset="0"/>
              </a:rPr>
              <a:t>Hetna</a:t>
            </a:r>
            <a:r>
              <a:rPr lang="en-IN" b="1" dirty="0">
                <a:solidFill>
                  <a:schemeClr val="accent1">
                    <a:lumMod val="75000"/>
                  </a:schemeClr>
                </a:solidFill>
                <a:latin typeface="Comic Sans MS" panose="030F0702030302020204" pitchFamily="66" charset="0"/>
              </a:rPr>
              <a:t> vang </a:t>
            </a:r>
            <a:r>
              <a:rPr lang="en-IN" b="1" dirty="0" err="1">
                <a:solidFill>
                  <a:schemeClr val="accent1">
                    <a:lumMod val="75000"/>
                  </a:schemeClr>
                </a:solidFill>
                <a:latin typeface="Comic Sans MS" panose="030F0702030302020204" pitchFamily="66" charset="0"/>
              </a:rPr>
              <a:t>hin</a:t>
            </a:r>
            <a:r>
              <a:rPr lang="en-IN" b="1" dirty="0">
                <a:solidFill>
                  <a:schemeClr val="accent1">
                    <a:lumMod val="75000"/>
                  </a:schemeClr>
                </a:solidFill>
                <a:latin typeface="Comic Sans MS" panose="030F0702030302020204" pitchFamily="66" charset="0"/>
              </a:rPr>
              <a:t> mi </a:t>
            </a:r>
            <a:r>
              <a:rPr lang="en-IN" b="1" dirty="0" err="1">
                <a:solidFill>
                  <a:schemeClr val="accent1">
                    <a:lumMod val="75000"/>
                  </a:schemeClr>
                </a:solidFill>
                <a:latin typeface="Comic Sans MS" panose="030F0702030302020204" pitchFamily="66" charset="0"/>
              </a:rPr>
              <a:t>kiletsah</a:t>
            </a:r>
            <a:r>
              <a:rPr lang="en-IN" b="1" dirty="0">
                <a:solidFill>
                  <a:schemeClr val="accent1">
                    <a:lumMod val="75000"/>
                  </a:schemeClr>
                </a:solidFill>
                <a:latin typeface="Comic Sans MS" panose="030F0702030302020204" pitchFamily="66" charset="0"/>
              </a:rPr>
              <a:t> </a:t>
            </a:r>
            <a:r>
              <a:rPr lang="en-IN" b="1" dirty="0" err="1">
                <a:solidFill>
                  <a:schemeClr val="accent1">
                    <a:lumMod val="75000"/>
                  </a:schemeClr>
                </a:solidFill>
                <a:latin typeface="Comic Sans MS" panose="030F0702030302020204" pitchFamily="66" charset="0"/>
              </a:rPr>
              <a:t>hoithona</a:t>
            </a:r>
            <a:r>
              <a:rPr lang="en-IN" b="1" dirty="0">
                <a:solidFill>
                  <a:schemeClr val="accent1">
                    <a:lumMod val="75000"/>
                  </a:schemeClr>
                </a:solidFill>
                <a:latin typeface="Comic Sans MS" panose="030F0702030302020204" pitchFamily="66" charset="0"/>
              </a:rPr>
              <a:t> </a:t>
            </a:r>
            <a:r>
              <a:rPr lang="en-IN" b="1" dirty="0" err="1">
                <a:solidFill>
                  <a:schemeClr val="accent1">
                    <a:lumMod val="75000"/>
                  </a:schemeClr>
                </a:solidFill>
                <a:latin typeface="Comic Sans MS" panose="030F0702030302020204" pitchFamily="66" charset="0"/>
              </a:rPr>
              <a:t>apien</a:t>
            </a:r>
            <a:r>
              <a:rPr lang="en-IN" b="1" dirty="0">
                <a:solidFill>
                  <a:schemeClr val="accent1">
                    <a:lumMod val="75000"/>
                  </a:schemeClr>
                </a:solidFill>
                <a:latin typeface="Comic Sans MS" panose="030F0702030302020204" pitchFamily="66" charset="0"/>
              </a:rPr>
              <a:t> </a:t>
            </a:r>
            <a:r>
              <a:rPr lang="en-IN" b="1" dirty="0" err="1">
                <a:solidFill>
                  <a:schemeClr val="accent1">
                    <a:lumMod val="75000"/>
                  </a:schemeClr>
                </a:solidFill>
                <a:latin typeface="Comic Sans MS" panose="030F0702030302020204" pitchFamily="66" charset="0"/>
              </a:rPr>
              <a:t>sah</a:t>
            </a:r>
            <a:r>
              <a:rPr lang="en-IN" b="1" dirty="0">
                <a:solidFill>
                  <a:schemeClr val="accent1">
                    <a:lumMod val="75000"/>
                  </a:schemeClr>
                </a:solidFill>
                <a:latin typeface="Comic Sans MS" panose="030F0702030302020204" pitchFamily="66" charset="0"/>
              </a:rPr>
              <a:t> </a:t>
            </a:r>
            <a:r>
              <a:rPr lang="en-IN" b="1" dirty="0" err="1">
                <a:solidFill>
                  <a:schemeClr val="accent1">
                    <a:lumMod val="75000"/>
                  </a:schemeClr>
                </a:solidFill>
                <a:latin typeface="Comic Sans MS" panose="030F0702030302020204" pitchFamily="66" charset="0"/>
              </a:rPr>
              <a:t>ji’n</a:t>
            </a:r>
            <a:r>
              <a:rPr lang="en-IN" b="1" dirty="0">
                <a:solidFill>
                  <a:schemeClr val="accent1">
                    <a:lumMod val="75000"/>
                  </a:schemeClr>
                </a:solidFill>
                <a:latin typeface="Comic Sans MS" panose="030F0702030302020204" pitchFamily="66" charset="0"/>
              </a:rPr>
              <a:t>, </a:t>
            </a:r>
            <a:r>
              <a:rPr lang="en-IN" b="1" dirty="0" err="1">
                <a:solidFill>
                  <a:schemeClr val="accent1">
                    <a:lumMod val="75000"/>
                  </a:schemeClr>
                </a:solidFill>
                <a:latin typeface="Comic Sans MS" panose="030F0702030302020204" pitchFamily="66" charset="0"/>
              </a:rPr>
              <a:t>ngailutna’n</a:t>
            </a:r>
            <a:r>
              <a:rPr lang="en-IN" b="1" dirty="0">
                <a:solidFill>
                  <a:schemeClr val="accent1">
                    <a:lumMod val="75000"/>
                  </a:schemeClr>
                </a:solidFill>
                <a:latin typeface="Comic Sans MS" panose="030F0702030302020204" pitchFamily="66" charset="0"/>
              </a:rPr>
              <a:t> vang mi </a:t>
            </a:r>
            <a:r>
              <a:rPr lang="en-IN" b="1" dirty="0" err="1">
                <a:solidFill>
                  <a:schemeClr val="accent1">
                    <a:lumMod val="75000"/>
                  </a:schemeClr>
                </a:solidFill>
                <a:latin typeface="Comic Sans MS" panose="030F0702030302020204" pitchFamily="66" charset="0"/>
              </a:rPr>
              <a:t>akhantou</a:t>
            </a:r>
            <a:r>
              <a:rPr lang="en-IN" b="1" dirty="0">
                <a:solidFill>
                  <a:schemeClr val="accent1">
                    <a:lumMod val="75000"/>
                  </a:schemeClr>
                </a:solidFill>
                <a:latin typeface="Comic Sans MS" panose="030F0702030302020204" pitchFamily="66" charset="0"/>
              </a:rPr>
              <a:t> </a:t>
            </a:r>
            <a:r>
              <a:rPr lang="en-IN" b="1" dirty="0" err="1">
                <a:solidFill>
                  <a:schemeClr val="accent1">
                    <a:lumMod val="75000"/>
                  </a:schemeClr>
                </a:solidFill>
                <a:latin typeface="Comic Sans MS" panose="030F0702030302020204" pitchFamily="66" charset="0"/>
              </a:rPr>
              <a:t>sah</a:t>
            </a:r>
            <a:r>
              <a:rPr lang="en-IN" b="1" dirty="0">
                <a:solidFill>
                  <a:schemeClr val="accent1">
                    <a:lumMod val="75000"/>
                  </a:schemeClr>
                </a:solidFill>
                <a:latin typeface="Comic Sans MS" panose="030F0702030302020204" pitchFamily="66" charset="0"/>
              </a:rPr>
              <a:t> ji e.</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(1 Corinth 8:1b)</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735025"/>
            <a:ext cx="12192000" cy="415498"/>
          </a:xfrm>
          <a:prstGeom prst="rect">
            <a:avLst/>
          </a:prstGeom>
          <a:noFill/>
        </p:spPr>
        <p:txBody>
          <a:bodyPr wrap="square" rtlCol="0">
            <a:spAutoFit/>
          </a:bodyPr>
          <a:lstStyle/>
          <a:p>
            <a:pPr algn="ctr">
              <a:spcBef>
                <a:spcPts val="600"/>
              </a:spcBef>
            </a:pPr>
            <a:r>
              <a:rPr lang="en" sz="2100" b="1" dirty="0"/>
              <a:t>Paul in houbung chu “</a:t>
            </a:r>
            <a:r>
              <a:rPr lang="en" sz="2100" b="1" i="1" dirty="0"/>
              <a:t>ahat</a:t>
            </a:r>
            <a:r>
              <a:rPr lang="en" sz="2100" b="1" dirty="0"/>
              <a:t>” le “</a:t>
            </a:r>
            <a:r>
              <a:rPr lang="en" sz="2100" b="1" i="1" dirty="0"/>
              <a:t>alhasam</a:t>
            </a:r>
            <a:r>
              <a:rPr lang="en" sz="2100" b="1" dirty="0"/>
              <a:t>” ti’n “</a:t>
            </a:r>
            <a:r>
              <a:rPr lang="en" sz="2100" b="1" i="1" dirty="0"/>
              <a:t>ahomkhen</a:t>
            </a:r>
            <a:r>
              <a:rPr lang="en" sz="2100" b="1" dirty="0"/>
              <a:t>” e.</a:t>
            </a:r>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466679"/>
            <a:ext cx="6762751" cy="1061829"/>
          </a:xfrm>
          <a:prstGeom prst="rect">
            <a:avLst/>
          </a:prstGeom>
          <a:noFill/>
        </p:spPr>
        <p:txBody>
          <a:bodyPr wrap="square">
            <a:spAutoFit/>
          </a:bodyPr>
          <a:lstStyle/>
          <a:p>
            <a:pPr>
              <a:spcBef>
                <a:spcPts val="600"/>
              </a:spcBef>
            </a:pPr>
            <a:r>
              <a:rPr lang="en" sz="2100" b="1" dirty="0"/>
              <a:t>Hinla ahat hon ahetna uva athilbol u alhasam in amu tieng akipalsah thei e (1 Cor. 8:10). Sopi angailut vang a aduchat chung a je akichan angai tai (1 Cor. 8:11-13).</a:t>
            </a: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2696356606"/>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688822"/>
            <a:ext cx="6762750" cy="1061829"/>
          </a:xfrm>
          <a:prstGeom prst="rect">
            <a:avLst/>
          </a:prstGeom>
          <a:noFill/>
        </p:spPr>
        <p:txBody>
          <a:bodyPr wrap="square">
            <a:spAutoFit/>
          </a:bodyPr>
          <a:lstStyle/>
          <a:p>
            <a:pPr lvl="0">
              <a:spcBef>
                <a:spcPts val="600"/>
              </a:spcBef>
              <a:defRPr/>
            </a:pPr>
            <a:r>
              <a:rPr kumimoji="0" lang="en" sz="2100" b="1" i="0" u="none" strike="noStrike" kern="1200" cap="none" spc="0" normalizeH="0" noProof="0" dirty="0">
                <a:ln>
                  <a:noFill/>
                </a:ln>
                <a:solidFill>
                  <a:prstClr val="black"/>
                </a:solidFill>
                <a:effectLst/>
                <a:uLnTx/>
                <a:uFillTx/>
                <a:latin typeface="Aptos" panose="02110004020202020204"/>
              </a:rPr>
              <a:t>Tahsanna pilhing nailou le khangtou pan (hetna lhasam nailai ho) kipalsah thei ahi tieng leh</a:t>
            </a:r>
            <a:r>
              <a:rPr lang="en" sz="2100" b="1" dirty="0">
                <a:solidFill>
                  <a:prstClr val="black"/>
                </a:solidFill>
                <a:latin typeface="Aptos" panose="02110004020202020204"/>
              </a:rPr>
              <a:t> </a:t>
            </a:r>
            <a:r>
              <a:rPr lang="en" sz="2100" b="1" dirty="0">
                <a:solidFill>
                  <a:prstClr val="black"/>
                </a:solidFill>
              </a:rPr>
              <a:t>Christian ten hetna sang a ngailutna akhatna ikoi joh ding u ahi.</a:t>
            </a:r>
            <a:endParaRPr kumimoji="0" lang="en" sz="2100"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124769" cy="1031051"/>
          </a:xfrm>
          <a:prstGeom prst="rect">
            <a:avLst/>
          </a:prstGeom>
          <a:noFill/>
        </p:spPr>
        <p:txBody>
          <a:bodyPr wrap="square">
            <a:spAutoFit/>
          </a:bodyPr>
          <a:lstStyle/>
          <a:p>
            <a:pPr algn="ctr"/>
            <a:r>
              <a:rPr lang="en" sz="4000" b="1" spc="50" dirty="0">
                <a:ln w="0"/>
                <a:solidFill>
                  <a:schemeClr val="bg2"/>
                </a:solidFill>
                <a:effectLst>
                  <a:innerShdw blurRad="63500" dist="50800" dir="13500000">
                    <a:srgbClr val="000000">
                      <a:alpha val="50000"/>
                    </a:srgbClr>
                  </a:innerShdw>
                </a:effectLst>
              </a:rPr>
              <a:t>GOSPEL  CHANVOU  HO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1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1 Corinth 9 (Paul in achanvou</a:t>
            </a:r>
            <a:r>
              <a:rPr kumimoji="0" lang="en" sz="2100" b="1" i="0" u="none" strike="noStrike" kern="1200" spc="50" normalizeH="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 nungsun</a:t>
            </a:r>
            <a:r>
              <a:rPr kumimoji="0" lang="en" sz="21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8135096" y="182778"/>
            <a:ext cx="3847747" cy="1477328"/>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rgbClr val="002060"/>
                </a:solidFill>
                <a:latin typeface="Comic Sans MS" panose="030F0702030302020204" pitchFamily="66" charset="0"/>
              </a:rPr>
              <a:t>“</a:t>
            </a:r>
            <a:r>
              <a:rPr lang="en-IN" b="1" dirty="0" err="1">
                <a:solidFill>
                  <a:srgbClr val="002060"/>
                </a:solidFill>
                <a:latin typeface="Comic Sans MS" panose="030F0702030302020204" pitchFamily="66" charset="0"/>
              </a:rPr>
              <a:t>Hitobang</a:t>
            </a:r>
            <a:r>
              <a:rPr lang="en-IN" b="1" dirty="0">
                <a:solidFill>
                  <a:srgbClr val="002060"/>
                </a:solidFill>
                <a:latin typeface="Comic Sans MS" panose="030F0702030302020204" pitchFamily="66" charset="0"/>
              </a:rPr>
              <a:t> a chu </a:t>
            </a:r>
            <a:r>
              <a:rPr lang="en-IN" b="1" dirty="0" err="1">
                <a:solidFill>
                  <a:srgbClr val="002060"/>
                </a:solidFill>
                <a:latin typeface="Comic Sans MS" panose="030F0702030302020204" pitchFamily="66" charset="0"/>
              </a:rPr>
              <a:t>Kipana</a:t>
            </a:r>
            <a:r>
              <a:rPr lang="en-IN" b="1" dirty="0">
                <a:solidFill>
                  <a:srgbClr val="002060"/>
                </a:solidFill>
                <a:latin typeface="Comic Sans MS" panose="030F0702030302020204" pitchFamily="66" charset="0"/>
              </a:rPr>
              <a:t> </a:t>
            </a:r>
            <a:r>
              <a:rPr lang="en-IN" b="1" dirty="0" err="1">
                <a:solidFill>
                  <a:srgbClr val="002060"/>
                </a:solidFill>
                <a:latin typeface="Comic Sans MS" panose="030F0702030302020204" pitchFamily="66" charset="0"/>
              </a:rPr>
              <a:t>Thupha</a:t>
            </a:r>
            <a:r>
              <a:rPr lang="en-IN" b="1" dirty="0">
                <a:solidFill>
                  <a:srgbClr val="002060"/>
                </a:solidFill>
                <a:latin typeface="Comic Sans MS" panose="030F0702030302020204" pitchFamily="66" charset="0"/>
              </a:rPr>
              <a:t> </a:t>
            </a:r>
            <a:r>
              <a:rPr lang="en-IN" b="1" dirty="0" err="1">
                <a:solidFill>
                  <a:srgbClr val="002060"/>
                </a:solidFill>
                <a:latin typeface="Comic Sans MS" panose="030F0702030302020204" pitchFamily="66" charset="0"/>
              </a:rPr>
              <a:t>lhangsam</a:t>
            </a:r>
            <a:r>
              <a:rPr lang="en-IN" b="1" dirty="0">
                <a:solidFill>
                  <a:srgbClr val="002060"/>
                </a:solidFill>
                <a:latin typeface="Comic Sans MS" panose="030F0702030302020204" pitchFamily="66" charset="0"/>
              </a:rPr>
              <a:t> hon jong </a:t>
            </a:r>
            <a:r>
              <a:rPr lang="en-IN" b="1" dirty="0" err="1">
                <a:solidFill>
                  <a:srgbClr val="002060"/>
                </a:solidFill>
                <a:latin typeface="Comic Sans MS" panose="030F0702030302020204" pitchFamily="66" charset="0"/>
              </a:rPr>
              <a:t>Kipana</a:t>
            </a:r>
            <a:r>
              <a:rPr lang="en-IN" b="1" dirty="0">
                <a:solidFill>
                  <a:srgbClr val="002060"/>
                </a:solidFill>
                <a:latin typeface="Comic Sans MS" panose="030F0702030302020204" pitchFamily="66" charset="0"/>
              </a:rPr>
              <a:t> </a:t>
            </a:r>
            <a:r>
              <a:rPr lang="en-IN" b="1" dirty="0" err="1">
                <a:solidFill>
                  <a:srgbClr val="002060"/>
                </a:solidFill>
                <a:latin typeface="Comic Sans MS" panose="030F0702030302020204" pitchFamily="66" charset="0"/>
              </a:rPr>
              <a:t>Thupha</a:t>
            </a:r>
            <a:r>
              <a:rPr lang="en-IN" b="1" dirty="0">
                <a:solidFill>
                  <a:srgbClr val="002060"/>
                </a:solidFill>
                <a:latin typeface="Comic Sans MS" panose="030F0702030302020204" pitchFamily="66" charset="0"/>
              </a:rPr>
              <a:t> a </a:t>
            </a:r>
            <a:r>
              <a:rPr lang="en-IN" b="1" dirty="0" err="1">
                <a:solidFill>
                  <a:srgbClr val="002060"/>
                </a:solidFill>
                <a:latin typeface="Comic Sans MS" panose="030F0702030302020204" pitchFamily="66" charset="0"/>
              </a:rPr>
              <a:t>kuon</a:t>
            </a:r>
            <a:r>
              <a:rPr lang="en-IN" b="1" dirty="0">
                <a:solidFill>
                  <a:srgbClr val="002060"/>
                </a:solidFill>
                <a:latin typeface="Comic Sans MS" panose="030F0702030302020204" pitchFamily="66" charset="0"/>
              </a:rPr>
              <a:t> a </a:t>
            </a:r>
            <a:r>
              <a:rPr lang="en-IN" b="1" dirty="0" err="1">
                <a:solidFill>
                  <a:srgbClr val="002060"/>
                </a:solidFill>
                <a:latin typeface="Comic Sans MS" panose="030F0702030302020204" pitchFamily="66" charset="0"/>
              </a:rPr>
              <a:t>kivahhingna</a:t>
            </a:r>
            <a:r>
              <a:rPr lang="en-IN" b="1" dirty="0">
                <a:solidFill>
                  <a:srgbClr val="002060"/>
                </a:solidFill>
                <a:latin typeface="Comic Sans MS" panose="030F0702030302020204" pitchFamily="66" charset="0"/>
              </a:rPr>
              <a:t> </a:t>
            </a:r>
            <a:r>
              <a:rPr lang="en-IN" b="1" dirty="0" err="1">
                <a:solidFill>
                  <a:srgbClr val="002060"/>
                </a:solidFill>
                <a:latin typeface="Comic Sans MS" panose="030F0702030302020204" pitchFamily="66" charset="0"/>
              </a:rPr>
              <a:t>anei</a:t>
            </a:r>
            <a:r>
              <a:rPr lang="en-IN" b="1" dirty="0">
                <a:solidFill>
                  <a:srgbClr val="002060"/>
                </a:solidFill>
                <a:latin typeface="Comic Sans MS" panose="030F0702030302020204" pitchFamily="66" charset="0"/>
              </a:rPr>
              <a:t> </a:t>
            </a:r>
            <a:r>
              <a:rPr lang="en-IN" b="1" dirty="0" err="1">
                <a:solidFill>
                  <a:srgbClr val="002060"/>
                </a:solidFill>
                <a:latin typeface="Comic Sans MS" panose="030F0702030302020204" pitchFamily="66" charset="0"/>
              </a:rPr>
              <a:t>diuva</a:t>
            </a:r>
            <a:r>
              <a:rPr lang="en-IN" b="1" dirty="0">
                <a:solidFill>
                  <a:srgbClr val="002060"/>
                </a:solidFill>
                <a:latin typeface="Comic Sans MS" panose="030F0702030302020204" pitchFamily="66" charset="0"/>
              </a:rPr>
              <a:t> Pakai in </a:t>
            </a:r>
            <a:r>
              <a:rPr lang="en-IN" b="1" dirty="0" err="1">
                <a:solidFill>
                  <a:srgbClr val="002060"/>
                </a:solidFill>
                <a:latin typeface="Comic Sans MS" panose="030F0702030302020204" pitchFamily="66" charset="0"/>
              </a:rPr>
              <a:t>thu</a:t>
            </a:r>
            <a:r>
              <a:rPr lang="en-IN" b="1" dirty="0">
                <a:solidFill>
                  <a:srgbClr val="002060"/>
                </a:solidFill>
                <a:latin typeface="Comic Sans MS" panose="030F0702030302020204" pitchFamily="66" charset="0"/>
              </a:rPr>
              <a:t> </a:t>
            </a:r>
            <a:r>
              <a:rPr lang="en-IN" b="1" dirty="0" err="1">
                <a:solidFill>
                  <a:srgbClr val="002060"/>
                </a:solidFill>
                <a:latin typeface="Comic Sans MS" panose="030F0702030302020204" pitchFamily="66" charset="0"/>
              </a:rPr>
              <a:t>alhuhsah</a:t>
            </a:r>
            <a:r>
              <a:rPr lang="en-IN" b="1" dirty="0">
                <a:solidFill>
                  <a:srgbClr val="002060"/>
                </a:solidFill>
                <a:latin typeface="Comic Sans MS" panose="030F0702030302020204" pitchFamily="66" charset="0"/>
              </a:rPr>
              <a:t> ahi</a:t>
            </a:r>
            <a:r>
              <a:rPr lang="en" sz="1600" b="1" dirty="0">
                <a:solidFill>
                  <a:srgbClr val="002060"/>
                </a:solidFill>
                <a:latin typeface="Comic Sans MS" panose="030F0702030302020204" pitchFamily="66" charset="0"/>
              </a:rPr>
              <a:t>.” (1 Corinth 9:14)</a:t>
            </a:r>
            <a:endParaRPr lang="es-ES" sz="1600"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5591" y="1167013"/>
            <a:ext cx="8415588" cy="415498"/>
          </a:xfrm>
          <a:prstGeom prst="rect">
            <a:avLst/>
          </a:prstGeom>
          <a:noFill/>
        </p:spPr>
        <p:txBody>
          <a:bodyPr wrap="square" rtlCol="0">
            <a:spAutoFit/>
          </a:bodyPr>
          <a:lstStyle/>
          <a:p>
            <a:pPr>
              <a:spcBef>
                <a:spcPts val="600"/>
              </a:spcBef>
            </a:pPr>
            <a:r>
              <a:rPr lang="en" sz="2100" b="1" dirty="0">
                <a:solidFill>
                  <a:schemeClr val="bg1"/>
                </a:solidFill>
                <a:effectLst>
                  <a:outerShdw blurRad="50800" dist="50800" dir="5400000" algn="ctr" rotWithShape="0">
                    <a:schemeClr val="tx1"/>
                  </a:outerShdw>
                </a:effectLst>
              </a:rPr>
              <a:t>Lhasam nalai ho angailut jieh in Paul in chanvou thum anungsun e:</a:t>
            </a: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4036464314"/>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265471" y="6119943"/>
            <a:ext cx="12192000" cy="738664"/>
          </a:xfrm>
          <a:prstGeom prst="rect">
            <a:avLst/>
          </a:prstGeom>
          <a:noFill/>
        </p:spPr>
        <p:txBody>
          <a:bodyPr wrap="square" rtlCol="0">
            <a:spAutoFit/>
          </a:bodyPr>
          <a:lstStyle/>
          <a:p>
            <a:pPr>
              <a:spcBef>
                <a:spcPts val="600"/>
              </a:spcBef>
            </a:pPr>
            <a:r>
              <a:rPr lang="en" sz="2100" b="1" dirty="0"/>
              <a:t>Jesu’n gospel lhangsap ho gospel a kuon kivahna akimu diu ahi ati vang in Paul le Barnabas in tahsan chate ngaijangkhaina din hiche chanvou chu anungsun lhon tai </a:t>
            </a:r>
            <a:r>
              <a:rPr lang="en" sz="2000" b="1" dirty="0"/>
              <a:t>(1 Cor. 9:12-14; Lk. 10:7).</a:t>
            </a: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en" sz="4400" b="1" dirty="0">
                <a:ln w="0"/>
                <a:gradFill>
                  <a:gsLst>
                    <a:gs pos="0">
                      <a:schemeClr val="accent5">
                        <a:lumMod val="50000"/>
                      </a:schemeClr>
                    </a:gs>
                    <a:gs pos="50000">
                      <a:schemeClr val="accent5"/>
                    </a:gs>
                    <a:gs pos="100000">
                      <a:schemeClr val="accent5">
                        <a:lumMod val="60000"/>
                        <a:lumOff val="40000"/>
                      </a:schemeClr>
                    </a:gs>
                  </a:gsLst>
                  <a:lin ang="5400000"/>
                </a:gradFill>
                <a:effectLst/>
              </a:rPr>
              <a:t>PHAAT  CHESA  KUON  KIHILNA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rPr>
              <a:t>1 Corinth 10:1-13 (Milim houho</a:t>
            </a:r>
            <a:r>
              <a:rPr kumimoji="0" lang="en" sz="2400" b="1" i="0" u="none" strike="noStrike" kern="1200" normalizeH="0" noProof="0" dirty="0">
                <a:ln w="0"/>
                <a:solidFill>
                  <a:schemeClr val="accent6">
                    <a:lumMod val="75000"/>
                  </a:schemeClr>
                </a:solidFill>
                <a:effectLst/>
                <a:uLnTx/>
                <a:uFillTx/>
                <a:latin typeface="Aptos" panose="02110004020202020204"/>
                <a:ea typeface="+mn-ea"/>
                <a:cs typeface="+mn-cs"/>
              </a:rPr>
              <a:t> gihsalna</a:t>
            </a:r>
            <a:r>
              <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5D7D34A2-564A-A89C-6BE3-3AA3FE779499}"/>
              </a:ext>
            </a:extLst>
          </p:cNvPr>
          <p:cNvSpPr txBox="1"/>
          <p:nvPr/>
        </p:nvSpPr>
        <p:spPr>
          <a:xfrm>
            <a:off x="3000375" y="1082581"/>
            <a:ext cx="9058149" cy="923330"/>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 b="1" dirty="0">
                <a:solidFill>
                  <a:schemeClr val="accent5">
                    <a:lumMod val="50000"/>
                  </a:schemeClr>
                </a:solidFill>
                <a:latin typeface="Comic Sans MS" panose="030F0702030302020204" pitchFamily="66" charset="0"/>
              </a:rPr>
              <a:t>“</a:t>
            </a:r>
            <a:r>
              <a:rPr lang="en-IN" b="1" dirty="0" err="1">
                <a:solidFill>
                  <a:schemeClr val="accent5">
                    <a:lumMod val="50000"/>
                  </a:schemeClr>
                </a:solidFill>
                <a:latin typeface="Comic Sans MS" panose="030F0702030302020204" pitchFamily="66" charset="0"/>
              </a:rPr>
              <a:t>Pathen</a:t>
            </a:r>
            <a:r>
              <a:rPr lang="en-IN" b="1" dirty="0">
                <a:solidFill>
                  <a:schemeClr val="accent5">
                    <a:lumMod val="50000"/>
                  </a:schemeClr>
                </a:solidFill>
                <a:latin typeface="Comic Sans MS" panose="030F0702030302020204" pitchFamily="66" charset="0"/>
              </a:rPr>
              <a:t> </a:t>
            </a:r>
            <a:r>
              <a:rPr lang="en-IN" b="1" dirty="0" err="1">
                <a:solidFill>
                  <a:schemeClr val="accent5">
                    <a:lumMod val="50000"/>
                  </a:schemeClr>
                </a:solidFill>
                <a:latin typeface="Comic Sans MS" panose="030F0702030302020204" pitchFamily="66" charset="0"/>
              </a:rPr>
              <a:t>lekhabu</a:t>
            </a:r>
            <a:r>
              <a:rPr lang="en-IN" b="1" dirty="0">
                <a:solidFill>
                  <a:schemeClr val="accent5">
                    <a:lumMod val="50000"/>
                  </a:schemeClr>
                </a:solidFill>
                <a:latin typeface="Comic Sans MS" panose="030F0702030302020204" pitchFamily="66" charset="0"/>
              </a:rPr>
              <a:t> a, "</a:t>
            </a:r>
            <a:r>
              <a:rPr lang="en-IN" b="1" i="1" dirty="0" err="1">
                <a:solidFill>
                  <a:schemeClr val="accent5">
                    <a:lumMod val="50000"/>
                  </a:schemeClr>
                </a:solidFill>
                <a:latin typeface="Comic Sans MS" panose="030F0702030302020204" pitchFamily="66" charset="0"/>
              </a:rPr>
              <a:t>Mipi</a:t>
            </a:r>
            <a:r>
              <a:rPr lang="en-IN" b="1" i="1" dirty="0">
                <a:solidFill>
                  <a:schemeClr val="accent5">
                    <a:lumMod val="50000"/>
                  </a:schemeClr>
                </a:solidFill>
                <a:latin typeface="Comic Sans MS" panose="030F0702030302020204" pitchFamily="66" charset="0"/>
              </a:rPr>
              <a:t> chu </a:t>
            </a:r>
            <a:r>
              <a:rPr lang="en-IN" b="1" i="1" dirty="0" err="1">
                <a:solidFill>
                  <a:schemeClr val="accent5">
                    <a:lumMod val="50000"/>
                  </a:schemeClr>
                </a:solidFill>
                <a:latin typeface="Comic Sans MS" panose="030F0702030302020204" pitchFamily="66" charset="0"/>
              </a:rPr>
              <a:t>anne</a:t>
            </a:r>
            <a:r>
              <a:rPr lang="en-IN" b="1" i="1" dirty="0">
                <a:solidFill>
                  <a:schemeClr val="accent5">
                    <a:lumMod val="50000"/>
                  </a:schemeClr>
                </a:solidFill>
                <a:latin typeface="Comic Sans MS" panose="030F0702030302020204" pitchFamily="66" charset="0"/>
              </a:rPr>
              <a:t> ding le </a:t>
            </a:r>
            <a:r>
              <a:rPr lang="en-IN" b="1" i="1" dirty="0" err="1">
                <a:solidFill>
                  <a:schemeClr val="accent5">
                    <a:lumMod val="50000"/>
                  </a:schemeClr>
                </a:solidFill>
                <a:latin typeface="Comic Sans MS" panose="030F0702030302020204" pitchFamily="66" charset="0"/>
              </a:rPr>
              <a:t>twi</a:t>
            </a:r>
            <a:r>
              <a:rPr lang="en-IN" b="1" i="1" dirty="0">
                <a:solidFill>
                  <a:schemeClr val="accent5">
                    <a:lumMod val="50000"/>
                  </a:schemeClr>
                </a:solidFill>
                <a:latin typeface="Comic Sans MS" panose="030F0702030302020204" pitchFamily="66" charset="0"/>
              </a:rPr>
              <a:t> don din </a:t>
            </a:r>
            <a:r>
              <a:rPr lang="en-IN" b="1" i="1" dirty="0" err="1">
                <a:solidFill>
                  <a:schemeClr val="accent5">
                    <a:lumMod val="50000"/>
                  </a:schemeClr>
                </a:solidFill>
                <a:latin typeface="Comic Sans MS" panose="030F0702030302020204" pitchFamily="66" charset="0"/>
              </a:rPr>
              <a:t>atouvun</a:t>
            </a:r>
            <a:r>
              <a:rPr lang="en-IN" b="1" i="1" dirty="0">
                <a:solidFill>
                  <a:schemeClr val="accent5">
                    <a:lumMod val="50000"/>
                  </a:schemeClr>
                </a:solidFill>
                <a:latin typeface="Comic Sans MS" panose="030F0702030302020204" pitchFamily="66" charset="0"/>
              </a:rPr>
              <a:t> </a:t>
            </a:r>
            <a:r>
              <a:rPr lang="en-IN" b="1" i="1" dirty="0" err="1">
                <a:solidFill>
                  <a:schemeClr val="accent5">
                    <a:lumMod val="50000"/>
                  </a:schemeClr>
                </a:solidFill>
                <a:latin typeface="Comic Sans MS" panose="030F0702030302020204" pitchFamily="66" charset="0"/>
              </a:rPr>
              <a:t>ahinla</a:t>
            </a:r>
            <a:r>
              <a:rPr lang="en-IN" b="1" i="1" dirty="0">
                <a:solidFill>
                  <a:schemeClr val="accent5">
                    <a:lumMod val="50000"/>
                  </a:schemeClr>
                </a:solidFill>
                <a:latin typeface="Comic Sans MS" panose="030F0702030302020204" pitchFamily="66" charset="0"/>
              </a:rPr>
              <a:t> lam din </a:t>
            </a:r>
            <a:r>
              <a:rPr lang="en-IN" b="1" i="1" dirty="0" err="1">
                <a:solidFill>
                  <a:schemeClr val="accent5">
                    <a:lumMod val="50000"/>
                  </a:schemeClr>
                </a:solidFill>
                <a:latin typeface="Comic Sans MS" panose="030F0702030302020204" pitchFamily="66" charset="0"/>
              </a:rPr>
              <a:t>akipatdoh</a:t>
            </a:r>
            <a:r>
              <a:rPr lang="en-IN" b="1" i="1" dirty="0">
                <a:solidFill>
                  <a:schemeClr val="accent5">
                    <a:lumMod val="50000"/>
                  </a:schemeClr>
                </a:solidFill>
                <a:latin typeface="Comic Sans MS" panose="030F0702030302020204" pitchFamily="66" charset="0"/>
              </a:rPr>
              <a:t> </a:t>
            </a:r>
            <a:r>
              <a:rPr lang="en-IN" b="1" i="1" dirty="0" err="1">
                <a:solidFill>
                  <a:schemeClr val="accent5">
                    <a:lumMod val="50000"/>
                  </a:schemeClr>
                </a:solidFill>
                <a:latin typeface="Comic Sans MS" panose="030F0702030302020204" pitchFamily="66" charset="0"/>
              </a:rPr>
              <a:t>kitta</a:t>
            </a:r>
            <a:r>
              <a:rPr lang="en-IN" b="1" i="1" dirty="0">
                <a:solidFill>
                  <a:schemeClr val="accent5">
                    <a:lumMod val="50000"/>
                  </a:schemeClr>
                </a:solidFill>
                <a:latin typeface="Comic Sans MS" panose="030F0702030302020204" pitchFamily="66" charset="0"/>
              </a:rPr>
              <a:t> </a:t>
            </a:r>
            <a:r>
              <a:rPr lang="en-IN" b="1" i="1" dirty="0" err="1">
                <a:solidFill>
                  <a:schemeClr val="accent5">
                    <a:lumMod val="50000"/>
                  </a:schemeClr>
                </a:solidFill>
                <a:latin typeface="Comic Sans MS" panose="030F0702030302020204" pitchFamily="66" charset="0"/>
              </a:rPr>
              <a:t>uve</a:t>
            </a:r>
            <a:r>
              <a:rPr lang="en-IN" b="1" dirty="0">
                <a:solidFill>
                  <a:schemeClr val="accent5">
                    <a:lumMod val="50000"/>
                  </a:schemeClr>
                </a:solidFill>
                <a:latin typeface="Comic Sans MS" panose="030F0702030302020204" pitchFamily="66" charset="0"/>
              </a:rPr>
              <a:t>," </a:t>
            </a:r>
            <a:r>
              <a:rPr lang="en-IN" b="1" dirty="0" err="1">
                <a:solidFill>
                  <a:schemeClr val="accent5">
                    <a:lumMod val="50000"/>
                  </a:schemeClr>
                </a:solidFill>
                <a:latin typeface="Comic Sans MS" panose="030F0702030302020204" pitchFamily="66" charset="0"/>
              </a:rPr>
              <a:t>tia</a:t>
            </a:r>
            <a:r>
              <a:rPr lang="en-IN" b="1" dirty="0">
                <a:solidFill>
                  <a:schemeClr val="accent5">
                    <a:lumMod val="50000"/>
                  </a:schemeClr>
                </a:solidFill>
                <a:latin typeface="Comic Sans MS" panose="030F0702030302020204" pitchFamily="66" charset="0"/>
              </a:rPr>
              <a:t> </a:t>
            </a:r>
            <a:r>
              <a:rPr lang="en-IN" b="1" dirty="0" err="1">
                <a:solidFill>
                  <a:schemeClr val="accent5">
                    <a:lumMod val="50000"/>
                  </a:schemeClr>
                </a:solidFill>
                <a:latin typeface="Comic Sans MS" panose="030F0702030302020204" pitchFamily="66" charset="0"/>
              </a:rPr>
              <a:t>kisun</a:t>
            </a:r>
            <a:r>
              <a:rPr lang="en-IN" b="1" dirty="0">
                <a:solidFill>
                  <a:schemeClr val="accent5">
                    <a:lumMod val="50000"/>
                  </a:schemeClr>
                </a:solidFill>
                <a:latin typeface="Comic Sans MS" panose="030F0702030302020204" pitchFamily="66" charset="0"/>
              </a:rPr>
              <a:t> bang </a:t>
            </a:r>
            <a:r>
              <a:rPr lang="en-IN" b="1" dirty="0" err="1">
                <a:solidFill>
                  <a:schemeClr val="accent5">
                    <a:lumMod val="50000"/>
                  </a:schemeClr>
                </a:solidFill>
                <a:latin typeface="Comic Sans MS" panose="030F0702030302020204" pitchFamily="66" charset="0"/>
              </a:rPr>
              <a:t>chun</a:t>
            </a:r>
            <a:r>
              <a:rPr lang="en-IN" b="1" dirty="0">
                <a:solidFill>
                  <a:schemeClr val="accent5">
                    <a:lumMod val="50000"/>
                  </a:schemeClr>
                </a:solidFill>
                <a:latin typeface="Comic Sans MS" panose="030F0702030302020204" pitchFamily="66" charset="0"/>
              </a:rPr>
              <a:t> </a:t>
            </a:r>
            <a:r>
              <a:rPr lang="en-IN" b="1" dirty="0" err="1">
                <a:solidFill>
                  <a:schemeClr val="accent5">
                    <a:lumMod val="50000"/>
                  </a:schemeClr>
                </a:solidFill>
                <a:latin typeface="Comic Sans MS" panose="030F0702030302020204" pitchFamily="66" charset="0"/>
              </a:rPr>
              <a:t>alah</a:t>
            </a:r>
            <a:r>
              <a:rPr lang="en-IN" b="1" dirty="0">
                <a:solidFill>
                  <a:schemeClr val="accent5">
                    <a:lumMod val="50000"/>
                  </a:schemeClr>
                </a:solidFill>
                <a:latin typeface="Comic Sans MS" panose="030F0702030302020204" pitchFamily="66" charset="0"/>
              </a:rPr>
              <a:t> uva </a:t>
            </a:r>
            <a:r>
              <a:rPr lang="en-IN" b="1" dirty="0" err="1">
                <a:solidFill>
                  <a:schemeClr val="accent5">
                    <a:lumMod val="50000"/>
                  </a:schemeClr>
                </a:solidFill>
                <a:latin typeface="Comic Sans MS" panose="030F0702030302020204" pitchFamily="66" charset="0"/>
              </a:rPr>
              <a:t>konkhat</a:t>
            </a:r>
            <a:r>
              <a:rPr lang="en-IN" b="1" dirty="0">
                <a:solidFill>
                  <a:schemeClr val="accent5">
                    <a:lumMod val="50000"/>
                  </a:schemeClr>
                </a:solidFill>
                <a:latin typeface="Comic Sans MS" panose="030F0702030302020204" pitchFamily="66" charset="0"/>
              </a:rPr>
              <a:t> bang in </a:t>
            </a:r>
            <a:r>
              <a:rPr lang="en-IN" b="1" dirty="0" err="1">
                <a:solidFill>
                  <a:schemeClr val="accent5">
                    <a:lumMod val="50000"/>
                  </a:schemeClr>
                </a:solidFill>
                <a:latin typeface="Comic Sans MS" panose="030F0702030302020204" pitchFamily="66" charset="0"/>
              </a:rPr>
              <a:t>lim</a:t>
            </a:r>
            <a:r>
              <a:rPr lang="en-IN" b="1" dirty="0">
                <a:solidFill>
                  <a:schemeClr val="accent5">
                    <a:lumMod val="50000"/>
                  </a:schemeClr>
                </a:solidFill>
                <a:latin typeface="Comic Sans MS" panose="030F0702030302020204" pitchFamily="66" charset="0"/>
              </a:rPr>
              <a:t> </a:t>
            </a:r>
            <a:r>
              <a:rPr lang="en-IN" b="1" dirty="0" err="1">
                <a:solidFill>
                  <a:schemeClr val="accent5">
                    <a:lumMod val="50000"/>
                  </a:schemeClr>
                </a:solidFill>
                <a:latin typeface="Comic Sans MS" panose="030F0702030302020204" pitchFamily="66" charset="0"/>
              </a:rPr>
              <a:t>siemthu</a:t>
            </a:r>
            <a:r>
              <a:rPr lang="en-IN" b="1" dirty="0">
                <a:solidFill>
                  <a:schemeClr val="accent5">
                    <a:lumMod val="50000"/>
                  </a:schemeClr>
                </a:solidFill>
                <a:latin typeface="Comic Sans MS" panose="030F0702030302020204" pitchFamily="66" charset="0"/>
              </a:rPr>
              <a:t> </a:t>
            </a:r>
            <a:r>
              <a:rPr lang="en-IN" b="1" dirty="0" err="1">
                <a:solidFill>
                  <a:schemeClr val="accent5">
                    <a:lumMod val="50000"/>
                  </a:schemeClr>
                </a:solidFill>
                <a:latin typeface="Comic Sans MS" panose="030F0702030302020204" pitchFamily="66" charset="0"/>
              </a:rPr>
              <a:t>doi</a:t>
            </a:r>
            <a:r>
              <a:rPr lang="en-IN" b="1" dirty="0">
                <a:solidFill>
                  <a:schemeClr val="accent5">
                    <a:lumMod val="50000"/>
                  </a:schemeClr>
                </a:solidFill>
                <a:latin typeface="Comic Sans MS" panose="030F0702030302020204" pitchFamily="66" charset="0"/>
              </a:rPr>
              <a:t> </a:t>
            </a:r>
            <a:r>
              <a:rPr lang="en-IN" b="1" dirty="0" err="1">
                <a:solidFill>
                  <a:schemeClr val="accent5">
                    <a:lumMod val="50000"/>
                  </a:schemeClr>
                </a:solidFill>
                <a:latin typeface="Comic Sans MS" panose="030F0702030302020204" pitchFamily="66" charset="0"/>
              </a:rPr>
              <a:t>houda</a:t>
            </a:r>
            <a:r>
              <a:rPr lang="en-IN" b="1" dirty="0">
                <a:solidFill>
                  <a:schemeClr val="accent5">
                    <a:lumMod val="50000"/>
                  </a:schemeClr>
                </a:solidFill>
                <a:latin typeface="Comic Sans MS" panose="030F0702030302020204" pitchFamily="66" charset="0"/>
              </a:rPr>
              <a:t> </a:t>
            </a:r>
            <a:r>
              <a:rPr lang="en-IN" b="1" dirty="0" err="1">
                <a:solidFill>
                  <a:schemeClr val="accent5">
                    <a:lumMod val="50000"/>
                  </a:schemeClr>
                </a:solidFill>
                <a:latin typeface="Comic Sans MS" panose="030F0702030302020204" pitchFamily="66" charset="0"/>
              </a:rPr>
              <a:t>uvin</a:t>
            </a:r>
            <a:r>
              <a:rPr lang="en" b="1" dirty="0">
                <a:solidFill>
                  <a:schemeClr val="accent5">
                    <a:lumMod val="50000"/>
                  </a:schemeClr>
                </a:solidFill>
                <a:latin typeface="Comic Sans MS" panose="030F0702030302020204" pitchFamily="66" charset="0"/>
              </a:rPr>
              <a:t>” </a:t>
            </a:r>
            <a:r>
              <a:rPr lang="en" sz="1400" b="1" dirty="0">
                <a:solidFill>
                  <a:schemeClr val="accent5">
                    <a:lumMod val="50000"/>
                  </a:schemeClr>
                </a:solidFill>
                <a:latin typeface="Comic Sans MS" panose="030F0702030302020204" pitchFamily="66" charset="0"/>
              </a:rPr>
              <a:t>(1 Corinth 10:7)</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296481"/>
            <a:ext cx="6578082" cy="1061829"/>
          </a:xfrm>
          <a:prstGeom prst="rect">
            <a:avLst/>
          </a:prstGeom>
          <a:noFill/>
        </p:spPr>
        <p:txBody>
          <a:bodyPr wrap="square" rtlCol="0">
            <a:spAutoFit/>
          </a:bodyPr>
          <a:lstStyle/>
          <a:p>
            <a:pPr>
              <a:spcBef>
                <a:spcPts val="600"/>
              </a:spcBef>
            </a:pPr>
            <a:r>
              <a:rPr lang="en" sz="2100" b="1" dirty="0"/>
              <a:t>Exodus lekhabu thusim hi lhagaova eiho thusim jong ahi. Tuipi apal u jong eiho baptisma chan toh kibang ahi </a:t>
            </a:r>
            <a:r>
              <a:rPr lang="en" sz="2000" b="1" dirty="0"/>
              <a:t>(1 Cor. 10:1-2).</a:t>
            </a:r>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39815" y="1986199"/>
            <a:ext cx="1697247" cy="21826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49313" y="2004071"/>
            <a:ext cx="1697247" cy="21648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0358811" y="2004071"/>
            <a:ext cx="1697248" cy="21648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146042"/>
            <a:ext cx="5762625" cy="1692771"/>
          </a:xfrm>
          <a:prstGeom prst="rect">
            <a:avLst/>
          </a:prstGeom>
          <a:noFill/>
        </p:spPr>
        <p:txBody>
          <a:bodyPr wrap="square">
            <a:spAutoFit/>
          </a:bodyPr>
          <a:lstStyle/>
          <a:p>
            <a:pPr>
              <a:spcBef>
                <a:spcPts val="600"/>
              </a:spcBef>
            </a:pPr>
            <a:r>
              <a:rPr lang="en" sz="2100" b="1" dirty="0"/>
              <a:t>Kihongpha ute! Pathien toh akilhon jing lai un jong Israel te chonsietna’n alha un, milim hou le chonthanhuoi gei in abol kit ta uve. Hitobang eiho chung alhun louna din chingthei ute!  </a:t>
            </a:r>
            <a:r>
              <a:rPr lang="en" sz="2000" b="1" dirty="0"/>
              <a:t>(1 Cor 10:5-10).</a:t>
            </a:r>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420299"/>
            <a:ext cx="6578082" cy="10618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Gamthip a neh le don abol u jong eiho Pakai</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Anthiengjon bol tobang, lhagaova Jesu tahsa le thisan ineh idon u tobang ahi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Cor. 10:3-4).</a:t>
            </a: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51828" y="5825540"/>
            <a:ext cx="5762625" cy="1061829"/>
          </a:xfrm>
          <a:prstGeom prst="rect">
            <a:avLst/>
          </a:prstGeom>
          <a:noFill/>
        </p:spPr>
        <p:txBody>
          <a:bodyPr wrap="square">
            <a:spAutoFit/>
          </a:bodyPr>
          <a:lstStyle/>
          <a:p>
            <a:pPr lvl="0">
              <a:spcBef>
                <a:spcPts val="600"/>
              </a:spcBef>
              <a:defRPr/>
            </a:pPr>
            <a:r>
              <a:rPr lang="en" sz="2100" b="1" dirty="0">
                <a:solidFill>
                  <a:prstClr val="black"/>
                </a:solidFill>
                <a:latin typeface="Aptos" panose="02110004020202020204"/>
              </a:rPr>
              <a:t>Hijieh chun solchahpu’n mite gahchahna’n hitin asei tai</a:t>
            </a:r>
            <a:r>
              <a:rPr kumimoji="0" lang="en" sz="2100" b="1" i="0" u="none" strike="noStrike" kern="1200" cap="none" spc="0" normalizeH="0" baseline="0" noProof="0" dirty="0">
                <a:ln>
                  <a:noFill/>
                </a:ln>
                <a:solidFill>
                  <a:prstClr val="black"/>
                </a:solidFill>
                <a:effectLst/>
                <a:uLnTx/>
                <a:uFillTx/>
                <a:latin typeface="Aptos" panose="02110004020202020204"/>
              </a:rPr>
              <a:t>: “</a:t>
            </a:r>
            <a:r>
              <a:rPr lang="en-IN" sz="2100" b="1" noProof="0" dirty="0">
                <a:solidFill>
                  <a:prstClr val="black"/>
                </a:solidFill>
              </a:rPr>
              <a:t>…</a:t>
            </a:r>
            <a:r>
              <a:rPr lang="en-IN" sz="2100" b="1" i="1" dirty="0">
                <a:solidFill>
                  <a:prstClr val="black"/>
                </a:solidFill>
              </a:rPr>
              <a:t>koi </a:t>
            </a:r>
            <a:r>
              <a:rPr lang="en-IN" sz="2100" b="1" i="1" dirty="0" err="1">
                <a:solidFill>
                  <a:prstClr val="black"/>
                </a:solidFill>
              </a:rPr>
              <a:t>hile</a:t>
            </a:r>
            <a:r>
              <a:rPr lang="en-IN" sz="2100" b="1" i="1" dirty="0">
                <a:solidFill>
                  <a:prstClr val="black"/>
                </a:solidFill>
              </a:rPr>
              <a:t> </a:t>
            </a:r>
            <a:r>
              <a:rPr lang="en-IN" sz="2100" b="1" i="1" dirty="0" err="1">
                <a:solidFill>
                  <a:prstClr val="black"/>
                </a:solidFill>
              </a:rPr>
              <a:t>ading</a:t>
            </a:r>
            <a:r>
              <a:rPr lang="en-IN" sz="2100" b="1" i="1" dirty="0">
                <a:solidFill>
                  <a:prstClr val="black"/>
                </a:solidFill>
              </a:rPr>
              <a:t> a </a:t>
            </a:r>
            <a:r>
              <a:rPr lang="en-IN" sz="2100" b="1" i="1" dirty="0" err="1">
                <a:solidFill>
                  <a:prstClr val="black"/>
                </a:solidFill>
              </a:rPr>
              <a:t>kigel</a:t>
            </a:r>
            <a:r>
              <a:rPr lang="en-IN" sz="2100" b="1" i="1" dirty="0">
                <a:solidFill>
                  <a:prstClr val="black"/>
                </a:solidFill>
              </a:rPr>
              <a:t> an </a:t>
            </a:r>
            <a:r>
              <a:rPr lang="en-IN" sz="2100" b="1" i="1" dirty="0" err="1">
                <a:solidFill>
                  <a:prstClr val="black"/>
                </a:solidFill>
              </a:rPr>
              <a:t>alhuh</a:t>
            </a:r>
            <a:r>
              <a:rPr lang="en-IN" sz="2100" b="1" i="1" dirty="0">
                <a:solidFill>
                  <a:prstClr val="black"/>
                </a:solidFill>
              </a:rPr>
              <a:t> </a:t>
            </a:r>
            <a:r>
              <a:rPr lang="en-IN" sz="2100" b="1" i="1" dirty="0" err="1">
                <a:solidFill>
                  <a:prstClr val="black"/>
                </a:solidFill>
              </a:rPr>
              <a:t>louna</a:t>
            </a:r>
            <a:r>
              <a:rPr lang="en-IN" sz="2100" b="1" i="1" dirty="0">
                <a:solidFill>
                  <a:prstClr val="black"/>
                </a:solidFill>
              </a:rPr>
              <a:t> din </a:t>
            </a:r>
            <a:r>
              <a:rPr lang="en-IN" sz="2100" b="1" i="1" dirty="0" err="1">
                <a:solidFill>
                  <a:prstClr val="black"/>
                </a:solidFill>
              </a:rPr>
              <a:t>chingthei</a:t>
            </a:r>
            <a:r>
              <a:rPr lang="en-IN" sz="2100" b="1" i="1" dirty="0">
                <a:solidFill>
                  <a:prstClr val="black"/>
                </a:solidFill>
              </a:rPr>
              <a:t> hen</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Cor. 10:12).</a:t>
            </a: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en"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MILIM  HOU  HAISAN  DING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1 Corinth 10:14-22 (Pakai khon leh thilha</a:t>
            </a:r>
            <a:r>
              <a:rPr kumimoji="0" lang="en" sz="2400" b="1" i="0" u="none" strike="noStrike" kern="1200" normalizeH="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 ho khon</a:t>
            </a:r>
            <a:r>
              <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384721"/>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en-IN" sz="1900" b="1" dirty="0" err="1">
                <a:solidFill>
                  <a:schemeClr val="accent4">
                    <a:lumMod val="50000"/>
                  </a:schemeClr>
                </a:solidFill>
                <a:latin typeface="Comic Sans MS" panose="030F0702030302020204" pitchFamily="66" charset="0"/>
              </a:rPr>
              <a:t>Hiche</a:t>
            </a:r>
            <a:r>
              <a:rPr lang="en-IN" sz="1900" b="1" dirty="0">
                <a:solidFill>
                  <a:schemeClr val="accent4">
                    <a:lumMod val="50000"/>
                  </a:schemeClr>
                </a:solidFill>
                <a:latin typeface="Comic Sans MS" panose="030F0702030302020204" pitchFamily="66" charset="0"/>
              </a:rPr>
              <a:t> </a:t>
            </a:r>
            <a:r>
              <a:rPr lang="en-IN" sz="1900" b="1" dirty="0" err="1">
                <a:solidFill>
                  <a:schemeClr val="accent4">
                    <a:lumMod val="50000"/>
                  </a:schemeClr>
                </a:solidFill>
                <a:latin typeface="Comic Sans MS" panose="030F0702030302020204" pitchFamily="66" charset="0"/>
              </a:rPr>
              <a:t>jieh</a:t>
            </a:r>
            <a:r>
              <a:rPr lang="en-IN" sz="1900" b="1" dirty="0">
                <a:solidFill>
                  <a:schemeClr val="accent4">
                    <a:lumMod val="50000"/>
                  </a:schemeClr>
                </a:solidFill>
                <a:latin typeface="Comic Sans MS" panose="030F0702030302020204" pitchFamily="66" charset="0"/>
              </a:rPr>
              <a:t> </a:t>
            </a:r>
            <a:r>
              <a:rPr lang="en-IN" sz="1900" b="1" dirty="0" err="1">
                <a:solidFill>
                  <a:schemeClr val="accent4">
                    <a:lumMod val="50000"/>
                  </a:schemeClr>
                </a:solidFill>
                <a:latin typeface="Comic Sans MS" panose="030F0702030302020204" pitchFamily="66" charset="0"/>
              </a:rPr>
              <a:t>chun</a:t>
            </a:r>
            <a:r>
              <a:rPr lang="en-IN" sz="1900" b="1" dirty="0">
                <a:solidFill>
                  <a:schemeClr val="accent4">
                    <a:lumMod val="50000"/>
                  </a:schemeClr>
                </a:solidFill>
                <a:latin typeface="Comic Sans MS" panose="030F0702030302020204" pitchFamily="66" charset="0"/>
              </a:rPr>
              <a:t> ka </a:t>
            </a:r>
            <a:r>
              <a:rPr lang="en-IN" sz="1900" b="1" dirty="0" err="1">
                <a:solidFill>
                  <a:schemeClr val="accent4">
                    <a:lumMod val="50000"/>
                  </a:schemeClr>
                </a:solidFill>
                <a:latin typeface="Comic Sans MS" panose="030F0702030302020204" pitchFamily="66" charset="0"/>
              </a:rPr>
              <a:t>ngaitahte</a:t>
            </a:r>
            <a:r>
              <a:rPr lang="en-IN" sz="1900" b="1" dirty="0">
                <a:solidFill>
                  <a:schemeClr val="accent4">
                    <a:lumMod val="50000"/>
                  </a:schemeClr>
                </a:solidFill>
                <a:latin typeface="Comic Sans MS" panose="030F0702030302020204" pitchFamily="66" charset="0"/>
              </a:rPr>
              <a:t>, </a:t>
            </a:r>
            <a:r>
              <a:rPr lang="en-IN" sz="1900" b="1" dirty="0" err="1">
                <a:solidFill>
                  <a:schemeClr val="accent4">
                    <a:lumMod val="50000"/>
                  </a:schemeClr>
                </a:solidFill>
                <a:latin typeface="Comic Sans MS" panose="030F0702030302020204" pitchFamily="66" charset="0"/>
              </a:rPr>
              <a:t>doihou</a:t>
            </a:r>
            <a:r>
              <a:rPr lang="en-IN" sz="1900" b="1" dirty="0">
                <a:solidFill>
                  <a:schemeClr val="accent4">
                    <a:lumMod val="50000"/>
                  </a:schemeClr>
                </a:solidFill>
                <a:latin typeface="Comic Sans MS" panose="030F0702030302020204" pitchFamily="66" charset="0"/>
              </a:rPr>
              <a:t> </a:t>
            </a:r>
            <a:r>
              <a:rPr lang="en-IN" sz="1900" b="1" dirty="0" err="1">
                <a:solidFill>
                  <a:schemeClr val="accent4">
                    <a:lumMod val="50000"/>
                  </a:schemeClr>
                </a:solidFill>
                <a:latin typeface="Comic Sans MS" panose="030F0702030302020204" pitchFamily="66" charset="0"/>
              </a:rPr>
              <a:t>jamsan</a:t>
            </a:r>
            <a:r>
              <a:rPr lang="en-IN" sz="1900" b="1" dirty="0">
                <a:solidFill>
                  <a:schemeClr val="accent4">
                    <a:lumMod val="50000"/>
                  </a:schemeClr>
                </a:solidFill>
                <a:latin typeface="Comic Sans MS" panose="030F0702030302020204" pitchFamily="66" charset="0"/>
              </a:rPr>
              <a:t> un</a:t>
            </a:r>
            <a:r>
              <a:rPr lang="en-IN" b="1" dirty="0">
                <a:solidFill>
                  <a:schemeClr val="accent4">
                    <a:lumMod val="50000"/>
                  </a:schemeClr>
                </a:solidFill>
                <a:latin typeface="Comic Sans MS" panose="030F0702030302020204" pitchFamily="66" charset="0"/>
              </a:rPr>
              <a:t>.</a:t>
            </a:r>
            <a:r>
              <a:rPr lang="en" b="1" dirty="0">
                <a:solidFill>
                  <a:schemeClr val="accent4">
                    <a:lumMod val="50000"/>
                  </a:schemeClr>
                </a:solidFill>
                <a:latin typeface="Comic Sans MS" panose="030F0702030302020204" pitchFamily="66" charset="0"/>
              </a:rPr>
              <a:t>” </a:t>
            </a:r>
            <a:r>
              <a:rPr lang="en" sz="1400" b="1" dirty="0">
                <a:solidFill>
                  <a:schemeClr val="accent4">
                    <a:lumMod val="50000"/>
                  </a:schemeClr>
                </a:solidFill>
                <a:latin typeface="Comic Sans MS" panose="030F0702030302020204" pitchFamily="66" charset="0"/>
              </a:rPr>
              <a:t>(1 Corinth 10:14)</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713741" y="1718387"/>
            <a:ext cx="7301278" cy="738664"/>
          </a:xfrm>
          <a:prstGeom prst="rect">
            <a:avLst/>
          </a:prstGeom>
          <a:noFill/>
        </p:spPr>
        <p:txBody>
          <a:bodyPr wrap="square" rtlCol="0">
            <a:spAutoFit/>
          </a:bodyPr>
          <a:lstStyle/>
          <a:p>
            <a:pPr>
              <a:spcBef>
                <a:spcPts val="600"/>
              </a:spcBef>
            </a:pPr>
            <a:r>
              <a:rPr lang="en" sz="2100" b="1" dirty="0">
                <a:solidFill>
                  <a:schemeClr val="bg1"/>
                </a:solidFill>
                <a:effectLst>
                  <a:outerShdw blurRad="50800" dist="50800" dir="5400000" algn="ctr" rotWithShape="0">
                    <a:schemeClr val="tx1"/>
                  </a:outerShdw>
                </a:effectLst>
              </a:rPr>
              <a:t>Milim houna kimang sa neh a sietna umlou ahi leh iding a Paul in </a:t>
            </a:r>
            <a:r>
              <a:rPr lang="en" sz="2000" b="1" dirty="0">
                <a:solidFill>
                  <a:schemeClr val="bg1"/>
                </a:solidFill>
                <a:effectLst>
                  <a:outerShdw blurRad="50800" dist="50800" dir="5400000" algn="ctr" rotWithShape="0">
                    <a:schemeClr val="tx1"/>
                  </a:outerShdw>
                </a:effectLst>
              </a:rPr>
              <a:t>1 Corinth 10:20 </a:t>
            </a:r>
            <a:r>
              <a:rPr lang="en" sz="2100" b="1" dirty="0">
                <a:solidFill>
                  <a:schemeClr val="bg1"/>
                </a:solidFill>
                <a:effectLst>
                  <a:outerShdw blurRad="50800" dist="50800" dir="5400000" algn="ctr" rotWithShape="0">
                    <a:schemeClr val="tx1"/>
                  </a:outerShdw>
                </a:effectLst>
              </a:rPr>
              <a:t>a hi nehmo bang a asei kit hin tem?</a:t>
            </a: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876" y="1660505"/>
            <a:ext cx="4458622"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600335" y="4664119"/>
            <a:ext cx="4448790" cy="2108269"/>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643812"/>
            <a:ext cx="7585280" cy="1061829"/>
          </a:xfrm>
          <a:prstGeom prst="rect">
            <a:avLst/>
          </a:prstGeom>
          <a:noFill/>
        </p:spPr>
        <p:txBody>
          <a:bodyPr wrap="square">
            <a:spAutoFit/>
          </a:bodyPr>
          <a:lstStyle/>
          <a:p>
            <a:pPr>
              <a:spcBef>
                <a:spcPts val="600"/>
              </a:spcBef>
            </a:pPr>
            <a:r>
              <a:rPr lang="en" sz="2100" b="1" dirty="0">
                <a:solidFill>
                  <a:schemeClr val="bg1"/>
                </a:solidFill>
                <a:effectLst>
                  <a:outerShdw blurRad="50800" dist="50800" dir="5400000" algn="ctr" rotWithShape="0">
                    <a:schemeClr val="tx1"/>
                  </a:outerShdw>
                </a:effectLst>
              </a:rPr>
              <a:t>Pakai Anthiengjonna a panlah hin Christa tahsa (ahoubung) toh pumkhat eiso u ahin, milim doi houna a panlah hin thilha ho toh kithokhom ihi ti aphuondoh ahi </a:t>
            </a:r>
            <a:r>
              <a:rPr lang="en" sz="2000" b="1" dirty="0">
                <a:solidFill>
                  <a:schemeClr val="bg1"/>
                </a:solidFill>
                <a:effectLst>
                  <a:outerShdw blurRad="50800" dist="50800" dir="5400000" algn="ctr" rotWithShape="0">
                    <a:schemeClr val="tx1"/>
                  </a:outerShdw>
                </a:effectLst>
              </a:rPr>
              <a:t>(1 Cor. 10:16-20).</a:t>
            </a:r>
          </a:p>
        </p:txBody>
      </p:sp>
      <p:sp>
        <p:nvSpPr>
          <p:cNvPr id="7" name="CuadroTexto 6">
            <a:extLst>
              <a:ext uri="{FF2B5EF4-FFF2-40B4-BE49-F238E27FC236}">
                <a16:creationId xmlns:a16="http://schemas.microsoft.com/office/drawing/2014/main" id="{A28F8B3B-C1AA-38EA-87B3-D7982F7AF6FC}"/>
              </a:ext>
            </a:extLst>
          </p:cNvPr>
          <p:cNvSpPr txBox="1"/>
          <p:nvPr/>
        </p:nvSpPr>
        <p:spPr>
          <a:xfrm>
            <a:off x="4680157" y="2471224"/>
            <a:ext cx="7368968" cy="210826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Insung</a:t>
            </a:r>
            <a:r>
              <a:rPr kumimoji="0" lang="en" sz="2100" b="1" i="0" u="none" strike="noStrike" kern="1200" cap="none" spc="0" normalizeH="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 a bel a kisuong sa neh chu asietna ima aumpon, ahin jalhang lah a milim houna kinei sa nehkhom vang chu tahsan loute chondan ahi jieh in, hitobang ho a kuon kikangse ding ahi.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Ajieh chu hitobang golnop kibolna chu tahsan nungsunna le milim houna natoh toh kisimtha ahi tai.</a:t>
            </a:r>
            <a:endParaRPr kumimoji="0" lang="en" sz="21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6014461"/>
            <a:ext cx="7457460"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Pakai Anthiengjon khon idop a, Jesu ivahchoi jing lai hin thilha ho dopsangna khon akidomkop thei poi</a:t>
            </a:r>
            <a:r>
              <a:rPr kumimoji="0" lang="en" sz="21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(1 Cor. 10:21).</a:t>
            </a: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1077218"/>
          </a:xfrm>
          <a:prstGeom prst="rect">
            <a:avLst/>
          </a:prstGeom>
          <a:noFill/>
        </p:spPr>
        <p:txBody>
          <a:bodyPr wrap="square">
            <a:spAutoFit/>
          </a:bodyPr>
          <a:lstStyle/>
          <a:p>
            <a:pPr algn="ctr"/>
            <a:r>
              <a:rPr lang="en"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t>DAN TOH KITUOH, AKILOM TAH HO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1 Corinth 10:23-33 (Pathien loupina ding jieng a bol ding)</a:t>
            </a:r>
          </a:p>
        </p:txBody>
      </p:sp>
      <p:sp>
        <p:nvSpPr>
          <p:cNvPr id="5" name="CuadroTexto 4">
            <a:extLst>
              <a:ext uri="{FF2B5EF4-FFF2-40B4-BE49-F238E27FC236}">
                <a16:creationId xmlns:a16="http://schemas.microsoft.com/office/drawing/2014/main" id="{7DA90913-1AF9-78F2-C6F8-EE21FBE64D83}"/>
              </a:ext>
            </a:extLst>
          </p:cNvPr>
          <p:cNvSpPr txBox="1"/>
          <p:nvPr/>
        </p:nvSpPr>
        <p:spPr>
          <a:xfrm>
            <a:off x="78582" y="1117921"/>
            <a:ext cx="12034836" cy="384721"/>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sz="1900" b="1" dirty="0">
                <a:solidFill>
                  <a:schemeClr val="accent6">
                    <a:lumMod val="50000"/>
                  </a:schemeClr>
                </a:solidFill>
                <a:latin typeface="Comic Sans MS" panose="030F0702030302020204" pitchFamily="66" charset="0"/>
              </a:rPr>
              <a:t>“</a:t>
            </a:r>
            <a:r>
              <a:rPr lang="en-IN" sz="1900" b="1" dirty="0" err="1">
                <a:solidFill>
                  <a:schemeClr val="accent6">
                    <a:lumMod val="50000"/>
                  </a:schemeClr>
                </a:solidFill>
                <a:latin typeface="Comic Sans MS" panose="030F0702030302020204" pitchFamily="66" charset="0"/>
              </a:rPr>
              <a:t>Hiche</a:t>
            </a:r>
            <a:r>
              <a:rPr lang="en-IN" sz="1900" b="1" dirty="0">
                <a:solidFill>
                  <a:schemeClr val="accent6">
                    <a:lumMod val="50000"/>
                  </a:schemeClr>
                </a:solidFill>
                <a:latin typeface="Comic Sans MS" panose="030F0702030302020204" pitchFamily="66" charset="0"/>
              </a:rPr>
              <a:t> a </a:t>
            </a:r>
            <a:r>
              <a:rPr lang="en-IN" sz="1900" b="1" dirty="0" err="1">
                <a:solidFill>
                  <a:schemeClr val="accent6">
                    <a:lumMod val="50000"/>
                  </a:schemeClr>
                </a:solidFill>
                <a:latin typeface="Comic Sans MS" panose="030F0702030302020204" pitchFamily="66" charset="0"/>
              </a:rPr>
              <a:t>hin</a:t>
            </a:r>
            <a:r>
              <a:rPr lang="en-IN" sz="1900" b="1" dirty="0">
                <a:solidFill>
                  <a:schemeClr val="accent6">
                    <a:lumMod val="50000"/>
                  </a:schemeClr>
                </a:solidFill>
                <a:latin typeface="Comic Sans MS" panose="030F0702030302020204" pitchFamily="66" charset="0"/>
              </a:rPr>
              <a:t> ne </a:t>
            </a:r>
            <a:r>
              <a:rPr lang="en-IN" sz="1900" b="1" dirty="0" err="1">
                <a:solidFill>
                  <a:schemeClr val="accent6">
                    <a:lumMod val="50000"/>
                  </a:schemeClr>
                </a:solidFill>
                <a:latin typeface="Comic Sans MS" panose="030F0702030302020204" pitchFamily="66" charset="0"/>
              </a:rPr>
              <a:t>uvin</a:t>
            </a:r>
            <a:r>
              <a:rPr lang="en-IN" sz="1900" b="1" dirty="0">
                <a:solidFill>
                  <a:schemeClr val="accent6">
                    <a:lumMod val="50000"/>
                  </a:schemeClr>
                </a:solidFill>
                <a:latin typeface="Comic Sans MS" panose="030F0702030302020204" pitchFamily="66" charset="0"/>
              </a:rPr>
              <a:t> don jong leu </a:t>
            </a:r>
            <a:r>
              <a:rPr lang="en-IN" sz="1900" b="1" dirty="0" err="1">
                <a:solidFill>
                  <a:schemeClr val="accent6">
                    <a:lumMod val="50000"/>
                  </a:schemeClr>
                </a:solidFill>
                <a:latin typeface="Comic Sans MS" panose="030F0702030302020204" pitchFamily="66" charset="0"/>
              </a:rPr>
              <a:t>chun</a:t>
            </a:r>
            <a:r>
              <a:rPr lang="en-IN" sz="1900" b="1" dirty="0">
                <a:solidFill>
                  <a:schemeClr val="accent6">
                    <a:lumMod val="50000"/>
                  </a:schemeClr>
                </a:solidFill>
                <a:latin typeface="Comic Sans MS" panose="030F0702030302020204" pitchFamily="66" charset="0"/>
              </a:rPr>
              <a:t> </a:t>
            </a:r>
            <a:r>
              <a:rPr lang="en-IN" sz="1900" b="1" dirty="0" err="1">
                <a:solidFill>
                  <a:schemeClr val="accent6">
                    <a:lumMod val="50000"/>
                  </a:schemeClr>
                </a:solidFill>
                <a:latin typeface="Comic Sans MS" panose="030F0702030302020204" pitchFamily="66" charset="0"/>
              </a:rPr>
              <a:t>nabol</a:t>
            </a:r>
            <a:r>
              <a:rPr lang="en-IN" sz="1900" b="1" dirty="0">
                <a:solidFill>
                  <a:schemeClr val="accent6">
                    <a:lumMod val="50000"/>
                  </a:schemeClr>
                </a:solidFill>
                <a:latin typeface="Comic Sans MS" panose="030F0702030302020204" pitchFamily="66" charset="0"/>
              </a:rPr>
              <a:t> </a:t>
            </a:r>
            <a:r>
              <a:rPr lang="en-IN" sz="1900" b="1" dirty="0" err="1">
                <a:solidFill>
                  <a:schemeClr val="accent6">
                    <a:lumMod val="50000"/>
                  </a:schemeClr>
                </a:solidFill>
                <a:latin typeface="Comic Sans MS" panose="030F0702030302020204" pitchFamily="66" charset="0"/>
              </a:rPr>
              <a:t>jouse</a:t>
            </a:r>
            <a:r>
              <a:rPr lang="en-IN" sz="1900" b="1" dirty="0">
                <a:solidFill>
                  <a:schemeClr val="accent6">
                    <a:lumMod val="50000"/>
                  </a:schemeClr>
                </a:solidFill>
                <a:latin typeface="Comic Sans MS" panose="030F0702030302020204" pitchFamily="66" charset="0"/>
              </a:rPr>
              <a:t> u </a:t>
            </a:r>
            <a:r>
              <a:rPr lang="en-IN" sz="1900" b="1" dirty="0" err="1">
                <a:solidFill>
                  <a:schemeClr val="accent6">
                    <a:lumMod val="50000"/>
                  </a:schemeClr>
                </a:solidFill>
                <a:latin typeface="Comic Sans MS" panose="030F0702030302020204" pitchFamily="66" charset="0"/>
              </a:rPr>
              <a:t>Pathien</a:t>
            </a:r>
            <a:r>
              <a:rPr lang="en-IN" sz="1900" b="1" dirty="0">
                <a:solidFill>
                  <a:schemeClr val="accent6">
                    <a:lumMod val="50000"/>
                  </a:schemeClr>
                </a:solidFill>
                <a:latin typeface="Comic Sans MS" panose="030F0702030302020204" pitchFamily="66" charset="0"/>
              </a:rPr>
              <a:t> </a:t>
            </a:r>
            <a:r>
              <a:rPr lang="en-IN" sz="1900" b="1" dirty="0" err="1">
                <a:solidFill>
                  <a:schemeClr val="accent6">
                    <a:lumMod val="50000"/>
                  </a:schemeClr>
                </a:solidFill>
                <a:latin typeface="Comic Sans MS" panose="030F0702030302020204" pitchFamily="66" charset="0"/>
              </a:rPr>
              <a:t>loupina</a:t>
            </a:r>
            <a:r>
              <a:rPr lang="en-IN" sz="1900" b="1" dirty="0">
                <a:solidFill>
                  <a:schemeClr val="accent6">
                    <a:lumMod val="50000"/>
                  </a:schemeClr>
                </a:solidFill>
                <a:latin typeface="Comic Sans MS" panose="030F0702030302020204" pitchFamily="66" charset="0"/>
              </a:rPr>
              <a:t> din </a:t>
            </a:r>
            <a:r>
              <a:rPr lang="en-IN" sz="1900" b="1" dirty="0" err="1">
                <a:solidFill>
                  <a:schemeClr val="accent6">
                    <a:lumMod val="50000"/>
                  </a:schemeClr>
                </a:solidFill>
                <a:latin typeface="Comic Sans MS" panose="030F0702030302020204" pitchFamily="66" charset="0"/>
              </a:rPr>
              <a:t>bol</a:t>
            </a:r>
            <a:r>
              <a:rPr lang="en-IN" sz="1900" b="1" dirty="0">
                <a:solidFill>
                  <a:schemeClr val="accent6">
                    <a:lumMod val="50000"/>
                  </a:schemeClr>
                </a:solidFill>
                <a:latin typeface="Comic Sans MS" panose="030F0702030302020204" pitchFamily="66" charset="0"/>
              </a:rPr>
              <a:t> </a:t>
            </a:r>
            <a:r>
              <a:rPr lang="en-IN" sz="1900" b="1" dirty="0" err="1">
                <a:solidFill>
                  <a:schemeClr val="accent6">
                    <a:lumMod val="50000"/>
                  </a:schemeClr>
                </a:solidFill>
                <a:latin typeface="Comic Sans MS" panose="030F0702030302020204" pitchFamily="66" charset="0"/>
              </a:rPr>
              <a:t>uvin</a:t>
            </a:r>
            <a:r>
              <a:rPr lang="en-IN" sz="1900" b="1" dirty="0">
                <a:solidFill>
                  <a:schemeClr val="accent6">
                    <a:lumMod val="50000"/>
                  </a:schemeClr>
                </a:solidFill>
                <a:latin typeface="Comic Sans MS" panose="030F0702030302020204" pitchFamily="66" charset="0"/>
              </a:rPr>
              <a:t>.</a:t>
            </a:r>
            <a:r>
              <a:rPr lang="en" sz="1900" b="1" dirty="0">
                <a:solidFill>
                  <a:schemeClr val="accent6">
                    <a:lumMod val="50000"/>
                  </a:schemeClr>
                </a:solidFill>
                <a:latin typeface="Comic Sans MS" panose="030F0702030302020204" pitchFamily="66" charset="0"/>
              </a:rPr>
              <a:t>” </a:t>
            </a:r>
            <a:r>
              <a:rPr lang="en" sz="1400" b="1" dirty="0">
                <a:solidFill>
                  <a:schemeClr val="accent6">
                    <a:lumMod val="50000"/>
                  </a:schemeClr>
                </a:solidFill>
                <a:latin typeface="Comic Sans MS" panose="030F0702030302020204" pitchFamily="66" charset="0"/>
              </a:rPr>
              <a:t>(1 Corinth 10:31)</a:t>
            </a: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527956"/>
            <a:ext cx="12191999" cy="738664"/>
          </a:xfrm>
          <a:prstGeom prst="rect">
            <a:avLst/>
          </a:prstGeom>
          <a:noFill/>
        </p:spPr>
        <p:txBody>
          <a:bodyPr wrap="square" rtlCol="0">
            <a:spAutoFit/>
          </a:bodyPr>
          <a:lstStyle/>
          <a:p>
            <a:pPr algn="ctr">
              <a:spcBef>
                <a:spcPts val="600"/>
              </a:spcBef>
            </a:pPr>
            <a:r>
              <a:rPr lang="en" sz="2000" b="1" dirty="0"/>
              <a:t>“</a:t>
            </a:r>
            <a:r>
              <a:rPr lang="en-IN" sz="2100" b="1" i="1" dirty="0" err="1"/>
              <a:t>Ijakai</a:t>
            </a:r>
            <a:r>
              <a:rPr lang="en-IN" sz="2100" b="1" i="1" dirty="0"/>
              <a:t> </a:t>
            </a:r>
            <a:r>
              <a:rPr lang="en-IN" sz="2100" b="1" i="1" dirty="0" err="1"/>
              <a:t>bolngai</a:t>
            </a:r>
            <a:r>
              <a:rPr lang="en-IN" sz="2100" b="1" i="1" dirty="0"/>
              <a:t> ahi</a:t>
            </a:r>
            <a:r>
              <a:rPr lang="en-IN" sz="2100" b="1" dirty="0"/>
              <a:t>" </a:t>
            </a:r>
            <a:r>
              <a:rPr lang="en-IN" sz="2100" b="1" dirty="0" err="1"/>
              <a:t>akitin</a:t>
            </a:r>
            <a:r>
              <a:rPr lang="en-IN" sz="2100" b="1" dirty="0"/>
              <a:t>, </a:t>
            </a:r>
            <a:r>
              <a:rPr lang="en-IN" sz="2100" b="1" dirty="0" err="1"/>
              <a:t>ahinla</a:t>
            </a:r>
            <a:r>
              <a:rPr lang="en-IN" sz="2100" b="1" dirty="0"/>
              <a:t> </a:t>
            </a:r>
            <a:r>
              <a:rPr lang="en-IN" sz="2100" b="1" dirty="0" err="1"/>
              <a:t>aboncha</a:t>
            </a:r>
            <a:r>
              <a:rPr lang="en-IN" sz="2100" b="1" dirty="0"/>
              <a:t> </a:t>
            </a:r>
            <a:r>
              <a:rPr lang="en-IN" sz="2100" b="1" dirty="0" err="1"/>
              <a:t>khantouna</a:t>
            </a:r>
            <a:r>
              <a:rPr lang="en-IN" sz="2100" b="1" dirty="0"/>
              <a:t> ahi </a:t>
            </a:r>
            <a:r>
              <a:rPr lang="en-IN" sz="2100" b="1" dirty="0" err="1"/>
              <a:t>dieh</a:t>
            </a:r>
            <a:r>
              <a:rPr lang="en-IN" sz="2100" b="1" dirty="0"/>
              <a:t> poi.</a:t>
            </a:r>
            <a:r>
              <a:rPr lang="en" sz="2100" b="1" dirty="0"/>
              <a:t>” (1 Corinth 10:23).</a:t>
            </a:r>
            <a:br>
              <a:rPr lang="en" sz="2100" b="1" dirty="0"/>
            </a:br>
            <a:r>
              <a:rPr lang="en" sz="2100" b="1" dirty="0"/>
              <a:t>Vetsahna phatah ni</a:t>
            </a:r>
            <a:r>
              <a:rPr lang="en" sz="2000" b="1" dirty="0"/>
              <a:t>:</a:t>
            </a: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2232259232"/>
              </p:ext>
            </p:extLst>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141427"/>
            <a:ext cx="7600949" cy="1061829"/>
          </a:xfrm>
          <a:prstGeom prst="rect">
            <a:avLst/>
          </a:prstGeom>
          <a:noFill/>
        </p:spPr>
        <p:txBody>
          <a:bodyPr wrap="square" rtlCol="0">
            <a:spAutoFit/>
          </a:bodyPr>
          <a:lstStyle/>
          <a:p>
            <a:pPr>
              <a:spcBef>
                <a:spcPts val="600"/>
              </a:spcBef>
            </a:pPr>
            <a:r>
              <a:rPr lang="en" sz="2100" b="1" dirty="0"/>
              <a:t>Hiche thudol kiseilona thungahna ni aum e: Ima jouse a Pathien loupina pieh ding </a:t>
            </a:r>
            <a:r>
              <a:rPr lang="en" sz="2000" b="1" dirty="0"/>
              <a:t>(1 Cor. 10:31); </a:t>
            </a:r>
            <a:r>
              <a:rPr lang="en" sz="2100" b="1" dirty="0"/>
              <a:t>midang dia thilpha ngaituo ding</a:t>
            </a:r>
            <a:r>
              <a:rPr lang="en" sz="2000" b="1" dirty="0"/>
              <a:t> (1 Cor. 10:24, 32).</a:t>
            </a: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email">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6150114"/>
            <a:ext cx="7600949"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100" b="1" dirty="0">
                <a:solidFill>
                  <a:prstClr val="black"/>
                </a:solidFill>
                <a:latin typeface="Aptos" panose="02110004020202020204"/>
              </a:rPr>
              <a:t>Hichu thildang jouse sang a Pathien ngailut joh ding, chuleh ihieng ikom eima bang a ngailut ding tina ahi</a:t>
            </a:r>
            <a:r>
              <a:rPr kumimoji="0" lang="en" sz="2100" b="1" i="0" u="none" strike="noStrike" kern="1200" cap="none" spc="0" normalizeH="0" baseline="0" noProof="0" dirty="0">
                <a:ln>
                  <a:noFill/>
                </a:ln>
                <a:solidFill>
                  <a:prstClr val="black"/>
                </a:solidFill>
                <a:effectLst/>
                <a:uLnTx/>
                <a:uFillTx/>
                <a:latin typeface="Aptos" panose="02110004020202020204"/>
              </a:rPr>
              <a:t>.</a:t>
            </a: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152678" y="1311183"/>
            <a:ext cx="9918445" cy="4847481"/>
          </a:xfrm>
          <a:prstGeom prst="rect">
            <a:avLst/>
          </a:prstGeom>
          <a:noFill/>
        </p:spPr>
        <p:txBody>
          <a:bodyPr wrap="square">
            <a:spAutoFit/>
          </a:bodyPr>
          <a:lstStyle/>
          <a:p>
            <a:pPr>
              <a:spcBef>
                <a:spcPts val="600"/>
              </a:spcBef>
            </a:pPr>
            <a:r>
              <a:rPr lang="en" sz="2300" b="1" dirty="0">
                <a:latin typeface="Constantia" panose="02030602050306030303" pitchFamily="18" charset="0"/>
              </a:rPr>
              <a:t>“Solchahpu’n Corinth mite hitin ana hilchah e: “</a:t>
            </a:r>
            <a:r>
              <a:rPr lang="en" sz="2300" b="1" i="1" dirty="0">
                <a:latin typeface="Constantia" panose="02030602050306030303" pitchFamily="18" charset="0"/>
              </a:rPr>
              <a:t>Koi hi leh ading a kingaituo chun alhuh louna din chingthei hen</a:t>
            </a:r>
            <a:r>
              <a:rPr lang="en" sz="2300" b="1" dirty="0">
                <a:latin typeface="Constantia" panose="02030602050306030303" pitchFamily="18" charset="0"/>
              </a:rPr>
              <a:t>”. Chang kiseiphatna le kisuonna ahin nei a, limgeh a um le tao jing ding nahsahmo a akoi a ahi leh chonsietna lailung a lhalut ding, achung uva Pathien lungsatna akikoulhah ding u ahi. […]</a:t>
            </a:r>
          </a:p>
          <a:p>
            <a:pPr>
              <a:spcBef>
                <a:spcPts val="600"/>
              </a:spcBef>
            </a:pPr>
            <a:r>
              <a:rPr lang="en-US" sz="2300" b="1" dirty="0">
                <a:latin typeface="Constantia" panose="02030602050306030303" pitchFamily="18" charset="0"/>
              </a:rPr>
              <a:t>Paul in sopite chu </a:t>
            </a:r>
            <a:r>
              <a:rPr lang="en-US" sz="2300" b="1" dirty="0" err="1">
                <a:latin typeface="Constantia" panose="02030602050306030303" pitchFamily="18" charset="0"/>
              </a:rPr>
              <a:t>amaho</a:t>
            </a:r>
            <a:r>
              <a:rPr lang="en-US" sz="2300" b="1" dirty="0">
                <a:latin typeface="Constantia" panose="02030602050306030303" pitchFamily="18" charset="0"/>
              </a:rPr>
              <a:t> a </a:t>
            </a:r>
            <a:r>
              <a:rPr lang="en-US" sz="2300" b="1" dirty="0" err="1">
                <a:latin typeface="Constantia" panose="02030602050306030303" pitchFamily="18" charset="0"/>
              </a:rPr>
              <a:t>kuon</a:t>
            </a:r>
            <a:r>
              <a:rPr lang="en-US" sz="2300" b="1" dirty="0">
                <a:latin typeface="Constantia" panose="02030602050306030303" pitchFamily="18" charset="0"/>
              </a:rPr>
              <a:t> </a:t>
            </a:r>
            <a:r>
              <a:rPr lang="en-US" sz="2300" b="1" dirty="0" err="1">
                <a:latin typeface="Constantia" panose="02030602050306030303" pitchFamily="18" charset="0"/>
              </a:rPr>
              <a:t>mite’n</a:t>
            </a:r>
            <a:r>
              <a:rPr lang="en-US" sz="2300" b="1" dirty="0">
                <a:latin typeface="Constantia" panose="02030602050306030303" pitchFamily="18" charset="0"/>
              </a:rPr>
              <a:t> </a:t>
            </a:r>
            <a:r>
              <a:rPr lang="en-US" sz="2300" b="1" dirty="0" err="1">
                <a:latin typeface="Constantia" panose="02030602050306030303" pitchFamily="18" charset="0"/>
              </a:rPr>
              <a:t>ipi</a:t>
            </a:r>
            <a:r>
              <a:rPr lang="en-US" sz="2300" b="1" dirty="0">
                <a:latin typeface="Constantia" panose="02030602050306030303" pitchFamily="18" charset="0"/>
              </a:rPr>
              <a:t> </a:t>
            </a:r>
            <a:r>
              <a:rPr lang="en-US" sz="2300" b="1" dirty="0" err="1">
                <a:latin typeface="Constantia" panose="02030602050306030303" pitchFamily="18" charset="0"/>
              </a:rPr>
              <a:t>mudoh</a:t>
            </a:r>
            <a:r>
              <a:rPr lang="en-US" sz="2300" b="1" dirty="0">
                <a:latin typeface="Constantia" panose="02030602050306030303" pitchFamily="18" charset="0"/>
              </a:rPr>
              <a:t> le </a:t>
            </a:r>
            <a:r>
              <a:rPr lang="en-US" sz="2300" b="1" dirty="0" err="1">
                <a:latin typeface="Constantia" panose="02030602050306030303" pitchFamily="18" charset="0"/>
              </a:rPr>
              <a:t>jildoh</a:t>
            </a:r>
            <a:r>
              <a:rPr lang="en-US" sz="2300" b="1" dirty="0">
                <a:latin typeface="Constantia" panose="02030602050306030303" pitchFamily="18" charset="0"/>
              </a:rPr>
              <a:t> </a:t>
            </a:r>
            <a:r>
              <a:rPr lang="en-US" sz="2300" b="1" dirty="0" err="1">
                <a:latin typeface="Constantia" panose="02030602050306030303" pitchFamily="18" charset="0"/>
              </a:rPr>
              <a:t>anei</a:t>
            </a:r>
            <a:r>
              <a:rPr lang="en-US" sz="2300" b="1" dirty="0">
                <a:latin typeface="Constantia" panose="02030602050306030303" pitchFamily="18" charset="0"/>
              </a:rPr>
              <a:t> </a:t>
            </a:r>
            <a:r>
              <a:rPr lang="en-US" sz="2300" b="1" dirty="0" err="1">
                <a:latin typeface="Constantia" panose="02030602050306030303" pitchFamily="18" charset="0"/>
              </a:rPr>
              <a:t>uvem</a:t>
            </a:r>
            <a:r>
              <a:rPr lang="en-US" sz="2300" b="1" dirty="0">
                <a:latin typeface="Constantia" panose="02030602050306030303" pitchFamily="18" charset="0"/>
              </a:rPr>
              <a:t>, </a:t>
            </a:r>
            <a:r>
              <a:rPr lang="en-US" sz="2300" b="1" dirty="0" err="1">
                <a:latin typeface="Constantia" panose="02030602050306030303" pitchFamily="18" charset="0"/>
              </a:rPr>
              <a:t>asei</a:t>
            </a:r>
            <a:r>
              <a:rPr lang="en-US" sz="2300" b="1" dirty="0">
                <a:latin typeface="Constantia" panose="02030602050306030303" pitchFamily="18" charset="0"/>
              </a:rPr>
              <a:t> </a:t>
            </a:r>
            <a:r>
              <a:rPr lang="en-US" sz="2300" b="1" dirty="0" err="1">
                <a:latin typeface="Constantia" panose="02030602050306030303" pitchFamily="18" charset="0"/>
              </a:rPr>
              <a:t>abol</a:t>
            </a:r>
            <a:r>
              <a:rPr lang="en-US" sz="2300" b="1" dirty="0">
                <a:latin typeface="Constantia" panose="02030602050306030303" pitchFamily="18" charset="0"/>
              </a:rPr>
              <a:t> un </a:t>
            </a:r>
            <a:r>
              <a:rPr lang="en-US" sz="2300" b="1" dirty="0" err="1">
                <a:latin typeface="Constantia" panose="02030602050306030303" pitchFamily="18" charset="0"/>
              </a:rPr>
              <a:t>ipi</a:t>
            </a:r>
            <a:r>
              <a:rPr lang="en-US" sz="2300" b="1" dirty="0">
                <a:latin typeface="Constantia" panose="02030602050306030303" pitchFamily="18" charset="0"/>
              </a:rPr>
              <a:t> </a:t>
            </a:r>
            <a:r>
              <a:rPr lang="en-US" sz="2300" b="1" dirty="0" err="1">
                <a:latin typeface="Constantia" panose="02030602050306030303" pitchFamily="18" charset="0"/>
              </a:rPr>
              <a:t>atahlah</a:t>
            </a:r>
            <a:r>
              <a:rPr lang="en-US" sz="2300" b="1" dirty="0">
                <a:latin typeface="Constantia" panose="02030602050306030303" pitchFamily="18" charset="0"/>
              </a:rPr>
              <a:t> </a:t>
            </a:r>
            <a:r>
              <a:rPr lang="en-US" sz="2300" b="1" dirty="0" err="1">
                <a:latin typeface="Constantia" panose="02030602050306030303" pitchFamily="18" charset="0"/>
              </a:rPr>
              <a:t>em</a:t>
            </a:r>
            <a:r>
              <a:rPr lang="en-US" sz="2300" b="1" dirty="0">
                <a:latin typeface="Constantia" panose="02030602050306030303" pitchFamily="18" charset="0"/>
              </a:rPr>
              <a:t>, </a:t>
            </a:r>
            <a:r>
              <a:rPr lang="en-US" sz="2300" b="1" dirty="0" err="1">
                <a:latin typeface="Constantia" panose="02030602050306030303" pitchFamily="18" charset="0"/>
              </a:rPr>
              <a:t>tonglou</a:t>
            </a:r>
            <a:r>
              <a:rPr lang="en-US" sz="2300" b="1" dirty="0">
                <a:latin typeface="Constantia" panose="02030602050306030303" pitchFamily="18" charset="0"/>
              </a:rPr>
              <a:t> </a:t>
            </a:r>
            <a:r>
              <a:rPr lang="en-US" sz="2300" b="1" dirty="0" err="1">
                <a:latin typeface="Constantia" panose="02030602050306030303" pitchFamily="18" charset="0"/>
              </a:rPr>
              <a:t>thamlouva</a:t>
            </a:r>
            <a:r>
              <a:rPr lang="en-US" sz="2300" b="1" dirty="0">
                <a:latin typeface="Constantia" panose="02030602050306030303" pitchFamily="18" charset="0"/>
              </a:rPr>
              <a:t> aum u </a:t>
            </a:r>
            <a:r>
              <a:rPr lang="en-US" sz="2300" b="1" dirty="0" err="1">
                <a:latin typeface="Constantia" panose="02030602050306030303" pitchFamily="18" charset="0"/>
              </a:rPr>
              <a:t>pha</a:t>
            </a:r>
            <a:r>
              <a:rPr lang="en-US" sz="2300" b="1" dirty="0">
                <a:latin typeface="Constantia" panose="02030602050306030303" pitchFamily="18" charset="0"/>
              </a:rPr>
              <a:t> </a:t>
            </a:r>
            <a:r>
              <a:rPr lang="en-US" sz="2300" b="1" dirty="0" err="1">
                <a:latin typeface="Constantia" panose="02030602050306030303" pitchFamily="18" charset="0"/>
              </a:rPr>
              <a:t>hinam</a:t>
            </a:r>
            <a:r>
              <a:rPr lang="en-US" sz="2300" b="1" dirty="0">
                <a:latin typeface="Constantia" panose="02030602050306030303" pitchFamily="18" charset="0"/>
              </a:rPr>
              <a:t> </a:t>
            </a:r>
            <a:r>
              <a:rPr lang="en-US" sz="2300" b="1" dirty="0" err="1">
                <a:latin typeface="Constantia" panose="02030602050306030303" pitchFamily="18" charset="0"/>
              </a:rPr>
              <a:t>ti</a:t>
            </a:r>
            <a:r>
              <a:rPr lang="en-US" sz="2300" b="1" dirty="0">
                <a:latin typeface="Constantia" panose="02030602050306030303" pitchFamily="18" charset="0"/>
              </a:rPr>
              <a:t> </a:t>
            </a:r>
            <a:r>
              <a:rPr lang="en-US" sz="2300" b="1" dirty="0" err="1">
                <a:latin typeface="Constantia" panose="02030602050306030303" pitchFamily="18" charset="0"/>
              </a:rPr>
              <a:t>agel</a:t>
            </a:r>
            <a:r>
              <a:rPr lang="en-US" sz="2300" b="1" dirty="0">
                <a:latin typeface="Constantia" panose="02030602050306030303" pitchFamily="18" charset="0"/>
              </a:rPr>
              <a:t> ding un </a:t>
            </a:r>
            <a:r>
              <a:rPr lang="en-US" sz="2300" b="1" dirty="0" err="1">
                <a:latin typeface="Constantia" panose="02030602050306030303" pitchFamily="18" charset="0"/>
              </a:rPr>
              <a:t>aseipih</a:t>
            </a:r>
            <a:r>
              <a:rPr lang="en-US" sz="2300" b="1" dirty="0">
                <a:latin typeface="Constantia" panose="02030602050306030303" pitchFamily="18" charset="0"/>
              </a:rPr>
              <a:t> e. </a:t>
            </a:r>
          </a:p>
          <a:p>
            <a:pPr>
              <a:spcBef>
                <a:spcPts val="600"/>
              </a:spcBef>
            </a:pPr>
            <a:r>
              <a:rPr lang="en-US" sz="2300" b="1" dirty="0" err="1">
                <a:latin typeface="Constantia" panose="02030602050306030303" pitchFamily="18" charset="0"/>
              </a:rPr>
              <a:t>Thilse</a:t>
            </a:r>
            <a:r>
              <a:rPr lang="en-US" sz="2300" b="1" dirty="0">
                <a:latin typeface="Constantia" panose="02030602050306030303" pitchFamily="18" charset="0"/>
              </a:rPr>
              <a:t> </a:t>
            </a:r>
            <a:r>
              <a:rPr lang="en-US" sz="2300" b="1" dirty="0" err="1">
                <a:latin typeface="Constantia" panose="02030602050306030303" pitchFamily="18" charset="0"/>
              </a:rPr>
              <a:t>gellou</a:t>
            </a:r>
            <a:r>
              <a:rPr lang="en-US" sz="2300" b="1" dirty="0">
                <a:latin typeface="Constantia" panose="02030602050306030303" pitchFamily="18" charset="0"/>
              </a:rPr>
              <a:t> hi jong leu </a:t>
            </a:r>
            <a:r>
              <a:rPr lang="en-US" sz="2300" b="1" dirty="0" err="1">
                <a:latin typeface="Constantia" panose="02030602050306030303" pitchFamily="18" charset="0"/>
              </a:rPr>
              <a:t>milim</a:t>
            </a:r>
            <a:r>
              <a:rPr lang="en-US" sz="2300" b="1" dirty="0">
                <a:latin typeface="Constantia" panose="02030602050306030303" pitchFamily="18" charset="0"/>
              </a:rPr>
              <a:t> </a:t>
            </a:r>
            <a:r>
              <a:rPr lang="en-US" sz="2300" b="1" dirty="0" err="1">
                <a:latin typeface="Constantia" panose="02030602050306030303" pitchFamily="18" charset="0"/>
              </a:rPr>
              <a:t>houna</a:t>
            </a:r>
            <a:r>
              <a:rPr lang="en-US" sz="2300" b="1" dirty="0">
                <a:latin typeface="Constantia" panose="02030602050306030303" pitchFamily="18" charset="0"/>
              </a:rPr>
              <a:t> le </a:t>
            </a:r>
            <a:r>
              <a:rPr lang="en-US" sz="2300" b="1" dirty="0" err="1">
                <a:latin typeface="Constantia" panose="02030602050306030303" pitchFamily="18" charset="0"/>
              </a:rPr>
              <a:t>tahsan</a:t>
            </a:r>
            <a:r>
              <a:rPr lang="en-US" sz="2300" b="1" dirty="0">
                <a:latin typeface="Constantia" panose="02030602050306030303" pitchFamily="18" charset="0"/>
              </a:rPr>
              <a:t> </a:t>
            </a:r>
            <a:r>
              <a:rPr lang="en-US" sz="2300" b="1" dirty="0" err="1">
                <a:latin typeface="Constantia" panose="02030602050306030303" pitchFamily="18" charset="0"/>
              </a:rPr>
              <a:t>sukha</a:t>
            </a:r>
            <a:r>
              <a:rPr lang="en-US" sz="2300" b="1" dirty="0">
                <a:latin typeface="Constantia" panose="02030602050306030303" pitchFamily="18" charset="0"/>
              </a:rPr>
              <a:t> </a:t>
            </a:r>
            <a:r>
              <a:rPr lang="en-US" sz="2300" b="1" dirty="0" err="1">
                <a:latin typeface="Constantia" panose="02030602050306030303" pitchFamily="18" charset="0"/>
              </a:rPr>
              <a:t>thei</a:t>
            </a:r>
            <a:r>
              <a:rPr lang="en-US" sz="2300" b="1" dirty="0">
                <a:latin typeface="Constantia" panose="02030602050306030303" pitchFamily="18" charset="0"/>
              </a:rPr>
              <a:t> </a:t>
            </a:r>
            <a:r>
              <a:rPr lang="en-US" sz="2300" b="1" dirty="0" err="1">
                <a:latin typeface="Constantia" panose="02030602050306030303" pitchFamily="18" charset="0"/>
              </a:rPr>
              <a:t>thil</a:t>
            </a:r>
            <a:r>
              <a:rPr lang="en-US" sz="2300" b="1" dirty="0">
                <a:latin typeface="Constantia" panose="02030602050306030303" pitchFamily="18" charset="0"/>
              </a:rPr>
              <a:t> </a:t>
            </a:r>
            <a:r>
              <a:rPr lang="en-US" sz="2300" b="1" dirty="0" err="1">
                <a:latin typeface="Constantia" panose="02030602050306030303" pitchFamily="18" charset="0"/>
              </a:rPr>
              <a:t>aboldoh</a:t>
            </a:r>
            <a:r>
              <a:rPr lang="en-US" sz="2300" b="1" dirty="0">
                <a:latin typeface="Constantia" panose="02030602050306030303" pitchFamily="18" charset="0"/>
              </a:rPr>
              <a:t> </a:t>
            </a:r>
            <a:r>
              <a:rPr lang="en-US" sz="2300" b="1" dirty="0" err="1">
                <a:latin typeface="Constantia" panose="02030602050306030303" pitchFamily="18" charset="0"/>
              </a:rPr>
              <a:t>khah</a:t>
            </a:r>
            <a:r>
              <a:rPr lang="en-US" sz="2300" b="1" dirty="0">
                <a:latin typeface="Constantia" panose="02030602050306030303" pitchFamily="18" charset="0"/>
              </a:rPr>
              <a:t> </a:t>
            </a:r>
            <a:r>
              <a:rPr lang="en-US" sz="2300" b="1" dirty="0" err="1">
                <a:latin typeface="Constantia" panose="02030602050306030303" pitchFamily="18" charset="0"/>
              </a:rPr>
              <a:t>diu</a:t>
            </a:r>
            <a:r>
              <a:rPr lang="en-US" sz="2300" b="1" dirty="0">
                <a:latin typeface="Constantia" panose="02030602050306030303" pitchFamily="18" charset="0"/>
              </a:rPr>
              <a:t> le </a:t>
            </a:r>
            <a:r>
              <a:rPr lang="en-US" sz="2300" b="1" dirty="0" err="1">
                <a:latin typeface="Constantia" panose="02030602050306030303" pitchFamily="18" charset="0"/>
              </a:rPr>
              <a:t>akiven</a:t>
            </a:r>
            <a:r>
              <a:rPr lang="en-US" sz="2300" b="1" dirty="0">
                <a:latin typeface="Constantia" panose="02030602050306030303" pitchFamily="18" charset="0"/>
              </a:rPr>
              <a:t> </a:t>
            </a:r>
            <a:r>
              <a:rPr lang="en-US" sz="2300" b="1">
                <a:latin typeface="Constantia" panose="02030602050306030303" pitchFamily="18" charset="0"/>
              </a:rPr>
              <a:t>diuvin </a:t>
            </a:r>
            <a:r>
              <a:rPr lang="en-US" sz="2300" b="1" dirty="0" err="1">
                <a:latin typeface="Constantia" panose="02030602050306030303" pitchFamily="18" charset="0"/>
              </a:rPr>
              <a:t>ahilchah</a:t>
            </a:r>
            <a:r>
              <a:rPr lang="en-US" sz="2300" b="1" dirty="0">
                <a:latin typeface="Constantia" panose="02030602050306030303" pitchFamily="18" charset="0"/>
              </a:rPr>
              <a:t> e. "</a:t>
            </a:r>
            <a:r>
              <a:rPr lang="en-US" sz="2300" b="1" i="1" dirty="0" err="1">
                <a:latin typeface="Constantia" panose="02030602050306030303" pitchFamily="18" charset="0"/>
              </a:rPr>
              <a:t>Hiche</a:t>
            </a:r>
            <a:r>
              <a:rPr lang="en-US" sz="2300" b="1" i="1" dirty="0">
                <a:latin typeface="Constantia" panose="02030602050306030303" pitchFamily="18" charset="0"/>
              </a:rPr>
              <a:t> a </a:t>
            </a:r>
            <a:r>
              <a:rPr lang="en-US" sz="2300" b="1" i="1" dirty="0" err="1">
                <a:latin typeface="Constantia" panose="02030602050306030303" pitchFamily="18" charset="0"/>
              </a:rPr>
              <a:t>hin</a:t>
            </a:r>
            <a:r>
              <a:rPr lang="en-US" sz="2300" b="1" i="1" dirty="0">
                <a:latin typeface="Constantia" panose="02030602050306030303" pitchFamily="18" charset="0"/>
              </a:rPr>
              <a:t> ne </a:t>
            </a:r>
            <a:r>
              <a:rPr lang="en-US" sz="2300" b="1" i="1" dirty="0" err="1">
                <a:latin typeface="Constantia" panose="02030602050306030303" pitchFamily="18" charset="0"/>
              </a:rPr>
              <a:t>uvin</a:t>
            </a:r>
            <a:r>
              <a:rPr lang="en-US" sz="2300" b="1" i="1" dirty="0">
                <a:latin typeface="Constantia" panose="02030602050306030303" pitchFamily="18" charset="0"/>
              </a:rPr>
              <a:t> don jong leu </a:t>
            </a:r>
            <a:r>
              <a:rPr lang="en-US" sz="2300" b="1" i="1" dirty="0" err="1">
                <a:latin typeface="Constantia" panose="02030602050306030303" pitchFamily="18" charset="0"/>
              </a:rPr>
              <a:t>chun</a:t>
            </a:r>
            <a:r>
              <a:rPr lang="en-US" sz="2300" b="1" i="1" dirty="0">
                <a:latin typeface="Constantia" panose="02030602050306030303" pitchFamily="18" charset="0"/>
              </a:rPr>
              <a:t> </a:t>
            </a:r>
            <a:r>
              <a:rPr lang="en-US" sz="2300" b="1" i="1" dirty="0" err="1">
                <a:latin typeface="Constantia" panose="02030602050306030303" pitchFamily="18" charset="0"/>
              </a:rPr>
              <a:t>nabol</a:t>
            </a:r>
            <a:r>
              <a:rPr lang="en-US" sz="2300" b="1" i="1" dirty="0">
                <a:latin typeface="Constantia" panose="02030602050306030303" pitchFamily="18" charset="0"/>
              </a:rPr>
              <a:t> </a:t>
            </a:r>
            <a:r>
              <a:rPr lang="en-US" sz="2300" b="1" i="1" dirty="0" err="1">
                <a:latin typeface="Constantia" panose="02030602050306030303" pitchFamily="18" charset="0"/>
              </a:rPr>
              <a:t>jouse</a:t>
            </a:r>
            <a:r>
              <a:rPr lang="en-US" sz="2300" b="1" i="1" dirty="0">
                <a:latin typeface="Constantia" panose="02030602050306030303" pitchFamily="18" charset="0"/>
              </a:rPr>
              <a:t> u </a:t>
            </a:r>
            <a:r>
              <a:rPr lang="en-US" sz="2300" b="1" i="1" dirty="0" err="1">
                <a:latin typeface="Constantia" panose="02030602050306030303" pitchFamily="18" charset="0"/>
              </a:rPr>
              <a:t>Pathien</a:t>
            </a:r>
            <a:r>
              <a:rPr lang="en-US" sz="2300" b="1" i="1" dirty="0">
                <a:latin typeface="Constantia" panose="02030602050306030303" pitchFamily="18" charset="0"/>
              </a:rPr>
              <a:t> </a:t>
            </a:r>
            <a:r>
              <a:rPr lang="en-US" sz="2300" b="1" i="1" dirty="0" err="1">
                <a:latin typeface="Constantia" panose="02030602050306030303" pitchFamily="18" charset="0"/>
              </a:rPr>
              <a:t>loupina</a:t>
            </a:r>
            <a:r>
              <a:rPr lang="en-US" sz="2300" b="1" i="1" dirty="0">
                <a:latin typeface="Constantia" panose="02030602050306030303" pitchFamily="18" charset="0"/>
              </a:rPr>
              <a:t> din </a:t>
            </a:r>
            <a:r>
              <a:rPr lang="en-US" sz="2300" b="1" i="1" dirty="0" err="1">
                <a:latin typeface="Constantia" panose="02030602050306030303" pitchFamily="18" charset="0"/>
              </a:rPr>
              <a:t>bol</a:t>
            </a:r>
            <a:r>
              <a:rPr lang="en-US" sz="2300" b="1" i="1" dirty="0">
                <a:latin typeface="Constantia" panose="02030602050306030303" pitchFamily="18" charset="0"/>
              </a:rPr>
              <a:t> </a:t>
            </a:r>
            <a:r>
              <a:rPr lang="en-US" sz="2300" b="1" i="1" dirty="0" err="1">
                <a:latin typeface="Constantia" panose="02030602050306030303" pitchFamily="18" charset="0"/>
              </a:rPr>
              <a:t>uvin</a:t>
            </a:r>
            <a:r>
              <a:rPr lang="en-US" sz="2300" b="1" i="1" dirty="0">
                <a:latin typeface="Constantia" panose="02030602050306030303" pitchFamily="18" charset="0"/>
              </a:rPr>
              <a:t>. </a:t>
            </a:r>
            <a:r>
              <a:rPr lang="en-US" sz="2300" b="1" i="1" dirty="0" err="1">
                <a:latin typeface="Constantia" panose="02030602050306030303" pitchFamily="18" charset="0"/>
              </a:rPr>
              <a:t>Judate</a:t>
            </a:r>
            <a:r>
              <a:rPr lang="en-US" sz="2300" b="1" i="1" dirty="0">
                <a:latin typeface="Constantia" panose="02030602050306030303" pitchFamily="18" charset="0"/>
              </a:rPr>
              <a:t> </a:t>
            </a:r>
            <a:r>
              <a:rPr lang="en-US" sz="2300" b="1" i="1" dirty="0" err="1">
                <a:latin typeface="Constantia" panose="02030602050306030303" pitchFamily="18" charset="0"/>
              </a:rPr>
              <a:t>hihen</a:t>
            </a:r>
            <a:r>
              <a:rPr lang="en-US" sz="2300" b="1" i="1" dirty="0">
                <a:latin typeface="Constantia" panose="02030602050306030303" pitchFamily="18" charset="0"/>
              </a:rPr>
              <a:t> Greek </a:t>
            </a:r>
            <a:r>
              <a:rPr lang="en-US" sz="2300" b="1" i="1" dirty="0" err="1">
                <a:latin typeface="Constantia" panose="02030602050306030303" pitchFamily="18" charset="0"/>
              </a:rPr>
              <a:t>miho</a:t>
            </a:r>
            <a:r>
              <a:rPr lang="en-US" sz="2300" b="1" i="1" dirty="0">
                <a:latin typeface="Constantia" panose="02030602050306030303" pitchFamily="18" charset="0"/>
              </a:rPr>
              <a:t> </a:t>
            </a:r>
            <a:r>
              <a:rPr lang="en-US" sz="2300" b="1" i="1" dirty="0" err="1">
                <a:latin typeface="Constantia" panose="02030602050306030303" pitchFamily="18" charset="0"/>
              </a:rPr>
              <a:t>hile</a:t>
            </a:r>
            <a:r>
              <a:rPr lang="en-US" sz="2300" b="1" i="1" dirty="0">
                <a:latin typeface="Constantia" panose="02030602050306030303" pitchFamily="18" charset="0"/>
              </a:rPr>
              <a:t> </a:t>
            </a:r>
            <a:r>
              <a:rPr lang="en-US" sz="2300" b="1" i="1" dirty="0" err="1">
                <a:latin typeface="Constantia" panose="02030602050306030303" pitchFamily="18" charset="0"/>
              </a:rPr>
              <a:t>chule</a:t>
            </a:r>
            <a:r>
              <a:rPr lang="en-US" sz="2300" b="1" i="1" dirty="0">
                <a:latin typeface="Constantia" panose="02030602050306030303" pitchFamily="18" charset="0"/>
              </a:rPr>
              <a:t> </a:t>
            </a:r>
            <a:r>
              <a:rPr lang="en-US" sz="2300" b="1" i="1" dirty="0" err="1">
                <a:latin typeface="Constantia" panose="02030602050306030303" pitchFamily="18" charset="0"/>
              </a:rPr>
              <a:t>Pathen</a:t>
            </a:r>
            <a:r>
              <a:rPr lang="en-US" sz="2300" b="1" i="1" dirty="0">
                <a:latin typeface="Constantia" panose="02030602050306030303" pitchFamily="18" charset="0"/>
              </a:rPr>
              <a:t> </a:t>
            </a:r>
            <a:r>
              <a:rPr lang="en-US" sz="2300" b="1" i="1" dirty="0" err="1">
                <a:latin typeface="Constantia" panose="02030602050306030303" pitchFamily="18" charset="0"/>
              </a:rPr>
              <a:t>Houbung</a:t>
            </a:r>
            <a:r>
              <a:rPr lang="en-US" sz="2300" b="1" i="1" dirty="0">
                <a:latin typeface="Constantia" panose="02030602050306030303" pitchFamily="18" charset="0"/>
              </a:rPr>
              <a:t> mite </a:t>
            </a:r>
            <a:r>
              <a:rPr lang="en-US" sz="2300" b="1" i="1" dirty="0" err="1">
                <a:latin typeface="Constantia" panose="02030602050306030303" pitchFamily="18" charset="0"/>
              </a:rPr>
              <a:t>dia</a:t>
            </a:r>
            <a:r>
              <a:rPr lang="en-US" sz="2300" b="1" i="1" dirty="0">
                <a:latin typeface="Constantia" panose="02030602050306030303" pitchFamily="18" charset="0"/>
              </a:rPr>
              <a:t> </a:t>
            </a:r>
            <a:r>
              <a:rPr lang="en-US" sz="2300" b="1" i="1" dirty="0" err="1">
                <a:latin typeface="Constantia" panose="02030602050306030303" pitchFamily="18" charset="0"/>
              </a:rPr>
              <a:t>kipallhuhna’n</a:t>
            </a:r>
            <a:r>
              <a:rPr lang="en-US" sz="2300" b="1" i="1" dirty="0">
                <a:latin typeface="Constantia" panose="02030602050306030303" pitchFamily="18" charset="0"/>
              </a:rPr>
              <a:t> um da </a:t>
            </a:r>
            <a:r>
              <a:rPr lang="en-US" sz="2300" b="1" i="1" dirty="0" err="1">
                <a:latin typeface="Constantia" panose="02030602050306030303" pitchFamily="18" charset="0"/>
              </a:rPr>
              <a:t>uvin</a:t>
            </a:r>
            <a:r>
              <a:rPr lang="en-US" sz="2300" b="1" dirty="0">
                <a:latin typeface="Constantia" panose="02030602050306030303" pitchFamily="18" charset="0"/>
              </a:rPr>
              <a:t>."</a:t>
            </a:r>
            <a:endParaRPr lang="en" sz="2300" b="1" dirty="0">
              <a:latin typeface="Constantia" panose="02030602050306030303" pitchFamily="18"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5939748" y="6280529"/>
            <a:ext cx="5008294" cy="430887"/>
          </a:xfrm>
          <a:prstGeom prst="rect">
            <a:avLst/>
          </a:prstGeom>
          <a:noFill/>
        </p:spPr>
        <p:txBody>
          <a:bodyPr wrap="none" rtlCol="0">
            <a:spAutoFit/>
          </a:bodyPr>
          <a:lstStyle/>
          <a:p>
            <a:pPr algn="r"/>
            <a:r>
              <a:rPr lang="en" sz="2200" b="1" dirty="0">
                <a:solidFill>
                  <a:srgbClr val="FFFF00"/>
                </a:solidFill>
              </a:rPr>
              <a:t>EGW (The Acts of the Apostles, p. 316)</a:t>
            </a: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610</TotalTime>
  <Words>1359</Words>
  <Application>Microsoft Office PowerPoint</Application>
  <PresentationFormat>Panorámica</PresentationFormat>
  <Paragraphs>80</Paragraphs>
  <Slides>9</Slides>
  <Notes>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9</vt:i4>
      </vt:variant>
    </vt:vector>
  </HeadingPairs>
  <TitlesOfParts>
    <vt:vector size="17" baseType="lpstr">
      <vt:lpstr>Arial</vt:lpstr>
      <vt:lpstr>Aptos Display</vt:lpstr>
      <vt:lpstr>Comic Sans MS</vt:lpstr>
      <vt:lpstr>Wingdings</vt:lpstr>
      <vt:lpstr>Aptos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166</cp:revision>
  <dcterms:created xsi:type="dcterms:W3CDTF">2026-07-04T15:24:19Z</dcterms:created>
  <dcterms:modified xsi:type="dcterms:W3CDTF">2026-07-24T10:04:43Z</dcterms:modified>
</cp:coreProperties>
</file>