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embeddedFontLst>
    <p:embeddedFont>
      <p:font typeface="Comic Sans MS" panose="030F0702030302020204" pitchFamily="66" charset="0"/>
      <p:regular r:id="rId12"/>
      <p:bold r:id="rId13"/>
      <p:italic r:id="rId14"/>
      <p:boldItalic r:id="rId15"/>
    </p:embeddedFont>
    <p:embeddedFont>
      <p:font typeface="Constantia" panose="02030602050306030303" pitchFamily="18" charset="0"/>
      <p:regular r:id="rId16"/>
      <p:bold r:id="rId17"/>
      <p:italic r:id="rId18"/>
      <p:boldItalic r:id="rId19"/>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AAD7E697-AFC1-45C9-8FB9-4E5D3A3406E4}">
      <dgm:prSet/>
      <dgm:spPr>
        <a:solidFill>
          <a:schemeClr val="accent4">
            <a:lumMod val="75000"/>
          </a:schemeClr>
        </a:solidFill>
      </dgm:spPr>
      <dgm:t>
        <a:bodyPr/>
        <a:lstStyle/>
        <a:p>
          <a:r>
            <a:rPr lang="en" b="1" dirty="0">
              <a:effectLst>
                <a:outerShdw blurRad="38100" dist="38100" dir="2700000" algn="tl">
                  <a:srgbClr val="000000">
                    <a:alpha val="43137"/>
                  </a:srgbClr>
                </a:outerShdw>
              </a:effectLst>
            </a:rPr>
            <a:t>Pathien Lhamuonna</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en" sz="2100" b="1" dirty="0">
              <a:effectLst>
                <a:outerShdw blurRad="38100" dist="38100" dir="2700000" algn="tl">
                  <a:srgbClr val="000000">
                    <a:alpha val="43137"/>
                  </a:srgbClr>
                </a:outerShdw>
              </a:effectLst>
            </a:rPr>
            <a:t>Kichat asumang suoh e</a:t>
          </a:r>
          <a:endParaRPr lang="es-ES" sz="2100"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en" sz="2100" b="1" dirty="0">
              <a:effectLst>
                <a:outerShdw blurRad="38100" dist="38100" dir="2700000" algn="tl">
                  <a:srgbClr val="000000">
                    <a:alpha val="43137"/>
                  </a:srgbClr>
                </a:outerShdw>
              </a:effectLst>
            </a:rPr>
            <a:t>Ei panpina u ei geldoh sah uve</a:t>
          </a:r>
          <a:endParaRPr lang="es-ES" sz="21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en" sz="2100" b="1" dirty="0">
              <a:solidFill>
                <a:schemeClr val="tx1"/>
              </a:solidFill>
              <a:effectLst/>
            </a:rPr>
            <a:t>Nat thuohlel thuohjouna tha eipe uve</a:t>
          </a:r>
          <a:endParaRPr lang="es-ES" sz="2100" dirty="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en" sz="2100" b="1" dirty="0">
              <a:solidFill>
                <a:schemeClr val="tx1"/>
              </a:solidFill>
              <a:effectLst/>
            </a:rPr>
            <a:t>Lhagao pilhinna lampi ei puilut uve</a:t>
          </a:r>
          <a:endParaRPr lang="es-ES" sz="21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en" sz="2100" b="1" dirty="0">
              <a:solidFill>
                <a:schemeClr val="tx1"/>
              </a:solidFill>
              <a:effectLst/>
            </a:rPr>
            <a:t>Midang huhhingna natoh ei bolsah uve</a:t>
          </a:r>
          <a:endParaRPr lang="es-ES" sz="2100" dirty="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en" sz="2100" b="1" dirty="0">
              <a:effectLst>
                <a:outerShdw blurRad="38100" dist="38100" dir="2700000" algn="tl">
                  <a:srgbClr val="000000">
                    <a:alpha val="43137"/>
                  </a:srgbClr>
                </a:outerShdw>
              </a:effectLst>
            </a:rPr>
            <a:t>Pathien lhamuonna chun midang ei lhamuonsah uve</a:t>
          </a:r>
          <a:endParaRPr lang="es-ES" sz="21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en" sz="2100" b="1" dirty="0">
              <a:effectLst>
                <a:outerShdw blurRad="38100" dist="38100" dir="2700000" algn="tl">
                  <a:srgbClr val="000000">
                    <a:alpha val="43137"/>
                  </a:srgbClr>
                </a:outerShdw>
              </a:effectLst>
            </a:rPr>
            <a:t>Ephesus</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n" sz="2100" b="1" dirty="0">
              <a:effectLst>
                <a:outerShdw blurRad="38100" dist="38100" dir="2700000" algn="tl">
                  <a:srgbClr val="000000">
                    <a:alpha val="43137"/>
                  </a:srgbClr>
                </a:outerShdw>
              </a:effectLst>
            </a:rPr>
            <a:t>Judea</a:t>
          </a:r>
          <a:endParaRPr lang="es-ES" sz="21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en" sz="2100" b="1" dirty="0"/>
            <a:t>Ephesus</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1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 sz="3600" b="1" kern="1200" dirty="0">
              <a:effectLst>
                <a:outerShdw blurRad="38100" dist="38100" dir="2700000" algn="tl">
                  <a:srgbClr val="000000">
                    <a:alpha val="43137"/>
                  </a:srgbClr>
                </a:outerShdw>
              </a:effectLst>
            </a:rPr>
            <a:t>Pathien Lhamuonna</a:t>
          </a:r>
          <a:endParaRPr lang="es-ES" sz="36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Kichat asumang suoh e</a:t>
          </a:r>
          <a:endParaRPr lang="es-ES" sz="2100" kern="1200" dirty="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Ei panpina u ei geldoh sah uve</a:t>
          </a:r>
          <a:endParaRPr lang="es-ES" sz="21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effectLst/>
            </a:rPr>
            <a:t>Nat thuohlel thuohjouna tha eipe uve</a:t>
          </a:r>
          <a:endParaRPr lang="es-ES" sz="2100" kern="1200" dirty="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effectLst/>
            </a:rPr>
            <a:t>Lhagao pilhinna lampi ei puilut uve</a:t>
          </a:r>
          <a:endParaRPr lang="es-ES" sz="21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effectLst/>
            </a:rPr>
            <a:t>Midang huhhingna natoh ei bolsah uve</a:t>
          </a:r>
          <a:endParaRPr lang="es-ES" sz="2100" kern="1200" dirty="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Pathien lhamuonna chun midang ei lhamuonsah uve</a:t>
          </a:r>
          <a:endParaRPr lang="es-ES" sz="21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2014" tIns="56007" rIns="28004" bIns="56007"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Ephesus</a:t>
          </a: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4011" tIns="56007" rIns="28004" bIns="56007"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Judea</a:t>
          </a:r>
          <a:endParaRPr lang="es-ES" sz="21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2014" tIns="56007" rIns="28004" bIns="56007" numCol="1" spcCol="1270" anchor="ctr" anchorCtr="0">
          <a:noAutofit/>
        </a:bodyPr>
        <a:lstStyle/>
        <a:p>
          <a:pPr marL="0" lvl="0" indent="0" algn="ctr" defTabSz="933450">
            <a:lnSpc>
              <a:spcPct val="90000"/>
            </a:lnSpc>
            <a:spcBef>
              <a:spcPct val="0"/>
            </a:spcBef>
            <a:spcAft>
              <a:spcPct val="35000"/>
            </a:spcAft>
            <a:buNone/>
          </a:pPr>
          <a:r>
            <a:rPr lang="en" sz="2100" b="1" kern="1200" dirty="0"/>
            <a:t>Ephesus</a:t>
          </a: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Corinth</a:t>
          </a:r>
          <a:endPar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1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1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21/08/2026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21/08/2026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21/08/2026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21/08/2026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21/08/2026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21/08/2026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21/08/2026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21/08/2026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21/08/2026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21/08/2026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21/08/2026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21/08/2026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9832" y="127821"/>
            <a:ext cx="4513006" cy="1446550"/>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n" sz="44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NGAILUT  VANG  A   NATOH</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8364357" y="6419850"/>
            <a:ext cx="3601500" cy="430887"/>
          </a:xfrm>
          <a:prstGeom prst="rect">
            <a:avLst/>
          </a:prstGeom>
          <a:noFill/>
        </p:spPr>
        <p:txBody>
          <a:bodyPr wrap="none" rtlCol="0">
            <a:spAutoFit/>
          </a:bodyPr>
          <a:lstStyle/>
          <a:p>
            <a:pPr algn="r"/>
            <a:r>
              <a:rPr lang="en" sz="2200" b="1" dirty="0">
                <a:solidFill>
                  <a:srgbClr val="D3C1AD"/>
                </a:solidFill>
                <a:effectLst>
                  <a:outerShdw blurRad="38100" dist="38100" dir="2700000" algn="tl">
                    <a:srgbClr val="000000">
                      <a:alpha val="43137"/>
                    </a:srgbClr>
                  </a:outerShdw>
                </a:effectLst>
              </a:rPr>
              <a:t>Simmun 9: August 29,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4" y="118586"/>
            <a:ext cx="4280413" cy="36009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Chule</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nalung</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phatmona</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ding uva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hilouvin</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dirty="0">
              <a:solidFill>
                <a:prstClr val="white"/>
              </a:solidFill>
              <a:effectLst>
                <a:outerShdw blurRad="38100" dist="38100" dir="2700000" algn="tl">
                  <a:srgbClr val="000000"/>
                </a:outerShdw>
              </a:effectLst>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keiman</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nangho</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ka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ngailut</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je u hi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nahetdohna</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ding uva,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lung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hesuoh</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lungkham</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chule</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mitlhi</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tamtah</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pum</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hiche</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thu</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mama chu Kahin </a:t>
            </a:r>
            <a:r>
              <a:rPr kumimoji="0" lang="en-US" sz="2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sut</a:t>
            </a:r>
            <a:r>
              <a:rPr kumimoji="0" lang="en-US" sz="22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ahi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a:t>
            </a:r>
            <a:r>
              <a:rPr kumimoji="0" lang="es-ES" sz="16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Corinth</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2:4)</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631490"/>
          </a:xfrm>
          <a:prstGeom prst="rect">
            <a:avLst/>
          </a:prstGeom>
          <a:noFill/>
        </p:spPr>
        <p:txBody>
          <a:bodyPr wrap="square" rtlCol="0">
            <a:spAutoFit/>
          </a:bodyPr>
          <a:lstStyle/>
          <a:p>
            <a:pPr>
              <a:spcBef>
                <a:spcPts val="1800"/>
              </a:spcBef>
            </a:pPr>
            <a:r>
              <a:rPr lang="en" sz="2100" b="1" dirty="0">
                <a:solidFill>
                  <a:schemeClr val="bg1"/>
                </a:solidFill>
                <a:highlight>
                  <a:srgbClr val="C51F23"/>
                </a:highlight>
              </a:rPr>
              <a:t> Thuohgimna a Pathien lhamuonna</a:t>
            </a:r>
          </a:p>
          <a:p>
            <a:pPr>
              <a:spcBef>
                <a:spcPts val="1800"/>
              </a:spcBef>
            </a:pPr>
            <a:r>
              <a:rPr lang="en" sz="2100" b="1" dirty="0">
                <a:solidFill>
                  <a:schemeClr val="bg1"/>
                </a:solidFill>
                <a:highlight>
                  <a:srgbClr val="6E20B5"/>
                </a:highlight>
              </a:rPr>
              <a:t> Thienthouna le natoh a kitahna</a:t>
            </a:r>
          </a:p>
          <a:p>
            <a:pPr>
              <a:spcBef>
                <a:spcPts val="1800"/>
              </a:spcBef>
            </a:pPr>
            <a:r>
              <a:rPr lang="en" sz="2100" b="1" dirty="0">
                <a:solidFill>
                  <a:schemeClr val="bg1"/>
                </a:solidFill>
                <a:highlight>
                  <a:srgbClr val="0975A4"/>
                </a:highlight>
              </a:rPr>
              <a:t> Chingthei tah a chonna</a:t>
            </a:r>
          </a:p>
          <a:p>
            <a:pPr>
              <a:spcBef>
                <a:spcPts val="1800"/>
              </a:spcBef>
            </a:pPr>
            <a:r>
              <a:rPr lang="en" sz="2100" b="1" dirty="0">
                <a:solidFill>
                  <a:schemeClr val="bg1"/>
                </a:solidFill>
                <a:highlight>
                  <a:srgbClr val="099E3D"/>
                </a:highlight>
              </a:rPr>
              <a:t> Ngaidamna le dinthah kitna</a:t>
            </a:r>
          </a:p>
          <a:p>
            <a:pPr>
              <a:spcBef>
                <a:spcPts val="1800"/>
              </a:spcBef>
            </a:pPr>
            <a:r>
              <a:rPr lang="en" sz="2100" b="1" dirty="0">
                <a:solidFill>
                  <a:schemeClr val="bg1"/>
                </a:solidFill>
                <a:highlight>
                  <a:srgbClr val="CB7B2B"/>
                </a:highlight>
              </a:rPr>
              <a:t> Christa gimnam tui</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1061829"/>
          </a:xfrm>
          <a:prstGeom prst="rect">
            <a:avLst/>
          </a:prstGeom>
          <a:noFill/>
        </p:spPr>
        <p:txBody>
          <a:bodyPr wrap="square" rtlCol="0">
            <a:spAutoFit/>
          </a:bodyPr>
          <a:lstStyle/>
          <a:p>
            <a:pPr>
              <a:spcBef>
                <a:spcPts val="600"/>
              </a:spcBef>
            </a:pPr>
            <a:r>
              <a:rPr lang="en" sz="2100" b="1" dirty="0"/>
              <a:t>Corinth mite hieng a Paul lekhathot nina isutgil chan un </a:t>
            </a:r>
            <a:r>
              <a:rPr lang="en" sz="2100" b="1"/>
              <a:t>Paul in houbung </a:t>
            </a:r>
            <a:r>
              <a:rPr lang="en" sz="2100" b="1" dirty="0"/>
              <a:t>damthei ding akhohsah dan akimudoh be jing e.</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52162" y="636133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99463"/>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76922"/>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505679"/>
            <a:ext cx="6619874" cy="1384995"/>
          </a:xfrm>
          <a:prstGeom prst="rect">
            <a:avLst/>
          </a:prstGeom>
          <a:noFill/>
        </p:spPr>
        <p:txBody>
          <a:bodyPr wrap="square">
            <a:spAutoFit/>
          </a:bodyPr>
          <a:lstStyle/>
          <a:p>
            <a:pPr lvl="0">
              <a:spcBef>
                <a:spcPts val="600"/>
              </a:spcBef>
              <a:defRPr/>
            </a:pPr>
            <a:r>
              <a:rPr kumimoji="0" lang="en" sz="2100" b="1" i="0" u="none" strike="noStrike" kern="1200" cap="none" spc="0" normalizeH="0" baseline="0" noProof="0" dirty="0">
                <a:ln>
                  <a:noFill/>
                </a:ln>
                <a:solidFill>
                  <a:prstClr val="black"/>
                </a:solidFill>
                <a:effectLst/>
                <a:uLnTx/>
                <a:uFillTx/>
                <a:latin typeface="Aptos" panose="02110004020202020204"/>
              </a:rPr>
              <a:t>Paul in houbung sung</a:t>
            </a:r>
            <a:r>
              <a:rPr kumimoji="0" lang="en" sz="2100" b="1" i="0" u="none" strike="noStrike" kern="1200" cap="none" spc="0" normalizeH="0" noProof="0" dirty="0">
                <a:ln>
                  <a:noFill/>
                </a:ln>
                <a:solidFill>
                  <a:prstClr val="black"/>
                </a:solidFill>
                <a:effectLst/>
                <a:uLnTx/>
                <a:uFillTx/>
                <a:latin typeface="Aptos" panose="02110004020202020204"/>
              </a:rPr>
              <a:t> le po a melma kidintepi ding je mite ahilthiem in, midang dia kipumpieh le kilungkhat ding je ahil e. </a:t>
            </a:r>
            <a:r>
              <a:rPr lang="en" sz="2100" b="1" dirty="0">
                <a:solidFill>
                  <a:prstClr val="black"/>
                </a:solidFill>
                <a:latin typeface="Aptos" panose="02110004020202020204"/>
              </a:rPr>
              <a:t>Hichun “</a:t>
            </a:r>
            <a:r>
              <a:rPr lang="en" sz="2100" b="1" i="1" dirty="0">
                <a:solidFill>
                  <a:prstClr val="black"/>
                </a:solidFill>
                <a:latin typeface="Aptos" panose="02110004020202020204"/>
              </a:rPr>
              <a:t>gimnam</a:t>
            </a:r>
            <a:r>
              <a:rPr lang="en" sz="2100" b="1" dirty="0">
                <a:solidFill>
                  <a:prstClr val="black"/>
                </a:solidFill>
                <a:latin typeface="Aptos" panose="02110004020202020204"/>
              </a:rPr>
              <a:t> </a:t>
            </a:r>
            <a:r>
              <a:rPr lang="en" sz="2100" b="1" i="1" dirty="0">
                <a:solidFill>
                  <a:prstClr val="black"/>
                </a:solidFill>
                <a:latin typeface="Aptos" panose="02110004020202020204"/>
              </a:rPr>
              <a:t>tui</a:t>
            </a:r>
            <a:r>
              <a:rPr lang="en" sz="2100" b="1" dirty="0">
                <a:solidFill>
                  <a:prstClr val="black"/>
                </a:solidFill>
                <a:latin typeface="Aptos" panose="02110004020202020204"/>
              </a:rPr>
              <a:t>” hi je ei hil ui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Cor.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337593"/>
            <a:ext cx="6619874"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Chonsiet</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dimna leisiet a Pathien nungjui dihtah hi ding hahsa tah ahi; kum jabi khat lai chun Christian kahi ti mai mai ding jong hinna chaanna thei anahi.</a:t>
            </a:r>
            <a:endPar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29496"/>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e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THUOHGIMNA  A  PATHIEN  LHAMUONNA</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707886"/>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Aman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genthei</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hesuoh</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kathuohna</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chan</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uva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ei</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lhamuon</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uvin</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keihon</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jong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Pathien</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kamu</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u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hiche</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lungmuonna</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chun</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genthei</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hesuoh</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tuohkha</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jouse</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ka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lhamuonsah</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thei</a:t>
            </a:r>
            <a:r>
              <a:rPr lang="en-IN" sz="195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IN" sz="195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ui</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 Corinth 1:</a:t>
            </a:r>
            <a:r>
              <a:rPr lang="en" sz="11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061829"/>
          </a:xfrm>
          <a:prstGeom prst="rect">
            <a:avLst/>
          </a:prstGeom>
          <a:noFill/>
        </p:spPr>
        <p:txBody>
          <a:bodyPr wrap="square" rtlCol="0">
            <a:spAutoFit/>
          </a:bodyPr>
          <a:lstStyle/>
          <a:p>
            <a:pPr>
              <a:spcBef>
                <a:spcPts val="600"/>
              </a:spcBef>
            </a:pPr>
            <a:r>
              <a:rPr lang="en" sz="2100" b="1" dirty="0"/>
              <a:t>Corinth thot 2na hi Paul in lhamuonna thu atam seina pen ahi. Houbung phaat hahsa atuo lai ahin, alekhathot masa jal  chun lungkham a aum lai tah u ahi.</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3440283596"/>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1" y="4188542"/>
            <a:ext cx="4073523" cy="2518760"/>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444181" y="3180212"/>
            <a:ext cx="3198829" cy="3647152"/>
          </a:xfrm>
          <a:prstGeom prst="rect">
            <a:avLst/>
          </a:prstGeom>
          <a:noFill/>
        </p:spPr>
        <p:txBody>
          <a:bodyPr wrap="square">
            <a:spAutoFit/>
          </a:bodyPr>
          <a:lstStyle/>
          <a:p>
            <a:pPr>
              <a:spcBef>
                <a:spcPts val="600"/>
              </a:spcBef>
            </a:pPr>
            <a:r>
              <a:rPr lang="en" sz="2100" b="1" dirty="0"/>
              <a:t>Paul ama tah jong phaat hahsa atuo a, hinna chaan thei dia aumna jong atam in, chutieng lhadah tah anahi ji e (2 Cor. 1:8-10). Ahin Pathien in lhamuonna ape ji’n, tun hiche lhamuonna chu houbung mite piehson ding ati ahi          (2 Cor.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65778" y="2369372"/>
            <a:ext cx="7212430" cy="170816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rPr>
              <a:t>Ahin hiche lungkhamna</a:t>
            </a:r>
            <a:r>
              <a:rPr kumimoji="0" lang="en" sz="2100" b="1" i="0" u="none" strike="noStrike" kern="1200" cap="none" spc="0" normalizeH="0" noProof="0" dirty="0">
                <a:ln>
                  <a:noFill/>
                </a:ln>
                <a:solidFill>
                  <a:prstClr val="black"/>
                </a:solidFill>
                <a:effectLst/>
                <a:uLnTx/>
                <a:uFillTx/>
                <a:latin typeface="Aptos" panose="02110004020202020204"/>
              </a:rPr>
              <a:t> chu tahsa lam dol hilouvin, lhagao mite kisihna kuon chu ahi jo’</a:t>
            </a:r>
            <a:r>
              <a:rPr lang="en-IN" sz="2100" b="1" dirty="0" err="1">
                <a:solidFill>
                  <a:prstClr val="black"/>
                </a:solidFill>
                <a:latin typeface="Aptos" panose="02110004020202020204"/>
              </a:rPr>
              <a:t>i</a:t>
            </a:r>
            <a:r>
              <a:rPr lang="en-IN" sz="2100" b="1" dirty="0">
                <a:solidFill>
                  <a:prstClr val="black"/>
                </a:solidFill>
                <a:latin typeface="Aptos" panose="02110004020202020204"/>
              </a:rPr>
              <a:t> </a:t>
            </a:r>
            <a:r>
              <a:rPr kumimoji="0" lang="en" sz="2100" b="1" i="0" u="none" strike="noStrike" kern="1200" cap="none" spc="0" normalizeH="0" baseline="0" noProof="0" dirty="0">
                <a:ln>
                  <a:noFill/>
                </a:ln>
                <a:solidFill>
                  <a:prstClr val="black"/>
                </a:solidFill>
                <a:effectLst/>
                <a:uLnTx/>
                <a:uFillTx/>
                <a:latin typeface="Aptos" panose="02110004020202020204"/>
              </a:rPr>
              <a:t>(2 Cor. 7:10). Paul in hiche lungkhamna chun achupgam</a:t>
            </a:r>
            <a:r>
              <a:rPr kumimoji="0" lang="en" sz="2100" b="1" i="0" u="none" strike="noStrike" kern="1200" cap="none" spc="0" normalizeH="0" noProof="0" dirty="0">
                <a:ln>
                  <a:noFill/>
                </a:ln>
                <a:solidFill>
                  <a:prstClr val="black"/>
                </a:solidFill>
                <a:effectLst/>
                <a:uLnTx/>
                <a:uFillTx/>
                <a:latin typeface="Aptos" panose="02110004020202020204"/>
              </a:rPr>
              <a:t> 				             diu adei pon, lhamuonna anei 				  teina diu joh agel ahi.</a:t>
            </a:r>
            <a:endParaRPr kumimoji="0" lang="en" sz="21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dirty="0">
                <a:ln/>
                <a:solidFill>
                  <a:schemeClr val="accent3"/>
                </a:solidFill>
              </a:rPr>
              <a:t>THIENTHOUNA  LE  NATOH  A  KITAHNA</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36777"/>
            <a:ext cx="12192000" cy="969496"/>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IN" sz="1900" b="1" dirty="0">
                <a:solidFill>
                  <a:schemeClr val="accent1">
                    <a:lumMod val="75000"/>
                  </a:schemeClr>
                </a:solidFill>
                <a:latin typeface="Comic Sans MS" panose="030F0702030302020204" pitchFamily="66" charset="0"/>
              </a:rPr>
              <a:t>Ka </a:t>
            </a:r>
            <a:r>
              <a:rPr lang="en-IN" sz="1900" b="1" dirty="0" err="1">
                <a:solidFill>
                  <a:schemeClr val="accent1">
                    <a:lumMod val="75000"/>
                  </a:schemeClr>
                </a:solidFill>
                <a:latin typeface="Comic Sans MS" panose="030F0702030302020204" pitchFamily="66" charset="0"/>
              </a:rPr>
              <a:t>kisuonna</a:t>
            </a:r>
            <a:r>
              <a:rPr lang="en-IN" sz="1900" b="1" dirty="0">
                <a:solidFill>
                  <a:schemeClr val="accent1">
                    <a:lumMod val="75000"/>
                  </a:schemeClr>
                </a:solidFill>
                <a:latin typeface="Comic Sans MS" panose="030F0702030302020204" pitchFamily="66" charset="0"/>
              </a:rPr>
              <a:t> u chu </a:t>
            </a:r>
            <a:r>
              <a:rPr lang="en-IN" sz="1900" b="1" dirty="0" err="1">
                <a:solidFill>
                  <a:schemeClr val="accent1">
                    <a:lumMod val="75000"/>
                  </a:schemeClr>
                </a:solidFill>
                <a:latin typeface="Comic Sans MS" panose="030F0702030302020204" pitchFamily="66" charset="0"/>
              </a:rPr>
              <a:t>hiche</a:t>
            </a:r>
            <a:r>
              <a:rPr lang="en-IN" sz="1900" b="1" dirty="0">
                <a:solidFill>
                  <a:schemeClr val="accent1">
                    <a:lumMod val="75000"/>
                  </a:schemeClr>
                </a:solidFill>
                <a:latin typeface="Comic Sans MS" panose="030F0702030302020204" pitchFamily="66" charset="0"/>
              </a:rPr>
              <a:t> hi ahi: </a:t>
            </a:r>
            <a:r>
              <a:rPr lang="en-IN" sz="1900" b="1" dirty="0" err="1">
                <a:solidFill>
                  <a:schemeClr val="accent1">
                    <a:lumMod val="75000"/>
                  </a:schemeClr>
                </a:solidFill>
                <a:latin typeface="Comic Sans MS" panose="030F0702030302020204" pitchFamily="66" charset="0"/>
              </a:rPr>
              <a:t>vannuoi</a:t>
            </a:r>
            <a:r>
              <a:rPr lang="en-IN" sz="1900" b="1" dirty="0">
                <a:solidFill>
                  <a:schemeClr val="accent1">
                    <a:lumMod val="75000"/>
                  </a:schemeClr>
                </a:solidFill>
                <a:latin typeface="Comic Sans MS" panose="030F0702030302020204" pitchFamily="66" charset="0"/>
              </a:rPr>
              <a:t> a </a:t>
            </a:r>
            <a:r>
              <a:rPr lang="en-IN" sz="1900" b="1" dirty="0" err="1">
                <a:solidFill>
                  <a:schemeClr val="accent1">
                    <a:lumMod val="75000"/>
                  </a:schemeClr>
                </a:solidFill>
                <a:latin typeface="Comic Sans MS" panose="030F0702030302020204" pitchFamily="66" charset="0"/>
              </a:rPr>
              <a:t>kachon</a:t>
            </a:r>
            <a:r>
              <a:rPr lang="en-IN" sz="1900" b="1" dirty="0">
                <a:solidFill>
                  <a:schemeClr val="accent1">
                    <a:lumMod val="75000"/>
                  </a:schemeClr>
                </a:solidFill>
                <a:latin typeface="Comic Sans MS" panose="030F0702030302020204" pitchFamily="66" charset="0"/>
              </a:rPr>
              <a:t> </a:t>
            </a:r>
            <a:r>
              <a:rPr lang="en-IN" sz="1900" b="1" dirty="0" err="1">
                <a:solidFill>
                  <a:schemeClr val="accent1">
                    <a:lumMod val="75000"/>
                  </a:schemeClr>
                </a:solidFill>
                <a:latin typeface="Comic Sans MS" panose="030F0702030302020204" pitchFamily="66" charset="0"/>
              </a:rPr>
              <a:t>namlhah</a:t>
            </a:r>
            <a:r>
              <a:rPr lang="en-IN" sz="1900" b="1" dirty="0">
                <a:solidFill>
                  <a:schemeClr val="accent1">
                    <a:lumMod val="75000"/>
                  </a:schemeClr>
                </a:solidFill>
                <a:latin typeface="Comic Sans MS" panose="030F0702030302020204" pitchFamily="66" charset="0"/>
              </a:rPr>
              <a:t> u le </a:t>
            </a:r>
            <a:r>
              <a:rPr lang="en-IN" sz="1900" b="1" dirty="0" err="1">
                <a:solidFill>
                  <a:schemeClr val="accent1">
                    <a:lumMod val="75000"/>
                  </a:schemeClr>
                </a:solidFill>
                <a:latin typeface="Comic Sans MS" panose="030F0702030302020204" pitchFamily="66" charset="0"/>
              </a:rPr>
              <a:t>nangho</a:t>
            </a:r>
            <a:r>
              <a:rPr lang="en-IN" sz="1900" b="1" dirty="0">
                <a:solidFill>
                  <a:schemeClr val="accent1">
                    <a:lumMod val="75000"/>
                  </a:schemeClr>
                </a:solidFill>
                <a:latin typeface="Comic Sans MS" panose="030F0702030302020204" pitchFamily="66" charset="0"/>
              </a:rPr>
              <a:t> </a:t>
            </a:r>
            <a:r>
              <a:rPr lang="en-IN" sz="1900" b="1" dirty="0" err="1">
                <a:solidFill>
                  <a:schemeClr val="accent1">
                    <a:lumMod val="75000"/>
                  </a:schemeClr>
                </a:solidFill>
                <a:latin typeface="Comic Sans MS" panose="030F0702030302020204" pitchFamily="66" charset="0"/>
              </a:rPr>
              <a:t>kabolna</a:t>
            </a:r>
            <a:r>
              <a:rPr lang="en-IN" sz="1900" b="1" dirty="0">
                <a:solidFill>
                  <a:schemeClr val="accent1">
                    <a:lumMod val="75000"/>
                  </a:schemeClr>
                </a:solidFill>
                <a:latin typeface="Comic Sans MS" panose="030F0702030302020204" pitchFamily="66" charset="0"/>
              </a:rPr>
              <a:t> u hi </a:t>
            </a:r>
            <a:r>
              <a:rPr lang="en-IN" sz="1900" b="1" dirty="0" err="1">
                <a:solidFill>
                  <a:schemeClr val="accent1">
                    <a:lumMod val="75000"/>
                  </a:schemeClr>
                </a:solidFill>
                <a:latin typeface="Comic Sans MS" panose="030F0702030302020204" pitchFamily="66" charset="0"/>
              </a:rPr>
              <a:t>tahsaphe</a:t>
            </a:r>
            <a:r>
              <a:rPr lang="en-IN" sz="1900" b="1" dirty="0">
                <a:solidFill>
                  <a:schemeClr val="accent1">
                    <a:lumMod val="75000"/>
                  </a:schemeClr>
                </a:solidFill>
                <a:latin typeface="Comic Sans MS" panose="030F0702030302020204" pitchFamily="66" charset="0"/>
              </a:rPr>
              <a:t> </a:t>
            </a:r>
            <a:r>
              <a:rPr lang="en-IN" sz="1900" b="1" dirty="0" err="1">
                <a:solidFill>
                  <a:schemeClr val="accent1">
                    <a:lumMod val="75000"/>
                  </a:schemeClr>
                </a:solidFill>
                <a:latin typeface="Comic Sans MS" panose="030F0702030302020204" pitchFamily="66" charset="0"/>
              </a:rPr>
              <a:t>chihna</a:t>
            </a:r>
            <a:r>
              <a:rPr lang="en-IN" sz="1900" b="1" dirty="0">
                <a:solidFill>
                  <a:schemeClr val="accent1">
                    <a:lumMod val="75000"/>
                  </a:schemeClr>
                </a:solidFill>
                <a:latin typeface="Comic Sans MS" panose="030F0702030302020204" pitchFamily="66" charset="0"/>
              </a:rPr>
              <a:t> a </a:t>
            </a:r>
            <a:r>
              <a:rPr lang="en-IN" sz="1900" b="1" dirty="0" err="1">
                <a:solidFill>
                  <a:schemeClr val="accent1">
                    <a:lumMod val="75000"/>
                  </a:schemeClr>
                </a:solidFill>
                <a:latin typeface="Comic Sans MS" panose="030F0702030302020204" pitchFamily="66" charset="0"/>
              </a:rPr>
              <a:t>kabol</a:t>
            </a:r>
            <a:r>
              <a:rPr lang="en-IN" sz="1900" b="1" dirty="0">
                <a:solidFill>
                  <a:schemeClr val="accent1">
                    <a:lumMod val="75000"/>
                  </a:schemeClr>
                </a:solidFill>
                <a:latin typeface="Comic Sans MS" panose="030F0702030302020204" pitchFamily="66" charset="0"/>
              </a:rPr>
              <a:t> u </a:t>
            </a:r>
            <a:r>
              <a:rPr lang="en-IN" sz="1900" b="1" dirty="0" err="1">
                <a:solidFill>
                  <a:schemeClr val="accent1">
                    <a:lumMod val="75000"/>
                  </a:schemeClr>
                </a:solidFill>
                <a:latin typeface="Comic Sans MS" panose="030F0702030302020204" pitchFamily="66" charset="0"/>
              </a:rPr>
              <a:t>ahipon</a:t>
            </a:r>
            <a:r>
              <a:rPr lang="en-IN" sz="1900" b="1" dirty="0">
                <a:solidFill>
                  <a:schemeClr val="accent1">
                    <a:lumMod val="75000"/>
                  </a:schemeClr>
                </a:solidFill>
                <a:latin typeface="Comic Sans MS" panose="030F0702030302020204" pitchFamily="66" charset="0"/>
              </a:rPr>
              <a:t>, lung </a:t>
            </a:r>
            <a:r>
              <a:rPr lang="en-IN" sz="1900" b="1" dirty="0" err="1">
                <a:solidFill>
                  <a:schemeClr val="accent1">
                    <a:lumMod val="75000"/>
                  </a:schemeClr>
                </a:solidFill>
                <a:latin typeface="Comic Sans MS" panose="030F0702030302020204" pitchFamily="66" charset="0"/>
              </a:rPr>
              <a:t>thiengsel</a:t>
            </a:r>
            <a:r>
              <a:rPr lang="en-IN" sz="1900" b="1" dirty="0">
                <a:solidFill>
                  <a:schemeClr val="accent1">
                    <a:lumMod val="75000"/>
                  </a:schemeClr>
                </a:solidFill>
                <a:latin typeface="Comic Sans MS" panose="030F0702030302020204" pitchFamily="66" charset="0"/>
              </a:rPr>
              <a:t> le lung </a:t>
            </a:r>
            <a:r>
              <a:rPr lang="en-IN" sz="1900" b="1" dirty="0" err="1">
                <a:solidFill>
                  <a:schemeClr val="accent1">
                    <a:lumMod val="75000"/>
                  </a:schemeClr>
                </a:solidFill>
                <a:latin typeface="Comic Sans MS" panose="030F0702030302020204" pitchFamily="66" charset="0"/>
              </a:rPr>
              <a:t>navah</a:t>
            </a:r>
            <a:r>
              <a:rPr lang="en-IN" sz="1900" b="1" dirty="0">
                <a:solidFill>
                  <a:schemeClr val="accent1">
                    <a:lumMod val="75000"/>
                  </a:schemeClr>
                </a:solidFill>
                <a:latin typeface="Comic Sans MS" panose="030F0702030302020204" pitchFamily="66" charset="0"/>
              </a:rPr>
              <a:t> pel a </a:t>
            </a:r>
            <a:r>
              <a:rPr lang="en-IN" sz="1900" b="1" dirty="0" err="1">
                <a:solidFill>
                  <a:schemeClr val="accent1">
                    <a:lumMod val="75000"/>
                  </a:schemeClr>
                </a:solidFill>
                <a:latin typeface="Comic Sans MS" panose="030F0702030302020204" pitchFamily="66" charset="0"/>
              </a:rPr>
              <a:t>Pathien</a:t>
            </a:r>
            <a:r>
              <a:rPr lang="en-IN" sz="1900" b="1" dirty="0">
                <a:solidFill>
                  <a:schemeClr val="accent1">
                    <a:lumMod val="75000"/>
                  </a:schemeClr>
                </a:solidFill>
                <a:latin typeface="Comic Sans MS" panose="030F0702030302020204" pitchFamily="66" charset="0"/>
              </a:rPr>
              <a:t> </a:t>
            </a:r>
            <a:r>
              <a:rPr lang="en-IN" sz="1900" b="1" dirty="0" err="1">
                <a:solidFill>
                  <a:schemeClr val="accent1">
                    <a:lumMod val="75000"/>
                  </a:schemeClr>
                </a:solidFill>
                <a:latin typeface="Comic Sans MS" panose="030F0702030302020204" pitchFamily="66" charset="0"/>
              </a:rPr>
              <a:t>lungsiet</a:t>
            </a:r>
            <a:r>
              <a:rPr lang="en-IN" sz="1900" b="1" dirty="0">
                <a:solidFill>
                  <a:schemeClr val="accent1">
                    <a:lumMod val="75000"/>
                  </a:schemeClr>
                </a:solidFill>
                <a:latin typeface="Comic Sans MS" panose="030F0702030302020204" pitchFamily="66" charset="0"/>
              </a:rPr>
              <a:t> </a:t>
            </a:r>
            <a:r>
              <a:rPr lang="en-IN" sz="1900" b="1" dirty="0" err="1">
                <a:solidFill>
                  <a:schemeClr val="accent1">
                    <a:lumMod val="75000"/>
                  </a:schemeClr>
                </a:solidFill>
                <a:latin typeface="Comic Sans MS" panose="030F0702030302020204" pitchFamily="66" charset="0"/>
              </a:rPr>
              <a:t>jal</a:t>
            </a:r>
            <a:r>
              <a:rPr lang="en-IN" sz="1900" b="1" dirty="0">
                <a:solidFill>
                  <a:schemeClr val="accent1">
                    <a:lumMod val="75000"/>
                  </a:schemeClr>
                </a:solidFill>
                <a:latin typeface="Comic Sans MS" panose="030F0702030302020204" pitchFamily="66" charset="0"/>
              </a:rPr>
              <a:t> a </a:t>
            </a:r>
            <a:r>
              <a:rPr lang="en-IN" sz="1900" b="1" dirty="0" err="1">
                <a:solidFill>
                  <a:schemeClr val="accent1">
                    <a:lumMod val="75000"/>
                  </a:schemeClr>
                </a:solidFill>
                <a:latin typeface="Comic Sans MS" panose="030F0702030302020204" pitchFamily="66" charset="0"/>
              </a:rPr>
              <a:t>bol</a:t>
            </a:r>
            <a:r>
              <a:rPr lang="en-IN" sz="1900" b="1" dirty="0">
                <a:solidFill>
                  <a:schemeClr val="accent1">
                    <a:lumMod val="75000"/>
                  </a:schemeClr>
                </a:solidFill>
                <a:latin typeface="Comic Sans MS" panose="030F0702030302020204" pitchFamily="66" charset="0"/>
              </a:rPr>
              <a:t> </a:t>
            </a:r>
            <a:r>
              <a:rPr lang="en-IN" sz="1900" b="1" dirty="0" err="1">
                <a:solidFill>
                  <a:schemeClr val="accent1">
                    <a:lumMod val="75000"/>
                  </a:schemeClr>
                </a:solidFill>
                <a:latin typeface="Comic Sans MS" panose="030F0702030302020204" pitchFamily="66" charset="0"/>
              </a:rPr>
              <a:t>kahi</a:t>
            </a:r>
            <a:r>
              <a:rPr lang="en-IN" sz="1900" b="1" dirty="0">
                <a:solidFill>
                  <a:schemeClr val="accent1">
                    <a:lumMod val="75000"/>
                  </a:schemeClr>
                </a:solidFill>
                <a:latin typeface="Comic Sans MS" panose="030F0702030302020204" pitchFamily="66" charset="0"/>
              </a:rPr>
              <a:t> u ka </a:t>
            </a:r>
            <a:r>
              <a:rPr lang="en-IN" sz="1900" b="1" dirty="0" err="1">
                <a:solidFill>
                  <a:schemeClr val="accent1">
                    <a:lumMod val="75000"/>
                  </a:schemeClr>
                </a:solidFill>
                <a:latin typeface="Comic Sans MS" panose="030F0702030302020204" pitchFamily="66" charset="0"/>
              </a:rPr>
              <a:t>hetthiemna</a:t>
            </a:r>
            <a:r>
              <a:rPr lang="en-IN" sz="1900" b="1" dirty="0">
                <a:solidFill>
                  <a:schemeClr val="accent1">
                    <a:lumMod val="75000"/>
                  </a:schemeClr>
                </a:solidFill>
                <a:latin typeface="Comic Sans MS" panose="030F0702030302020204" pitchFamily="66" charset="0"/>
              </a:rPr>
              <a:t> u </a:t>
            </a:r>
            <a:r>
              <a:rPr lang="en-IN" sz="1900" b="1" dirty="0" err="1">
                <a:solidFill>
                  <a:schemeClr val="accent1">
                    <a:lumMod val="75000"/>
                  </a:schemeClr>
                </a:solidFill>
                <a:latin typeface="Comic Sans MS" panose="030F0702030302020204" pitchFamily="66" charset="0"/>
              </a:rPr>
              <a:t>lunggil</a:t>
            </a:r>
            <a:r>
              <a:rPr lang="en-IN" sz="1900" b="1" dirty="0">
                <a:solidFill>
                  <a:schemeClr val="accent1">
                    <a:lumMod val="75000"/>
                  </a:schemeClr>
                </a:solidFill>
                <a:latin typeface="Comic Sans MS" panose="030F0702030302020204" pitchFamily="66" charset="0"/>
              </a:rPr>
              <a:t> hi </a:t>
            </a:r>
            <a:r>
              <a:rPr lang="en-IN" sz="1900" b="1" dirty="0" err="1">
                <a:solidFill>
                  <a:schemeClr val="accent1">
                    <a:lumMod val="75000"/>
                  </a:schemeClr>
                </a:solidFill>
                <a:latin typeface="Comic Sans MS" panose="030F0702030302020204" pitchFamily="66" charset="0"/>
              </a:rPr>
              <a:t>hettuohsah</a:t>
            </a:r>
            <a:r>
              <a:rPr lang="en-IN" sz="1900" b="1" dirty="0">
                <a:solidFill>
                  <a:schemeClr val="accent1">
                    <a:lumMod val="75000"/>
                  </a:schemeClr>
                </a:solidFill>
                <a:latin typeface="Comic Sans MS" panose="030F0702030302020204" pitchFamily="66" charset="0"/>
              </a:rPr>
              <a:t> a pang ahi</a:t>
            </a:r>
            <a:r>
              <a:rPr lang="en-IN" b="1" dirty="0">
                <a:solidFill>
                  <a:schemeClr val="accent1">
                    <a:lumMod val="75000"/>
                  </a:schemeClr>
                </a:solidFill>
                <a:latin typeface="Comic Sans MS" panose="030F0702030302020204" pitchFamily="66" charset="0"/>
              </a:rPr>
              <a:t>.</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(2 Corinth 1:12)</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610410"/>
            <a:ext cx="7309055" cy="1384995"/>
          </a:xfrm>
          <a:prstGeom prst="rect">
            <a:avLst/>
          </a:prstGeom>
          <a:noFill/>
        </p:spPr>
        <p:txBody>
          <a:bodyPr wrap="square" rtlCol="0">
            <a:spAutoFit/>
          </a:bodyPr>
          <a:lstStyle/>
          <a:p>
            <a:pPr>
              <a:spcBef>
                <a:spcPts val="600"/>
              </a:spcBef>
            </a:pPr>
            <a:r>
              <a:rPr lang="en" sz="2100" b="1" dirty="0"/>
              <a:t>Kimkhat in Paul lunggel lhasam le taimo um tah ahi ati uve (2 Cor. 10:10). Hijieh hin, chuleh athusei le ahilchahna akisaan kimtheina diuvin, solchahpu hin midehho oimona chu limlomlou ahi ahilchet ngai ahi tai.</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91081" y="1766841"/>
            <a:ext cx="4434080" cy="2480973"/>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886106"/>
            <a:ext cx="2277702" cy="3000821"/>
          </a:xfrm>
          <a:prstGeom prst="rect">
            <a:avLst/>
          </a:prstGeom>
          <a:noFill/>
        </p:spPr>
        <p:txBody>
          <a:bodyPr wrap="square">
            <a:spAutoFit/>
          </a:bodyPr>
          <a:lstStyle/>
          <a:p>
            <a:pPr>
              <a:spcBef>
                <a:spcPts val="600"/>
              </a:spcBef>
            </a:pPr>
            <a:r>
              <a:rPr lang="en" sz="2100" b="1" dirty="0"/>
              <a:t>Ama le atohkhompi cheng in kisuong tah in achonchan hi thiengthou le kitah tah ahin, houbung le polang a muthei ahi ati uve.</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0885" y="4498432"/>
            <a:ext cx="4758813" cy="2354491"/>
          </a:xfrm>
          <a:prstGeom prst="rect">
            <a:avLst/>
          </a:prstGeom>
          <a:noFill/>
        </p:spPr>
        <p:txBody>
          <a:bodyPr wrap="square">
            <a:spAutoFit/>
          </a:bodyPr>
          <a:lstStyle/>
          <a:p>
            <a:pPr>
              <a:spcBef>
                <a:spcPts val="600"/>
              </a:spcBef>
            </a:pPr>
            <a:r>
              <a:rPr lang="en" sz="2100" b="1" dirty="0"/>
              <a:t>Hijieh hin Paul thilsut jouse selguh bei le lung thiengsel jieng ahi. Athilsut jouse thienthouna le kitahna pum a asim uva, ahetthiem tei diu akineppi e. Ngailut le aphatna diu jieng gelna a kisun ahi akimudoh diu akinem e (2 Cor.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3" y="4169695"/>
            <a:ext cx="3150512" cy="2462708"/>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4088307"/>
            <a:ext cx="1494503" cy="2656894"/>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1830" y="3002673"/>
            <a:ext cx="7309055"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Mite lah a ima’n akigel poi (Eph. 3:8). Ahin, Pathien lungsietna achan jal</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chun lunggel kisuh le kichieh tah nei in akigel e</a:t>
            </a: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 (2 Cor. 1:12).</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en"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CHINGTHEI  TA  A  CHONNA</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33350" y="786066"/>
            <a:ext cx="7106154" cy="677108"/>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IN" sz="1900" b="1" dirty="0" err="1">
                <a:solidFill>
                  <a:schemeClr val="accent4">
                    <a:lumMod val="50000"/>
                  </a:schemeClr>
                </a:solidFill>
                <a:latin typeface="Comic Sans MS" panose="030F0702030302020204" pitchFamily="66" charset="0"/>
              </a:rPr>
              <a:t>Nangho</a:t>
            </a:r>
            <a:r>
              <a:rPr lang="en-IN" sz="1900" b="1" dirty="0">
                <a:solidFill>
                  <a:schemeClr val="accent4">
                    <a:lumMod val="50000"/>
                  </a:schemeClr>
                </a:solidFill>
                <a:latin typeface="Comic Sans MS" panose="030F0702030302020204" pitchFamily="66" charset="0"/>
              </a:rPr>
              <a:t> ka </a:t>
            </a:r>
            <a:r>
              <a:rPr lang="en-IN" sz="1900" b="1" dirty="0" err="1">
                <a:solidFill>
                  <a:schemeClr val="accent4">
                    <a:lumMod val="50000"/>
                  </a:schemeClr>
                </a:solidFill>
                <a:latin typeface="Comic Sans MS" panose="030F0702030302020204" pitchFamily="66" charset="0"/>
              </a:rPr>
              <a:t>khohsah</a:t>
            </a:r>
            <a:r>
              <a:rPr lang="en-IN" sz="1900" b="1" dirty="0">
                <a:solidFill>
                  <a:schemeClr val="accent4">
                    <a:lumMod val="50000"/>
                  </a:schemeClr>
                </a:solidFill>
                <a:latin typeface="Comic Sans MS" panose="030F0702030302020204" pitchFamily="66" charset="0"/>
              </a:rPr>
              <a:t> </a:t>
            </a:r>
            <a:r>
              <a:rPr lang="en-IN" sz="1900" b="1" dirty="0" err="1">
                <a:solidFill>
                  <a:schemeClr val="accent4">
                    <a:lumMod val="50000"/>
                  </a:schemeClr>
                </a:solidFill>
                <a:latin typeface="Comic Sans MS" panose="030F0702030302020204" pitchFamily="66" charset="0"/>
              </a:rPr>
              <a:t>jieh</a:t>
            </a:r>
            <a:r>
              <a:rPr lang="en-IN" sz="1900" b="1" dirty="0">
                <a:solidFill>
                  <a:schemeClr val="accent4">
                    <a:lumMod val="50000"/>
                  </a:schemeClr>
                </a:solidFill>
                <a:latin typeface="Comic Sans MS" panose="030F0702030302020204" pitchFamily="66" charset="0"/>
              </a:rPr>
              <a:t> a </a:t>
            </a:r>
            <a:r>
              <a:rPr lang="en-IN" sz="1900" b="1" dirty="0" err="1">
                <a:solidFill>
                  <a:schemeClr val="accent4">
                    <a:lumMod val="50000"/>
                  </a:schemeClr>
                </a:solidFill>
                <a:latin typeface="Comic Sans MS" panose="030F0702030302020204" pitchFamily="66" charset="0"/>
              </a:rPr>
              <a:t>tugei</a:t>
            </a:r>
            <a:r>
              <a:rPr lang="en-IN" sz="1900" b="1" dirty="0">
                <a:solidFill>
                  <a:schemeClr val="accent4">
                    <a:lumMod val="50000"/>
                  </a:schemeClr>
                </a:solidFill>
                <a:latin typeface="Comic Sans MS" panose="030F0702030302020204" pitchFamily="66" charset="0"/>
              </a:rPr>
              <a:t> a Corinth a </a:t>
            </a:r>
            <a:r>
              <a:rPr lang="en-IN" sz="1900" b="1" dirty="0" err="1">
                <a:solidFill>
                  <a:schemeClr val="accent4">
                    <a:lumMod val="50000"/>
                  </a:schemeClr>
                </a:solidFill>
                <a:latin typeface="Comic Sans MS" panose="030F0702030302020204" pitchFamily="66" charset="0"/>
              </a:rPr>
              <a:t>kahung</a:t>
            </a:r>
            <a:r>
              <a:rPr lang="en-IN" sz="1900" b="1" dirty="0">
                <a:solidFill>
                  <a:schemeClr val="accent4">
                    <a:lumMod val="50000"/>
                  </a:schemeClr>
                </a:solidFill>
                <a:latin typeface="Comic Sans MS" panose="030F0702030302020204" pitchFamily="66" charset="0"/>
              </a:rPr>
              <a:t> </a:t>
            </a:r>
            <a:r>
              <a:rPr lang="en-IN" sz="1900" b="1" dirty="0" err="1">
                <a:solidFill>
                  <a:schemeClr val="accent4">
                    <a:lumMod val="50000"/>
                  </a:schemeClr>
                </a:solidFill>
                <a:latin typeface="Comic Sans MS" panose="030F0702030302020204" pitchFamily="66" charset="0"/>
              </a:rPr>
              <a:t>lou</a:t>
            </a:r>
            <a:r>
              <a:rPr lang="en-IN" sz="1900" b="1" dirty="0">
                <a:solidFill>
                  <a:schemeClr val="accent4">
                    <a:lumMod val="50000"/>
                  </a:schemeClr>
                </a:solidFill>
                <a:latin typeface="Comic Sans MS" panose="030F0702030302020204" pitchFamily="66" charset="0"/>
              </a:rPr>
              <a:t> hi </a:t>
            </a:r>
            <a:r>
              <a:rPr lang="en-IN" sz="1900" b="1" dirty="0" err="1">
                <a:solidFill>
                  <a:schemeClr val="accent4">
                    <a:lumMod val="50000"/>
                  </a:schemeClr>
                </a:solidFill>
                <a:latin typeface="Comic Sans MS" panose="030F0702030302020204" pitchFamily="66" charset="0"/>
              </a:rPr>
              <a:t>kahinkho</a:t>
            </a:r>
            <a:r>
              <a:rPr lang="en-IN" sz="1900" b="1" dirty="0">
                <a:solidFill>
                  <a:schemeClr val="accent4">
                    <a:lumMod val="50000"/>
                  </a:schemeClr>
                </a:solidFill>
                <a:latin typeface="Comic Sans MS" panose="030F0702030302020204" pitchFamily="66" charset="0"/>
              </a:rPr>
              <a:t> a </a:t>
            </a:r>
            <a:r>
              <a:rPr lang="en-IN" sz="1900" b="1" dirty="0" err="1">
                <a:solidFill>
                  <a:schemeClr val="accent4">
                    <a:lumMod val="50000"/>
                  </a:schemeClr>
                </a:solidFill>
                <a:latin typeface="Comic Sans MS" panose="030F0702030302020204" pitchFamily="66" charset="0"/>
              </a:rPr>
              <a:t>ahetuoh</a:t>
            </a:r>
            <a:r>
              <a:rPr lang="en-IN" sz="1900" b="1" dirty="0">
                <a:solidFill>
                  <a:schemeClr val="accent4">
                    <a:lumMod val="50000"/>
                  </a:schemeClr>
                </a:solidFill>
                <a:latin typeface="Comic Sans MS" panose="030F0702030302020204" pitchFamily="66" charset="0"/>
              </a:rPr>
              <a:t> </a:t>
            </a:r>
            <a:r>
              <a:rPr lang="en-IN" sz="1900" b="1" dirty="0" err="1">
                <a:solidFill>
                  <a:schemeClr val="accent4">
                    <a:lumMod val="50000"/>
                  </a:schemeClr>
                </a:solidFill>
                <a:latin typeface="Comic Sans MS" panose="030F0702030302020204" pitchFamily="66" charset="0"/>
              </a:rPr>
              <a:t>Pathien</a:t>
            </a:r>
            <a:r>
              <a:rPr lang="en-IN" sz="1900" b="1" dirty="0">
                <a:solidFill>
                  <a:schemeClr val="accent4">
                    <a:lumMod val="50000"/>
                  </a:schemeClr>
                </a:solidFill>
                <a:latin typeface="Comic Sans MS" panose="030F0702030302020204" pitchFamily="66" charset="0"/>
              </a:rPr>
              <a:t> pan a </a:t>
            </a:r>
            <a:r>
              <a:rPr lang="en-IN" sz="1900" b="1" dirty="0" err="1">
                <a:solidFill>
                  <a:schemeClr val="accent4">
                    <a:lumMod val="50000"/>
                  </a:schemeClr>
                </a:solidFill>
                <a:latin typeface="Comic Sans MS" panose="030F0702030302020204" pitchFamily="66" charset="0"/>
              </a:rPr>
              <a:t>kakou</a:t>
            </a:r>
            <a:r>
              <a:rPr lang="en-IN" sz="1900" b="1" dirty="0">
                <a:solidFill>
                  <a:schemeClr val="accent4">
                    <a:lumMod val="50000"/>
                  </a:schemeClr>
                </a:solidFill>
                <a:latin typeface="Comic Sans MS" panose="030F0702030302020204" pitchFamily="66" charset="0"/>
              </a:rPr>
              <a:t> ahi</a:t>
            </a:r>
            <a:r>
              <a:rPr lang="en-IN" b="1" dirty="0">
                <a:solidFill>
                  <a:schemeClr val="accent4">
                    <a:lumMod val="50000"/>
                  </a:schemeClr>
                </a:solidFill>
                <a:latin typeface="Comic Sans MS" panose="030F0702030302020204" pitchFamily="66" charset="0"/>
              </a:rPr>
              <a:t>.</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(2 Corinth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957859" cy="738664"/>
          </a:xfrm>
          <a:prstGeom prst="rect">
            <a:avLst/>
          </a:prstGeom>
          <a:noFill/>
        </p:spPr>
        <p:txBody>
          <a:bodyPr wrap="square" rtlCol="0">
            <a:spAutoFit/>
          </a:bodyPr>
          <a:lstStyle/>
          <a:p>
            <a:pPr>
              <a:spcBef>
                <a:spcPts val="600"/>
              </a:spcBef>
            </a:pPr>
            <a:r>
              <a:rPr lang="en" sz="2100" b="1" dirty="0"/>
              <a:t>Alekhathot masa chun Paul in Corinth mite akhuoljin lampi hopa ding mun ahetsah e (1 Cor.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1244257240"/>
              </p:ext>
            </p:extLst>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3073039"/>
            <a:ext cx="11991975" cy="415498"/>
          </a:xfrm>
          <a:prstGeom prst="rect">
            <a:avLst/>
          </a:prstGeom>
          <a:noFill/>
        </p:spPr>
        <p:txBody>
          <a:bodyPr wrap="square" rtlCol="0">
            <a:spAutoFit/>
          </a:bodyPr>
          <a:lstStyle/>
          <a:p>
            <a:pPr>
              <a:spcBef>
                <a:spcPts val="600"/>
              </a:spcBef>
            </a:pPr>
            <a:r>
              <a:rPr lang="en" sz="2100" b="1" dirty="0"/>
              <a:t>Khonung alekhathot chun ( 2 Cor. 7:8) nivei jen avil ding asei pih e (2 Cor.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2082869691"/>
              </p:ext>
            </p:extLst>
          </p:nvPr>
        </p:nvGraphicFramePr>
        <p:xfrm>
          <a:off x="914400" y="3562219"/>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53013" y="4011289"/>
            <a:ext cx="6677025" cy="1384995"/>
          </a:xfrm>
          <a:prstGeom prst="rect">
            <a:avLst/>
          </a:prstGeom>
          <a:noFill/>
        </p:spPr>
        <p:txBody>
          <a:bodyPr wrap="square" rtlCol="0">
            <a:spAutoFit/>
          </a:bodyPr>
          <a:lstStyle/>
          <a:p>
            <a:pPr>
              <a:spcBef>
                <a:spcPts val="600"/>
              </a:spcBef>
            </a:pPr>
            <a:r>
              <a:rPr lang="en" sz="2100" b="1" dirty="0"/>
              <a:t>Hinla alunggel akhel in, khatveina chu avohai in, niveina pa bouva avil din asei tai (2 Cor. 1:23). Hijieh hin kimkhat in lunggel detlou le taimo um tin asei ta uve. Ibol a lunggel akhel hin tem?</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806813" y="222335"/>
            <a:ext cx="4251837"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8155242" y="3952297"/>
            <a:ext cx="3695700"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53013" y="5423798"/>
            <a:ext cx="8224070"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100" b="1" dirty="0">
                <a:solidFill>
                  <a:prstClr val="black"/>
                </a:solidFill>
                <a:latin typeface="Aptos" panose="02110004020202020204"/>
              </a:rPr>
              <a:t>Corinth houbung buoina suhlhappih dia Paul ache tei angai vang in, hiche houbung mite lah a hilna pha ngainuomlouva, thudeh tinten tampi aum ding jieh chun ache ding avohai tan ahi; hichu angailutna jal ahin, kinahpi ding anoplou jieh ahi </a:t>
            </a:r>
            <a:r>
              <a:rPr kumimoji="0" lang="en" sz="2100" b="1" i="0" u="none" strike="noStrike" kern="1200" cap="none" spc="0" normalizeH="0" baseline="0" noProof="0" dirty="0">
                <a:ln>
                  <a:noFill/>
                </a:ln>
                <a:solidFill>
                  <a:prstClr val="black"/>
                </a:solidFill>
                <a:effectLst/>
                <a:uLnTx/>
                <a:uFillTx/>
                <a:latin typeface="Aptos" panose="02110004020202020204"/>
              </a:rPr>
              <a:t>(2 Cor.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spc="300" dirty="0">
                <a:ln/>
                <a:solidFill>
                  <a:schemeClr val="bg2">
                    <a:lumMod val="75000"/>
                  </a:schemeClr>
                </a:solidFill>
              </a:rPr>
              <a:t>NGAIDAMNA  LE  DINTHAH  KITNA</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a:t>
            </a:r>
            <a:r>
              <a:rPr lang="en-IN" b="1" dirty="0">
                <a:solidFill>
                  <a:schemeClr val="accent3">
                    <a:lumMod val="75000"/>
                  </a:schemeClr>
                </a:solidFill>
                <a:latin typeface="Comic Sans MS" panose="030F0702030302020204" pitchFamily="66" charset="0"/>
              </a:rPr>
              <a:t>Nang hon mi </a:t>
            </a:r>
            <a:r>
              <a:rPr lang="en-IN" b="1" dirty="0" err="1">
                <a:solidFill>
                  <a:schemeClr val="accent3">
                    <a:lumMod val="75000"/>
                  </a:schemeClr>
                </a:solidFill>
                <a:latin typeface="Comic Sans MS" panose="030F0702030302020204" pitchFamily="66" charset="0"/>
              </a:rPr>
              <a:t>khattou</a:t>
            </a:r>
            <a:r>
              <a:rPr lang="en-IN" b="1" dirty="0">
                <a:solidFill>
                  <a:schemeClr val="accent3">
                    <a:lumMod val="75000"/>
                  </a:schemeClr>
                </a:solidFill>
                <a:latin typeface="Comic Sans MS" panose="030F0702030302020204" pitchFamily="66" charset="0"/>
              </a:rPr>
              <a:t> </a:t>
            </a:r>
            <a:r>
              <a:rPr lang="en-IN" b="1" dirty="0" err="1">
                <a:solidFill>
                  <a:schemeClr val="accent3">
                    <a:lumMod val="75000"/>
                  </a:schemeClr>
                </a:solidFill>
                <a:latin typeface="Comic Sans MS" panose="030F0702030302020204" pitchFamily="66" charset="0"/>
              </a:rPr>
              <a:t>na</a:t>
            </a:r>
            <a:r>
              <a:rPr lang="en-IN" b="1" dirty="0">
                <a:solidFill>
                  <a:schemeClr val="accent3">
                    <a:lumMod val="75000"/>
                  </a:schemeClr>
                </a:solidFill>
                <a:latin typeface="Comic Sans MS" panose="030F0702030302020204" pitchFamily="66" charset="0"/>
              </a:rPr>
              <a:t> </a:t>
            </a:r>
            <a:r>
              <a:rPr lang="en-IN" b="1" dirty="0" err="1">
                <a:solidFill>
                  <a:schemeClr val="accent3">
                    <a:lumMod val="75000"/>
                  </a:schemeClr>
                </a:solidFill>
                <a:latin typeface="Comic Sans MS" panose="030F0702030302020204" pitchFamily="66" charset="0"/>
              </a:rPr>
              <a:t>ngaidam</a:t>
            </a:r>
            <a:r>
              <a:rPr lang="en-IN" b="1" dirty="0">
                <a:solidFill>
                  <a:schemeClr val="accent3">
                    <a:lumMod val="75000"/>
                  </a:schemeClr>
                </a:solidFill>
                <a:latin typeface="Comic Sans MS" panose="030F0702030302020204" pitchFamily="66" charset="0"/>
              </a:rPr>
              <a:t> u le ken jong ama chu ka </a:t>
            </a:r>
            <a:r>
              <a:rPr lang="en-IN" b="1" dirty="0" err="1">
                <a:solidFill>
                  <a:schemeClr val="accent3">
                    <a:lumMod val="75000"/>
                  </a:schemeClr>
                </a:solidFill>
                <a:latin typeface="Comic Sans MS" panose="030F0702030302020204" pitchFamily="66" charset="0"/>
              </a:rPr>
              <a:t>ngaidam</a:t>
            </a:r>
            <a:r>
              <a:rPr lang="en-IN" b="1" dirty="0">
                <a:solidFill>
                  <a:schemeClr val="accent3">
                    <a:lumMod val="75000"/>
                  </a:schemeClr>
                </a:solidFill>
                <a:latin typeface="Comic Sans MS" panose="030F0702030302020204" pitchFamily="66" charset="0"/>
              </a:rPr>
              <a:t> </a:t>
            </a:r>
            <a:r>
              <a:rPr lang="en-IN" b="1" dirty="0" err="1">
                <a:solidFill>
                  <a:schemeClr val="accent3">
                    <a:lumMod val="75000"/>
                  </a:schemeClr>
                </a:solidFill>
                <a:latin typeface="Comic Sans MS" panose="030F0702030302020204" pitchFamily="66" charset="0"/>
              </a:rPr>
              <a:t>thouve</a:t>
            </a:r>
            <a:r>
              <a:rPr lang="en-IN" b="1" dirty="0">
                <a:solidFill>
                  <a:schemeClr val="accent3">
                    <a:lumMod val="75000"/>
                  </a:schemeClr>
                </a:solidFill>
                <a:latin typeface="Comic Sans MS" panose="030F0702030302020204" pitchFamily="66" charset="0"/>
              </a:rPr>
              <a:t>, </a:t>
            </a:r>
            <a:r>
              <a:rPr lang="en-IN" b="1" dirty="0" err="1">
                <a:solidFill>
                  <a:schemeClr val="accent3">
                    <a:lumMod val="75000"/>
                  </a:schemeClr>
                </a:solidFill>
                <a:latin typeface="Comic Sans MS" panose="030F0702030302020204" pitchFamily="66" charset="0"/>
              </a:rPr>
              <a:t>hiti</a:t>
            </a:r>
            <a:r>
              <a:rPr lang="en-IN" b="1" dirty="0">
                <a:solidFill>
                  <a:schemeClr val="accent3">
                    <a:lumMod val="75000"/>
                  </a:schemeClr>
                </a:solidFill>
                <a:latin typeface="Comic Sans MS" panose="030F0702030302020204" pitchFamily="66" charset="0"/>
              </a:rPr>
              <a:t> a chu </a:t>
            </a:r>
            <a:r>
              <a:rPr lang="en-IN" b="1" dirty="0" err="1">
                <a:solidFill>
                  <a:schemeClr val="accent3">
                    <a:lumMod val="75000"/>
                  </a:schemeClr>
                </a:solidFill>
                <a:latin typeface="Comic Sans MS" panose="030F0702030302020204" pitchFamily="66" charset="0"/>
              </a:rPr>
              <a:t>khattou</a:t>
            </a:r>
            <a:r>
              <a:rPr lang="en-IN" b="1" dirty="0">
                <a:solidFill>
                  <a:schemeClr val="accent3">
                    <a:lumMod val="75000"/>
                  </a:schemeClr>
                </a:solidFill>
                <a:latin typeface="Comic Sans MS" panose="030F0702030302020204" pitchFamily="66" charset="0"/>
              </a:rPr>
              <a:t> ka </a:t>
            </a:r>
            <a:r>
              <a:rPr lang="en-IN" b="1" dirty="0" err="1">
                <a:solidFill>
                  <a:schemeClr val="accent3">
                    <a:lumMod val="75000"/>
                  </a:schemeClr>
                </a:solidFill>
                <a:latin typeface="Comic Sans MS" panose="030F0702030302020204" pitchFamily="66" charset="0"/>
              </a:rPr>
              <a:t>ngaidam</a:t>
            </a:r>
            <a:r>
              <a:rPr lang="en-IN" b="1" dirty="0">
                <a:solidFill>
                  <a:schemeClr val="accent3">
                    <a:lumMod val="75000"/>
                  </a:schemeClr>
                </a:solidFill>
                <a:latin typeface="Comic Sans MS" panose="030F0702030302020204" pitchFamily="66" charset="0"/>
              </a:rPr>
              <a:t> le Christa </a:t>
            </a:r>
            <a:r>
              <a:rPr lang="en-IN" b="1" dirty="0" err="1">
                <a:solidFill>
                  <a:schemeClr val="accent3">
                    <a:lumMod val="75000"/>
                  </a:schemeClr>
                </a:solidFill>
                <a:latin typeface="Comic Sans MS" panose="030F0702030302020204" pitchFamily="66" charset="0"/>
              </a:rPr>
              <a:t>angsung</a:t>
            </a:r>
            <a:r>
              <a:rPr lang="en-IN" b="1" dirty="0">
                <a:solidFill>
                  <a:schemeClr val="accent3">
                    <a:lumMod val="75000"/>
                  </a:schemeClr>
                </a:solidFill>
                <a:latin typeface="Comic Sans MS" panose="030F0702030302020204" pitchFamily="66" charset="0"/>
              </a:rPr>
              <a:t> a </a:t>
            </a:r>
            <a:r>
              <a:rPr lang="en-IN" b="1" dirty="0" err="1">
                <a:solidFill>
                  <a:schemeClr val="accent3">
                    <a:lumMod val="75000"/>
                  </a:schemeClr>
                </a:solidFill>
                <a:latin typeface="Comic Sans MS" panose="030F0702030302020204" pitchFamily="66" charset="0"/>
              </a:rPr>
              <a:t>nangho</a:t>
            </a:r>
            <a:r>
              <a:rPr lang="en-IN" b="1" dirty="0">
                <a:solidFill>
                  <a:schemeClr val="accent3">
                    <a:lumMod val="75000"/>
                  </a:schemeClr>
                </a:solidFill>
                <a:latin typeface="Comic Sans MS" panose="030F0702030302020204" pitchFamily="66" charset="0"/>
              </a:rPr>
              <a:t> </a:t>
            </a:r>
            <a:r>
              <a:rPr lang="en-IN" b="1" dirty="0" err="1">
                <a:solidFill>
                  <a:schemeClr val="accent3">
                    <a:lumMod val="75000"/>
                  </a:schemeClr>
                </a:solidFill>
                <a:latin typeface="Comic Sans MS" panose="030F0702030302020204" pitchFamily="66" charset="0"/>
              </a:rPr>
              <a:t>jal</a:t>
            </a:r>
            <a:r>
              <a:rPr lang="en-IN" b="1" dirty="0">
                <a:solidFill>
                  <a:schemeClr val="accent3">
                    <a:lumMod val="75000"/>
                  </a:schemeClr>
                </a:solidFill>
                <a:latin typeface="Comic Sans MS" panose="030F0702030302020204" pitchFamily="66" charset="0"/>
              </a:rPr>
              <a:t> a </a:t>
            </a:r>
            <a:r>
              <a:rPr lang="en-IN" b="1" dirty="0" err="1">
                <a:solidFill>
                  <a:schemeClr val="accent3">
                    <a:lumMod val="75000"/>
                  </a:schemeClr>
                </a:solidFill>
                <a:latin typeface="Comic Sans MS" panose="030F0702030302020204" pitchFamily="66" charset="0"/>
              </a:rPr>
              <a:t>kabol</a:t>
            </a:r>
            <a:r>
              <a:rPr lang="en-IN" b="1" dirty="0">
                <a:solidFill>
                  <a:schemeClr val="accent3">
                    <a:lumMod val="75000"/>
                  </a:schemeClr>
                </a:solidFill>
                <a:latin typeface="Comic Sans MS" panose="030F0702030302020204" pitchFamily="66" charset="0"/>
              </a:rPr>
              <a:t> ahi</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(2 Corinth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49" y="1415439"/>
            <a:ext cx="6347619" cy="1708160"/>
          </a:xfrm>
          <a:prstGeom prst="rect">
            <a:avLst/>
          </a:prstGeom>
          <a:noFill/>
        </p:spPr>
        <p:txBody>
          <a:bodyPr wrap="square" rtlCol="0">
            <a:spAutoFit/>
          </a:bodyPr>
          <a:lstStyle/>
          <a:p>
            <a:pPr>
              <a:spcBef>
                <a:spcPts val="600"/>
              </a:spcBef>
            </a:pPr>
            <a:r>
              <a:rPr lang="en" sz="2100" b="1" dirty="0"/>
              <a:t>Paul Troas lam ajot chun Titus in Corinth lam ajon tai. Troas a kuon Paul in Macedonia lam ajon kit tai. Titus in Corinth mun a Paul akimupi tahlou phat chun Corinth houbung thudol Paul in ima het anei tapon, phamo asa lheh jieng e (2 Cor.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65374"/>
            <a:ext cx="6096000" cy="2031325"/>
          </a:xfrm>
          <a:prstGeom prst="rect">
            <a:avLst/>
          </a:prstGeom>
          <a:noFill/>
        </p:spPr>
        <p:txBody>
          <a:bodyPr wrap="square">
            <a:spAutoFit/>
          </a:bodyPr>
          <a:lstStyle/>
          <a:p>
            <a:pPr>
              <a:spcBef>
                <a:spcPts val="600"/>
              </a:spcBef>
            </a:pPr>
            <a:r>
              <a:rPr lang="en" sz="2100" b="1" dirty="0"/>
              <a:t>Corinth houbung bol ding poimo tah chu kipuigahna (discipline) lampang ahi. Solchahpu hilchahna akisaan un, amimo thiemmo chan ahitan, thiemmona akisaan ta uve. Tun aban chal ta din aseipih tai: ngaidamna le dinthah kitna ding phaat ahi tai (2 Cor.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564843"/>
            <a:ext cx="5377657" cy="2158771"/>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63297" y="3224778"/>
            <a:ext cx="6602977"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Chomkhat jouvin Titus in Paul Macedonia</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ah akimupi’n, Corinth houbung in solchahpu hilchahna ginngai tah a ajui aseipih tai </a:t>
            </a: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(2 Cor. 7:5-9, 13-16).</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76200"/>
            <a:ext cx="12192000" cy="769441"/>
          </a:xfrm>
          <a:prstGeom prst="rect">
            <a:avLst/>
          </a:prstGeom>
          <a:noFill/>
        </p:spPr>
        <p:txBody>
          <a:bodyPr wrap="square">
            <a:spAutoFit/>
          </a:bodyPr>
          <a:lstStyle/>
          <a:p>
            <a:pPr algn="ctr"/>
            <a:r>
              <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CHRISTA  GIMNAM  TUI</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523027"/>
            <a:ext cx="7037959" cy="923330"/>
          </a:xfrm>
          <a:prstGeom prst="rect">
            <a:avLst/>
          </a:prstGeom>
          <a:noFill/>
        </p:spPr>
        <p:txBody>
          <a:bodyPr wrap="square">
            <a:spAutoFit/>
          </a:bodyPr>
          <a:lstStyle/>
          <a:p>
            <a:pPr algn="ctr"/>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Pathien</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kom</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a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keiho</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hi Christa ding a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huhhing</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a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umsate</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hieng</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le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amangthah</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ding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ho</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hieng</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gei</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a jong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gimnam</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tui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kahi</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IN" b="1" dirty="0" err="1">
                <a:solidFill>
                  <a:srgbClr val="BEE395"/>
                </a:solidFill>
                <a:effectLst>
                  <a:outerShdw blurRad="38100" dist="38100" dir="2700000" algn="tl">
                    <a:srgbClr val="000000">
                      <a:alpha val="43137"/>
                    </a:srgbClr>
                  </a:outerShdw>
                </a:effectLst>
                <a:latin typeface="Comic Sans MS" panose="030F0702030302020204" pitchFamily="66" charset="0"/>
              </a:rPr>
              <a:t>uvin</a:t>
            </a:r>
            <a:r>
              <a:rPr lang="en-IN"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 sz="1400" b="1" dirty="0">
                <a:solidFill>
                  <a:srgbClr val="BEE395"/>
                </a:solidFill>
                <a:effectLst>
                  <a:outerShdw blurRad="38100" dist="38100" dir="2700000" algn="tl">
                    <a:srgbClr val="000000">
                      <a:alpha val="43137"/>
                    </a:srgbClr>
                  </a:outerShdw>
                </a:effectLst>
                <a:latin typeface="Comic Sans MS" panose="030F0702030302020204" pitchFamily="66" charset="0"/>
              </a:rPr>
              <a:t>(2 Corinth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4882148" y="1432113"/>
            <a:ext cx="7093412" cy="2031325"/>
          </a:xfrm>
          <a:prstGeom prst="rect">
            <a:avLst/>
          </a:prstGeom>
          <a:noFill/>
        </p:spPr>
        <p:txBody>
          <a:bodyPr wrap="square" rtlCol="0">
            <a:spAutoFit/>
          </a:bodyPr>
          <a:lstStyle/>
          <a:p>
            <a:pPr>
              <a:spcBef>
                <a:spcPts val="600"/>
              </a:spcBef>
            </a:pPr>
            <a:r>
              <a:rPr lang="en" sz="2100" b="1" dirty="0"/>
              <a:t>Troas mun a gospel loupi tah a akiphuon theina dia Pathien in “</a:t>
            </a:r>
            <a:r>
              <a:rPr lang="en" sz="2100" b="1" i="1" dirty="0"/>
              <a:t>kot ahon pih</a:t>
            </a:r>
            <a:r>
              <a:rPr lang="en" sz="2100" b="1" dirty="0"/>
              <a:t>” thudol asei chun Paul apengjah jieng in: “</a:t>
            </a:r>
            <a:r>
              <a:rPr lang="en-IN" sz="2100" b="1" i="1" dirty="0"/>
              <a:t>Christa </a:t>
            </a:r>
            <a:r>
              <a:rPr lang="en-IN" sz="2100" b="1" i="1" dirty="0" err="1"/>
              <a:t>hinkho</a:t>
            </a:r>
            <a:r>
              <a:rPr lang="en-IN" sz="2100" b="1" i="1" dirty="0"/>
              <a:t> a </a:t>
            </a:r>
            <a:r>
              <a:rPr lang="en-IN" sz="2100" b="1" i="1" dirty="0" err="1"/>
              <a:t>galjona</a:t>
            </a:r>
            <a:r>
              <a:rPr lang="en-IN" sz="2100" b="1" i="1" dirty="0"/>
              <a:t> a </a:t>
            </a:r>
            <a:r>
              <a:rPr lang="en-IN" sz="2100" b="1" i="1" dirty="0" err="1"/>
              <a:t>ei</a:t>
            </a:r>
            <a:r>
              <a:rPr lang="en-IN" sz="2100" b="1" i="1" dirty="0"/>
              <a:t> </a:t>
            </a:r>
            <a:r>
              <a:rPr lang="en-IN" sz="2100" b="1" i="1" dirty="0" err="1"/>
              <a:t>kijotkhompi</a:t>
            </a:r>
            <a:r>
              <a:rPr lang="en-IN" sz="2100" b="1" i="1" dirty="0"/>
              <a:t> </a:t>
            </a:r>
            <a:r>
              <a:rPr lang="en-IN" sz="2100" b="1" i="1" dirty="0" err="1"/>
              <a:t>jing</a:t>
            </a:r>
            <a:r>
              <a:rPr lang="en-IN" sz="2100" b="1" i="1" dirty="0"/>
              <a:t> uva, </a:t>
            </a:r>
            <a:r>
              <a:rPr lang="en-IN" sz="2100" b="1" i="1" dirty="0" err="1"/>
              <a:t>keiho</a:t>
            </a:r>
            <a:r>
              <a:rPr lang="en-IN" sz="2100" b="1" i="1" dirty="0"/>
              <a:t> </a:t>
            </a:r>
            <a:r>
              <a:rPr lang="en-IN" sz="2100" b="1" i="1" dirty="0" err="1"/>
              <a:t>mangcha</a:t>
            </a:r>
            <a:r>
              <a:rPr lang="en-IN" sz="2100" b="1" i="1" dirty="0"/>
              <a:t> a Christa </a:t>
            </a:r>
            <a:r>
              <a:rPr lang="en-IN" sz="2100" b="1" i="1" dirty="0" err="1"/>
              <a:t>hetdohna</a:t>
            </a:r>
            <a:r>
              <a:rPr lang="en-IN" sz="2100" b="1" i="1" dirty="0"/>
              <a:t> le </a:t>
            </a:r>
            <a:r>
              <a:rPr lang="en-IN" sz="2100" b="1" i="1" dirty="0" err="1"/>
              <a:t>phuondohna</a:t>
            </a:r>
            <a:r>
              <a:rPr lang="en-IN" sz="2100" b="1" i="1" dirty="0"/>
              <a:t> chu muntin a </a:t>
            </a:r>
            <a:r>
              <a:rPr lang="en-IN" sz="2100" b="1" i="1" dirty="0" err="1"/>
              <a:t>gimnam</a:t>
            </a:r>
            <a:r>
              <a:rPr lang="en-IN" sz="2100" b="1" i="1" dirty="0"/>
              <a:t> tui bang a </a:t>
            </a:r>
            <a:r>
              <a:rPr lang="en-IN" sz="2100" b="1" i="1" dirty="0" err="1"/>
              <a:t>eithe</a:t>
            </a:r>
            <a:r>
              <a:rPr lang="en-IN" sz="2100" b="1" i="1" dirty="0"/>
              <a:t> </a:t>
            </a:r>
            <a:r>
              <a:rPr lang="en-IN" sz="2100" b="1" i="1" dirty="0" err="1"/>
              <a:t>chansuoh</a:t>
            </a:r>
            <a:r>
              <a:rPr lang="en-IN" sz="2100" b="1" i="1" dirty="0"/>
              <a:t> uva </a:t>
            </a:r>
            <a:r>
              <a:rPr lang="en-IN" sz="2100" b="1" i="1" dirty="0" err="1"/>
              <a:t>Pathien</a:t>
            </a:r>
            <a:r>
              <a:rPr lang="en-IN" sz="2100" b="1" i="1" dirty="0"/>
              <a:t> chu </a:t>
            </a:r>
            <a:r>
              <a:rPr lang="en-IN" sz="2100" b="1" i="1" dirty="0" err="1"/>
              <a:t>thangvah</a:t>
            </a:r>
            <a:r>
              <a:rPr lang="en-IN" sz="2100" b="1" i="1" dirty="0"/>
              <a:t> in um </a:t>
            </a:r>
            <a:r>
              <a:rPr lang="en-IN" sz="2100" b="1" i="1" dirty="0" err="1"/>
              <a:t>jing</a:t>
            </a:r>
            <a:r>
              <a:rPr lang="en-IN" sz="2100" b="1" i="1" dirty="0"/>
              <a:t> hen</a:t>
            </a:r>
            <a:r>
              <a:rPr lang="en-IN" sz="2100" b="1" dirty="0"/>
              <a:t>” </a:t>
            </a:r>
            <a:r>
              <a:rPr lang="en-IN" sz="2100" b="1" dirty="0" err="1"/>
              <a:t>ati</a:t>
            </a:r>
            <a:r>
              <a:rPr lang="en-IN" sz="2100" b="1" dirty="0"/>
              <a:t> tai </a:t>
            </a:r>
            <a:r>
              <a:rPr lang="en" sz="2100" b="1" dirty="0"/>
              <a:t>(2 Cor.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570839" y="3736258"/>
            <a:ext cx="4477272" cy="2927188"/>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0" y="3515394"/>
            <a:ext cx="7482218" cy="1384995"/>
          </a:xfrm>
          <a:prstGeom prst="rect">
            <a:avLst/>
          </a:prstGeom>
          <a:noFill/>
        </p:spPr>
        <p:txBody>
          <a:bodyPr wrap="square">
            <a:spAutoFit/>
          </a:bodyPr>
          <a:lstStyle/>
          <a:p>
            <a:pPr>
              <a:spcBef>
                <a:spcPts val="600"/>
              </a:spcBef>
            </a:pPr>
            <a:r>
              <a:rPr lang="en" sz="2100" b="1" dirty="0"/>
              <a:t>Muntin chansuoh gimnam tui bang in Christa thupha hetna jong mitin lungsung achang tai. Corinth mite din hiche gimnam tui hi tuonsot hinna’n apang tai. Kouna nungsun ho din vang thina gimnam in apang tai (2 Cor.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454716" y="5113926"/>
            <a:ext cx="5116124" cy="1384995"/>
          </a:xfrm>
          <a:prstGeom prst="rect">
            <a:avLst/>
          </a:prstGeom>
          <a:noFill/>
        </p:spPr>
        <p:txBody>
          <a:bodyPr wrap="square">
            <a:spAutoFit/>
          </a:bodyPr>
          <a:lstStyle/>
          <a:p>
            <a:pPr>
              <a:spcBef>
                <a:spcPts val="600"/>
              </a:spcBef>
            </a:pPr>
            <a:r>
              <a:rPr lang="en" sz="2100" b="1" dirty="0"/>
              <a:t>Hiche gimnam tui nei jouse’n mopuohna sang pen achal u Paul in asei in, chang ding gellouva, kitah tah a huhhingna thu aseiphuong diu je asei e (2 Cor.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604193"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10221"/>
            <a:ext cx="1995296" cy="1905847"/>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946883"/>
            <a:ext cx="10715320" cy="4909036"/>
          </a:xfrm>
          <a:prstGeom prst="rect">
            <a:avLst/>
          </a:prstGeom>
          <a:noFill/>
        </p:spPr>
        <p:txBody>
          <a:bodyPr wrap="square">
            <a:spAutoFit/>
          </a:bodyPr>
          <a:lstStyle/>
          <a:p>
            <a:pPr>
              <a:spcBef>
                <a:spcPts val="600"/>
              </a:spcBef>
            </a:pPr>
            <a:r>
              <a:rPr lang="en" sz="2800" b="1" dirty="0">
                <a:latin typeface="Constantia" panose="02030602050306030303" pitchFamily="18" charset="0"/>
              </a:rPr>
              <a:t>“Thupole a pang kitah tah chun Corinth houbung a kikhelna loupi tah alhun aseipih tan, hichu ngainop um tah thulhut chu ahi tai. Mi tampi’n Corinth houbung lekhathot a kisun Paul phosalna chu akisaan un, akhielna u akisihpi ta uvin ahi.  Hite hinkho chu Christiante jumna’n apang ta pon, thiennna hinkho man ding kisinsahna a kihilna phatah in apang jo tan ahi. […]</a:t>
            </a:r>
          </a:p>
          <a:p>
            <a:pPr>
              <a:spcBef>
                <a:spcPts val="600"/>
              </a:spcBef>
            </a:pPr>
            <a:r>
              <a:rPr lang="en-US" sz="2800" b="1" dirty="0" err="1">
                <a:latin typeface="Constantia" panose="02030602050306030303" pitchFamily="18" charset="0"/>
              </a:rPr>
              <a:t>Pathien</a:t>
            </a:r>
            <a:r>
              <a:rPr lang="en-US" sz="2800" b="1" dirty="0">
                <a:latin typeface="Constantia" panose="02030602050306030303" pitchFamily="18" charset="0"/>
              </a:rPr>
              <a:t> </a:t>
            </a:r>
            <a:r>
              <a:rPr lang="en-US" sz="2800" b="1" dirty="0" err="1">
                <a:latin typeface="Constantia" panose="02030602050306030303" pitchFamily="18" charset="0"/>
              </a:rPr>
              <a:t>lungsietna’n</a:t>
            </a:r>
            <a:r>
              <a:rPr lang="en-US" sz="2800" b="1" dirty="0">
                <a:latin typeface="Constantia" panose="02030602050306030303" pitchFamily="18" charset="0"/>
              </a:rPr>
              <a:t> </a:t>
            </a:r>
            <a:r>
              <a:rPr lang="en-US" sz="2800" b="1" dirty="0" err="1">
                <a:latin typeface="Constantia" panose="02030602050306030303" pitchFamily="18" charset="0"/>
              </a:rPr>
              <a:t>lungsung</a:t>
            </a:r>
            <a:r>
              <a:rPr lang="en-US" sz="2800" b="1" dirty="0">
                <a:latin typeface="Constantia" panose="02030602050306030303" pitchFamily="18" charset="0"/>
              </a:rPr>
              <a:t> </a:t>
            </a:r>
            <a:r>
              <a:rPr lang="en-US" sz="2800" b="1" dirty="0" err="1">
                <a:latin typeface="Constantia" panose="02030602050306030303" pitchFamily="18" charset="0"/>
              </a:rPr>
              <a:t>alodim</a:t>
            </a:r>
            <a:r>
              <a:rPr lang="en-US" sz="2800" b="1" dirty="0">
                <a:latin typeface="Constantia" panose="02030602050306030303" pitchFamily="18" charset="0"/>
              </a:rPr>
              <a:t> </a:t>
            </a:r>
            <a:r>
              <a:rPr lang="en-US" sz="2800" b="1" dirty="0" err="1">
                <a:latin typeface="Constantia" panose="02030602050306030303" pitchFamily="18" charset="0"/>
              </a:rPr>
              <a:t>tieng</a:t>
            </a:r>
            <a:r>
              <a:rPr lang="en-US" sz="2800" b="1" dirty="0">
                <a:latin typeface="Constantia" panose="02030602050306030303" pitchFamily="18" charset="0"/>
              </a:rPr>
              <a:t> </a:t>
            </a:r>
            <a:r>
              <a:rPr lang="en-US" sz="2800" b="1" dirty="0" err="1">
                <a:latin typeface="Constantia" panose="02030602050306030303" pitchFamily="18" charset="0"/>
              </a:rPr>
              <a:t>chonsiet</a:t>
            </a:r>
            <a:r>
              <a:rPr lang="en-US" sz="2800" b="1" dirty="0">
                <a:latin typeface="Constantia" panose="02030602050306030303" pitchFamily="18" charset="0"/>
              </a:rPr>
              <a:t> </a:t>
            </a:r>
            <a:r>
              <a:rPr lang="en-US" sz="2800" b="1" dirty="0" err="1">
                <a:latin typeface="Constantia" panose="02030602050306030303" pitchFamily="18" charset="0"/>
              </a:rPr>
              <a:t>kisihna</a:t>
            </a:r>
            <a:r>
              <a:rPr lang="en-US" sz="2800" b="1" dirty="0">
                <a:latin typeface="Constantia" panose="02030602050306030303" pitchFamily="18" charset="0"/>
              </a:rPr>
              <a:t> le </a:t>
            </a:r>
            <a:r>
              <a:rPr lang="en-US" sz="2800" b="1" dirty="0" err="1">
                <a:latin typeface="Constantia" panose="02030602050306030303" pitchFamily="18" charset="0"/>
              </a:rPr>
              <a:t>chonsiet</a:t>
            </a:r>
            <a:r>
              <a:rPr lang="en-US" sz="2800" b="1" dirty="0">
                <a:latin typeface="Constantia" panose="02030602050306030303" pitchFamily="18" charset="0"/>
              </a:rPr>
              <a:t> </a:t>
            </a:r>
            <a:r>
              <a:rPr lang="en-US" sz="2800" b="1" dirty="0" err="1">
                <a:latin typeface="Constantia" panose="02030602050306030303" pitchFamily="18" charset="0"/>
              </a:rPr>
              <a:t>nungsunna</a:t>
            </a:r>
            <a:r>
              <a:rPr lang="en-US" sz="2800" b="1" dirty="0">
                <a:latin typeface="Constantia" panose="02030602050306030303" pitchFamily="18" charset="0"/>
              </a:rPr>
              <a:t> aum </a:t>
            </a:r>
            <a:r>
              <a:rPr lang="en-US" sz="2800" b="1" dirty="0" err="1">
                <a:latin typeface="Constantia" panose="02030602050306030303" pitchFamily="18" charset="0"/>
              </a:rPr>
              <a:t>ji’n</a:t>
            </a:r>
            <a:r>
              <a:rPr lang="en-US" sz="2800" b="1" dirty="0">
                <a:latin typeface="Constantia" panose="02030602050306030303" pitchFamily="18" charset="0"/>
              </a:rPr>
              <a:t> ahi. </a:t>
            </a:r>
            <a:r>
              <a:rPr lang="en-US" sz="2800" b="1" dirty="0" err="1">
                <a:latin typeface="Constantia" panose="02030602050306030303" pitchFamily="18" charset="0"/>
              </a:rPr>
              <a:t>Hitobang</a:t>
            </a:r>
            <a:r>
              <a:rPr lang="en-US" sz="2800" b="1" dirty="0">
                <a:latin typeface="Constantia" panose="02030602050306030303" pitchFamily="18" charset="0"/>
              </a:rPr>
              <a:t> </a:t>
            </a:r>
            <a:r>
              <a:rPr lang="en-US" sz="2800" b="1" dirty="0" err="1">
                <a:latin typeface="Constantia" panose="02030602050306030303" pitchFamily="18" charset="0"/>
              </a:rPr>
              <a:t>tah</a:t>
            </a:r>
            <a:r>
              <a:rPr lang="en-US" sz="2800" b="1" dirty="0">
                <a:latin typeface="Constantia" panose="02030602050306030303" pitchFamily="18" charset="0"/>
              </a:rPr>
              <a:t> </a:t>
            </a:r>
            <a:r>
              <a:rPr lang="en-US" sz="2800" b="1" dirty="0" err="1">
                <a:latin typeface="Constantia" panose="02030602050306030303" pitchFamily="18" charset="0"/>
              </a:rPr>
              <a:t>chun</a:t>
            </a:r>
            <a:r>
              <a:rPr lang="en-US" sz="2800" b="1" dirty="0">
                <a:latin typeface="Constantia" panose="02030602050306030303" pitchFamily="18" charset="0"/>
              </a:rPr>
              <a:t> Corinth mite </a:t>
            </a:r>
            <a:r>
              <a:rPr lang="en-US" sz="2800" b="1" dirty="0" err="1">
                <a:latin typeface="Constantia" panose="02030602050306030303" pitchFamily="18" charset="0"/>
              </a:rPr>
              <a:t>chung</a:t>
            </a:r>
            <a:r>
              <a:rPr lang="en-US" sz="2800" b="1" dirty="0">
                <a:latin typeface="Constantia" panose="02030602050306030303" pitchFamily="18" charset="0"/>
              </a:rPr>
              <a:t> a ga </a:t>
            </a:r>
            <a:r>
              <a:rPr lang="en-US" sz="2800" b="1" dirty="0" err="1">
                <a:latin typeface="Constantia" panose="02030602050306030303" pitchFamily="18" charset="0"/>
              </a:rPr>
              <a:t>pha</a:t>
            </a:r>
            <a:r>
              <a:rPr lang="en-US" sz="2800" b="1" dirty="0">
                <a:latin typeface="Constantia" panose="02030602050306030303" pitchFamily="18" charset="0"/>
              </a:rPr>
              <a:t> </a:t>
            </a:r>
            <a:r>
              <a:rPr lang="en-US" sz="2800" b="1" dirty="0" err="1">
                <a:latin typeface="Constantia" panose="02030602050306030303" pitchFamily="18" charset="0"/>
              </a:rPr>
              <a:t>lhung</a:t>
            </a:r>
            <a:r>
              <a:rPr lang="en-US" sz="2800" b="1" dirty="0">
                <a:latin typeface="Constantia" panose="02030602050306030303" pitchFamily="18" charset="0"/>
              </a:rPr>
              <a:t> </a:t>
            </a:r>
            <a:r>
              <a:rPr lang="en-US" sz="2800" b="1" dirty="0" err="1">
                <a:latin typeface="Constantia" panose="02030602050306030303" pitchFamily="18" charset="0"/>
              </a:rPr>
              <a:t>muthei</a:t>
            </a:r>
            <a:r>
              <a:rPr lang="en-US" sz="2800" b="1" dirty="0">
                <a:latin typeface="Constantia" panose="02030602050306030303" pitchFamily="18" charset="0"/>
              </a:rPr>
              <a:t> a aum </a:t>
            </a:r>
            <a:r>
              <a:rPr lang="en-US" sz="2800" b="1" dirty="0" err="1">
                <a:latin typeface="Constantia" panose="02030602050306030303" pitchFamily="18" charset="0"/>
              </a:rPr>
              <a:t>solchahpu’n</a:t>
            </a:r>
            <a:r>
              <a:rPr lang="en-US" sz="2800" b="1" dirty="0">
                <a:latin typeface="Constantia" panose="02030602050306030303" pitchFamily="18" charset="0"/>
              </a:rPr>
              <a:t> </a:t>
            </a:r>
            <a:r>
              <a:rPr lang="en-US" sz="2800" b="1" dirty="0" err="1">
                <a:latin typeface="Constantia" panose="02030602050306030303" pitchFamily="18" charset="0"/>
              </a:rPr>
              <a:t>asei</a:t>
            </a:r>
            <a:r>
              <a:rPr lang="en-US" sz="2800" b="1" dirty="0">
                <a:latin typeface="Constantia" panose="02030602050306030303" pitchFamily="18" charset="0"/>
              </a:rPr>
              <a:t> e.</a:t>
            </a:r>
            <a:endParaRPr lang="en" sz="2800" b="1" dirty="0">
              <a:latin typeface="Constantia" panose="02030602050306030303" pitchFamily="18" charset="0"/>
            </a:endParaRPr>
          </a:p>
        </p:txBody>
      </p:sp>
      <p:sp>
        <p:nvSpPr>
          <p:cNvPr id="4" name="CuadroTexto 3">
            <a:extLst>
              <a:ext uri="{FF2B5EF4-FFF2-40B4-BE49-F238E27FC236}">
                <a16:creationId xmlns:a16="http://schemas.microsoft.com/office/drawing/2014/main" id="{9697A149-7736-E05F-7122-BA67908A336A}"/>
              </a:ext>
            </a:extLst>
          </p:cNvPr>
          <p:cNvSpPr txBox="1"/>
          <p:nvPr/>
        </p:nvSpPr>
        <p:spPr>
          <a:xfrm>
            <a:off x="6791617" y="5905938"/>
            <a:ext cx="5173404" cy="430887"/>
          </a:xfrm>
          <a:prstGeom prst="rect">
            <a:avLst/>
          </a:prstGeom>
          <a:noFill/>
        </p:spPr>
        <p:txBody>
          <a:bodyPr wrap="none" rtlCol="0">
            <a:spAutoFit/>
          </a:bodyPr>
          <a:lstStyle/>
          <a:p>
            <a:pPr algn="r"/>
            <a:r>
              <a:rPr lang="en" sz="2200" b="1" dirty="0"/>
              <a:t>EGW (The Acts of the Apostles, pp. 324)</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855</TotalTime>
  <Words>1239</Words>
  <Application>Microsoft Office PowerPoint</Application>
  <PresentationFormat>Panorámica</PresentationFormat>
  <Paragraphs>63</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Constantia</vt:lpstr>
      <vt:lpstr>Arial</vt:lpstr>
      <vt:lpstr>Aptos</vt:lpstr>
      <vt:lpstr>Comic Sans MS</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177</cp:revision>
  <dcterms:created xsi:type="dcterms:W3CDTF">2026-07-22T06:08:40Z</dcterms:created>
  <dcterms:modified xsi:type="dcterms:W3CDTF">2026-08-21T13:37:27Z</dcterms:modified>
</cp:coreProperties>
</file>