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7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441F-D5EB-485D-8325-97683C6A72B6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3DE8F-DA56-445D-A126-D570A38806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9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02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7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0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6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0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3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1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26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5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1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9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6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31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4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5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96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7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4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5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4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12191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4400" b="1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latin typeface="Aptos" panose="02110004020202020204"/>
              </a:rPr>
              <a:t>MI</a:t>
            </a: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HIL  LHEMHO  DOUNA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>
            <a:off x="289145" y="681344"/>
            <a:ext cx="50734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Simmun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12: September 19, 2026</a:t>
            </a:r>
          </a:p>
        </p:txBody>
      </p:sp>
    </p:spTree>
    <p:extLst>
      <p:ext uri="{BB962C8B-B14F-4D97-AF65-F5344CB8AC3E}">
        <p14:creationId xmlns:p14="http://schemas.microsoft.com/office/powerpoint/2010/main" val="4702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289251" y="135034"/>
            <a:ext cx="6515100" cy="224676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Ajieh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chu ka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galsatna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u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manchah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hi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tahsa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 ahi poi,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ahin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kulpi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suhjalna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ding a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Pathien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ang a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hattah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ahi.”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Corinth 10:4)</a:t>
            </a:r>
            <a:endParaRPr kumimoji="0" lang="en-U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9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4000113" y="3942560"/>
            <a:ext cx="7896224" cy="280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Lhagao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galsatna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Gal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satna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ding gal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manchah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Corinth 10:1-11)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Melma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kuon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kivenna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pha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pen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Corinth 10:12-18)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dirty="0" err="1">
                <a:solidFill>
                  <a:srgbClr val="0E40AC"/>
                </a:solidFill>
                <a:latin typeface="Aptos" panose="02110004020202020204"/>
              </a:rPr>
              <a:t>Mihil</a:t>
            </a:r>
            <a:r>
              <a:rPr lang="en-US" sz="2100" b="1" dirty="0">
                <a:solidFill>
                  <a:srgbClr val="0E40AC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srgbClr val="0E40AC"/>
                </a:solidFill>
                <a:latin typeface="Aptos" panose="02110004020202020204"/>
              </a:rPr>
              <a:t>lhem</a:t>
            </a:r>
            <a:r>
              <a:rPr lang="en-US" sz="2100" b="1" dirty="0">
                <a:solidFill>
                  <a:srgbClr val="0E40AC"/>
                </a:solidFill>
                <a:latin typeface="Aptos" panose="02110004020202020204"/>
              </a:rPr>
              <a:t> ho </a:t>
            </a:r>
            <a:r>
              <a:rPr lang="en-US" sz="2100" b="1" dirty="0" err="1">
                <a:solidFill>
                  <a:srgbClr val="0E40AC"/>
                </a:solidFill>
                <a:latin typeface="Aptos" panose="02110004020202020204"/>
              </a:rPr>
              <a:t>douna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Mihil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lhem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solchah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bang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kisa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 hung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Corinth 11:1-15)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Paul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mihil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lhem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ho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Corinth 11:16-31)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Chang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kivetchilna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le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galjona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Corinth 12:14-13:10)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304800" y="118017"/>
            <a:ext cx="73742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Paul in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houbung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te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ho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chanchin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het ding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atup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jing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e. Ipi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jieh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hin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tem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Kithopi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angaichat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u,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vil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ding le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lhamuon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ding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chuleh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tiilkhou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ding aum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leh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hetdoh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pai a,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bolpih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pai ding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ati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ahi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11:28).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6380" y="216337"/>
            <a:ext cx="4142792" cy="3503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4063872"/>
            <a:ext cx="3029763" cy="2633777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4063872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5211661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66318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6027167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641003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459882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83328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304800" y="2627388"/>
            <a:ext cx="737429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Corinth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lekhathot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2na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asut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chaina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lam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chun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hiche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mihil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lhemho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thudol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asun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e. Milah 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kuon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iti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hetdoh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jieng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thei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ding ham?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Lhagao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galsat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jing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lai 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iti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idou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diu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ham? Iti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igaljo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thei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diu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ham?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304799" y="1562755"/>
            <a:ext cx="737429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Mihil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lhem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ho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jieh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tahsante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phabep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kipallhu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aum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jong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aja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ji’n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ahi. Hiti ho hi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ajahdoh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tieng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solchahpu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alung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phamo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ten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ji’n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ahi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11:29).</a:t>
            </a:r>
          </a:p>
        </p:txBody>
      </p:sp>
    </p:spTree>
    <p:extLst>
      <p:ext uri="{BB962C8B-B14F-4D97-AF65-F5344CB8AC3E}">
        <p14:creationId xmlns:p14="http://schemas.microsoft.com/office/powerpoint/2010/main" val="10595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1" y="2028617"/>
            <a:ext cx="7574705" cy="280076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LHAGAO GALSATNA</a:t>
            </a:r>
          </a:p>
        </p:txBody>
      </p:sp>
    </p:spTree>
    <p:extLst>
      <p:ext uri="{BB962C8B-B14F-4D97-AF65-F5344CB8AC3E}">
        <p14:creationId xmlns:p14="http://schemas.microsoft.com/office/powerpoint/2010/main" val="21934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300" noProof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latin typeface="Aptos" panose="02110004020202020204"/>
              </a:rPr>
              <a:t>GALSATNA DING GAL MANCHAH</a:t>
            </a:r>
            <a:endParaRPr kumimoji="0" lang="en-US" sz="4400" b="1" i="0" u="none" strike="noStrike" kern="1200" cap="none" spc="300" normalizeH="0" baseline="0" noProof="0" dirty="0">
              <a:ln w="10160">
                <a:solidFill>
                  <a:srgbClr val="C953D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76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373066" y="812969"/>
            <a:ext cx="944296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Ijieh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in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em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itile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ka gal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manchah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ho u hi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tahsa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gal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manchah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mai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mai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ahipon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Pathien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ding a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thilbol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theitah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kulpi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suhsiet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theina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manchah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ahi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bouve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Corinth 10:4)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146339" y="1734421"/>
            <a:ext cx="86119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Paul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chun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lekhathot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khaotah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asut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vang in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hangsan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joulou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le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mimo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hi’n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akingoh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e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10:10).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2075" y="1718294"/>
            <a:ext cx="3190910" cy="5029027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4372970" y="5485815"/>
            <a:ext cx="4575088" cy="136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Paul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thuneina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Christa a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kuon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ahin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siemphat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 din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amangcha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jing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in,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suhmang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din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amangcha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poi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           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Cor.10:8).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59"/>
          <a:stretch>
            <a:fillRect/>
          </a:stretch>
        </p:blipFill>
        <p:spPr>
          <a:xfrm>
            <a:off x="146339" y="5314138"/>
            <a:ext cx="4006561" cy="142419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146338" y="4235415"/>
            <a:ext cx="8708411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Hiche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“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manchah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chu Christa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kineosah</a:t>
            </a:r>
            <a:r>
              <a:rPr lang="en-US" sz="2000" b="1" noProof="0" dirty="0">
                <a:solidFill>
                  <a:prstClr val="black"/>
                </a:solidFill>
                <a:latin typeface="Aptos" panose="02110004020202020204"/>
              </a:rPr>
              <a:t> le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nunnem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bang a um ding chu ahi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(Mt. 11:29).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Jesu bang a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dettah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sietna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douva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um ding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(Mt. 21:12-13)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chuleh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thudih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changmel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 sei doh ding jong 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chu ahi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(Mt. 23:23-27).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146337" y="2544947"/>
            <a:ext cx="8611968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Adonbutna’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Paul in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lekhathot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kisun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bang a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tahsa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 jong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khaotah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natong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thei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ahi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atahlah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e.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Amavang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“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tahsa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 gal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manchah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” (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hunam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thutan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tahsa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engbolna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, chang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kichoi-atna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tiho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)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mangcha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kisuhneo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ding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anuom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pon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, “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Pathien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 ding a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thilbol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thei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tah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 gal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manchah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”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bou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man ding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adei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ahi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10:2-4).</a:t>
            </a:r>
          </a:p>
        </p:txBody>
      </p:sp>
    </p:spTree>
    <p:extLst>
      <p:ext uri="{BB962C8B-B14F-4D97-AF65-F5344CB8AC3E}">
        <p14:creationId xmlns:p14="http://schemas.microsoft.com/office/powerpoint/2010/main" val="23207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0" y="-8602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600" normalizeH="0" baseline="0" noProof="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MELMA KUON KIVENNA PHA PEN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C7440F"/>
                </a:solidFill>
                <a:latin typeface="Comic Sans MS" panose="030F0702030302020204" pitchFamily="66" charset="0"/>
              </a:rPr>
              <a:t>Ama le ama </a:t>
            </a:r>
            <a:r>
              <a:rPr lang="en-US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kiseipha</a:t>
            </a:r>
            <a:r>
              <a:rPr lang="en-US" b="1" dirty="0">
                <a:solidFill>
                  <a:srgbClr val="C7440F"/>
                </a:solidFill>
                <a:latin typeface="Comic Sans MS" panose="030F0702030302020204" pitchFamily="66" charset="0"/>
              </a:rPr>
              <a:t> chu </a:t>
            </a:r>
            <a:r>
              <a:rPr lang="en-US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imacha</a:t>
            </a:r>
            <a:r>
              <a:rPr lang="en-US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ahipon</a:t>
            </a:r>
            <a:r>
              <a:rPr lang="en-US" b="1" dirty="0">
                <a:solidFill>
                  <a:srgbClr val="C7440F"/>
                </a:solidFill>
                <a:latin typeface="Comic Sans MS" panose="030F0702030302020204" pitchFamily="66" charset="0"/>
              </a:rPr>
              <a:t>, Pakai </a:t>
            </a:r>
            <a:r>
              <a:rPr lang="en-US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seiphat</a:t>
            </a:r>
            <a:r>
              <a:rPr lang="en-US" b="1" dirty="0">
                <a:solidFill>
                  <a:srgbClr val="C7440F"/>
                </a:solidFill>
                <a:latin typeface="Comic Sans MS" panose="030F0702030302020204" pitchFamily="66" charset="0"/>
              </a:rPr>
              <a:t> chu </a:t>
            </a:r>
            <a:r>
              <a:rPr lang="en-US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bou</a:t>
            </a:r>
            <a:r>
              <a:rPr lang="en-US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thu</a:t>
            </a:r>
            <a:r>
              <a:rPr lang="en-US" b="1" dirty="0">
                <a:solidFill>
                  <a:srgbClr val="C7440F"/>
                </a:solidFill>
                <a:latin typeface="Comic Sans MS" panose="030F0702030302020204" pitchFamily="66" charset="0"/>
              </a:rPr>
              <a:t> ahi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Corinth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10:18)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7440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60695" y="1133475"/>
            <a:ext cx="815024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Greek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chihgutna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mihil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hon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thiemjil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 hung ho sum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tampi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alaji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un ahi.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Simlai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tampi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akimu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theina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diuvin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achihna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u, ja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achanna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u, mi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thupi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ho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ngaisang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achanna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u,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tiho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hatah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in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aseile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ji un ahi. 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Hitobang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hin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Corinth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houbung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 um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mihil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lhem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hon jong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anabol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ji un ahi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10:12; 11:19-20).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5" y="2789669"/>
            <a:ext cx="3139706" cy="193122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2956711" y="2910183"/>
            <a:ext cx="491004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Paul in vang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chihna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thu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aseiho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sum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ngehna’n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amang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pon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seiphatna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lekha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akiken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pon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kiseiphatna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kamcheng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im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asuo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poi.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Hijieh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hin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musit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in ana um kha tai! Iti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bol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leh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ding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jou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ding ham?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09FCF71-B2EB-63FB-598C-945EE06B6695}"/>
              </a:ext>
            </a:extLst>
          </p:cNvPr>
          <p:cNvSpPr txBox="1"/>
          <p:nvPr/>
        </p:nvSpPr>
        <p:spPr>
          <a:xfrm>
            <a:off x="60694" y="4752064"/>
            <a:ext cx="80528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Corinth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mite’n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asaan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theina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diuva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amasang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uva Paul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seiphat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achan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masah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ngai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aban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g in ahi.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Hinla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ama le ama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kiseipha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ding mi chu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ahipon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(Prov. 27:2),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Pathien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kuon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seiphat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achan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din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akoi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jo tai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Cor. 10:18).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8052318" y="1133475"/>
            <a:ext cx="3929726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468877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Chang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kivahchoi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lou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ding</a:t>
              </a: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405352" y="1201991"/>
              <a:ext cx="1468877" cy="73381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Pathien</a:t>
              </a:r>
              <a:r>
                <a:rPr lang="en-US" sz="1300" b="1" dirty="0">
                  <a:solidFill>
                    <a:prstClr val="black"/>
                  </a:solidFill>
                  <a:latin typeface="Aptos" panose="02110004020202020204"/>
                </a:rPr>
                <a:t> choi-at </a:t>
              </a:r>
              <a:r>
                <a:rPr lang="en-US" sz="1300" b="1" dirty="0" err="1">
                  <a:solidFill>
                    <a:prstClr val="black"/>
                  </a:solidFill>
                  <a:latin typeface="Aptos" panose="02110004020202020204"/>
                </a:rPr>
                <a:t>joh</a:t>
              </a:r>
              <a:r>
                <a:rPr lang="en-US" sz="1300" b="1" dirty="0">
                  <a:solidFill>
                    <a:prstClr val="black"/>
                  </a:solidFill>
                  <a:latin typeface="Aptos" panose="02110004020202020204"/>
                </a:rPr>
                <a:t> hi ding </a:t>
              </a:r>
              <a:endPara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52318" y="3644628"/>
            <a:ext cx="176349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60692" y="6127829"/>
            <a:ext cx="799162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Pathien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het le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athupieh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nit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tilou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chang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kiseiphat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le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dopsangna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thei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ipi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inei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um?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(Jer. 9:24; 2Co. 10:17).</a:t>
            </a:r>
          </a:p>
        </p:txBody>
      </p:sp>
    </p:spTree>
    <p:extLst>
      <p:ext uri="{BB962C8B-B14F-4D97-AF65-F5344CB8AC3E}">
        <p14:creationId xmlns:p14="http://schemas.microsoft.com/office/powerpoint/2010/main" val="19130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109884" y="2367171"/>
            <a:ext cx="8082116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MIHIL  LHEM  HO DOUNA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3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50" normalizeH="0" baseline="0" noProof="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MIHIL</a:t>
            </a:r>
            <a:r>
              <a:rPr kumimoji="0" lang="en-US" sz="4000" b="1" i="0" u="none" strike="noStrike" kern="1200" cap="none" spc="50" normalizeH="0" noProof="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LHEM SOLCHAH BANG KISA A HUNG</a:t>
            </a:r>
            <a:endParaRPr kumimoji="0" lang="en-US" sz="4000" b="1" i="0" u="none" strike="noStrike" kern="1200" cap="none" spc="50" normalizeH="0" baseline="0" noProof="0" dirty="0">
              <a:ln w="9525" cmpd="sng">
                <a:solidFill>
                  <a:srgbClr val="2DCADB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2DCADB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266700" y="768480"/>
            <a:ext cx="116585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Ijieh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in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em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itile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amaho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chu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solchah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lhem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lhep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lhahna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natong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Christa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solchah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bang a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kilep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ahibouvui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                         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Corinth 11:13)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534817" y="1376733"/>
            <a:ext cx="64981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Paul in </a:t>
            </a:r>
            <a:r>
              <a:rPr kumimoji="0" lang="en-US" sz="2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Christa</a:t>
            </a:r>
            <a:r>
              <a:rPr kumimoji="0" lang="en-US" sz="2100" b="1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din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houbung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thiengthou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puilut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pih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ding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atup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11:2).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Hinla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Evi bang in,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houbung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chu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lheplhah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bai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le Jesu mou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dia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lhinglel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in aum go tai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11:3).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8" y="1491168"/>
            <a:ext cx="235776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2660" y="1491169"/>
            <a:ext cx="2903737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9657184" y="3680924"/>
            <a:ext cx="2438398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92" y="3609408"/>
            <a:ext cx="2377220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534817" y="2784547"/>
            <a:ext cx="6758474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Kichat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umpih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chu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ipi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hin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tem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? Juda mi,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acham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 Jesu “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solchah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thupi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tah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” hi 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kisei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lele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ho Corinth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houbung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ahung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lut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un “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Jesu dang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joh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”  “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lhagao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 dang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joh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”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chuleh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“</a:t>
            </a:r>
            <a:r>
              <a:rPr lang="en-US" sz="2100" b="1" i="1" dirty="0">
                <a:solidFill>
                  <a:prstClr val="black"/>
                </a:solidFill>
                <a:latin typeface="Aptos" panose="02110004020202020204"/>
              </a:rPr>
              <a:t>gospel dang </a:t>
            </a:r>
            <a:r>
              <a:rPr lang="en-US" sz="2100" b="1" i="1" dirty="0" err="1">
                <a:solidFill>
                  <a:prstClr val="black"/>
                </a:solidFill>
                <a:latin typeface="Aptos" panose="02110004020202020204"/>
              </a:rPr>
              <a:t>joh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”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thudol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ahille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ta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uve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11:4-5; Gal. 1:8).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537927" y="4406828"/>
            <a:ext cx="7119257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Khattouvin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Jesu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alhangsap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vang a Bible in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asei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Jesu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tahbeh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thudol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alhangsap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tina ahi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dieh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poi.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Athusei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u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kidang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le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ngainop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um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himai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ahi,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hinla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Satan in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thu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kidang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le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loupi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jong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asei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in, “</a:t>
            </a:r>
            <a:r>
              <a:rPr kumimoji="0" lang="en-US" sz="2100" b="1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Vantil </a:t>
            </a:r>
            <a:r>
              <a:rPr kumimoji="0" lang="en-US" sz="2100" b="1" i="1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vah</a:t>
            </a:r>
            <a:r>
              <a:rPr kumimoji="0" lang="en-US" sz="2100" b="1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1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lim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in jong ahung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akilang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Corinth 11:14).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96418" y="6131751"/>
            <a:ext cx="1209558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Mihil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dihtah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hon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chonchan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le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thucheng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in 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“</a:t>
            </a:r>
            <a:r>
              <a:rPr kumimoji="0" lang="en-US" sz="2100" b="1" i="1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Christa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1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thudih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11:9-10)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ahille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un,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mihil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lhem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hon vang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ijakai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bolthu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in,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solchah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kisa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in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thudih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lou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ahille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uve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11:13-15).</a:t>
            </a:r>
          </a:p>
        </p:txBody>
      </p:sp>
    </p:spTree>
    <p:extLst>
      <p:ext uri="{BB962C8B-B14F-4D97-AF65-F5344CB8AC3E}">
        <p14:creationId xmlns:p14="http://schemas.microsoft.com/office/powerpoint/2010/main" val="19723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PAUL LEH MIHIL LHEM HO</a:t>
            </a:r>
            <a:endParaRPr kumimoji="0" lang="en-US" sz="4400" b="1" i="0" u="none" strike="noStrike" kern="1200" cap="none" spc="300" normalizeH="0" baseline="0" noProof="0" dirty="0">
              <a:ln w="22225">
                <a:noFill/>
                <a:prstDash val="solid"/>
              </a:ln>
              <a:solidFill>
                <a:srgbClr val="2DCADB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724197"/>
            <a:ext cx="120491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Hebrew hi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uvam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Kei jong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kahi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Israel hi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uvam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Kei jong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kahi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! Abraham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chilhah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hi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uvam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Kei jong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kahi</a:t>
            </a:r>
            <a:r>
              <a:rPr lang="en-US" b="1" noProof="0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Corinth 11:22)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3978614" y="1473389"/>
            <a:ext cx="82019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Paul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mihil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lhem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hon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kibahna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ipi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anei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um? Abon un Juda mi Christian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tahsanna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kisan ahi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chieh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11:22).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63455" y="4455698"/>
            <a:ext cx="2885670" cy="23060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5" y="1435271"/>
            <a:ext cx="3769255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3978613" y="4760207"/>
            <a:ext cx="518484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Paul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lungsatna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hiva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hin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akikhong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nah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nah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e. Christa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jal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athuohgim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aseipap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ding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anuompon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aloupina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dihtah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Christa’n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ading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abolpih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chu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joh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ahi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ati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.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75020"/>
            <a:ext cx="927463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Ahatna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chu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ahatlouna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akimu’i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;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hichun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Christa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bouva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kingai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je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ahil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thiem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11:30-31; 12:6-10).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3978613" y="2384744"/>
            <a:ext cx="8201970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Akibahlouna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u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ipi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pi um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em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? Hilai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tah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hi ahi Paul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lungsat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kipatna</a:t>
            </a:r>
            <a:r>
              <a:rPr lang="en-US" sz="2100" b="1" dirty="0">
                <a:solidFill>
                  <a:prstClr val="black"/>
                </a:solidFill>
              </a:rPr>
              <a:t> chu: “</a:t>
            </a:r>
            <a:r>
              <a:rPr lang="en-US" sz="2100" b="1" i="1" dirty="0">
                <a:solidFill>
                  <a:prstClr val="black"/>
                </a:solidFill>
              </a:rPr>
              <a:t>Christa </a:t>
            </a:r>
            <a:r>
              <a:rPr lang="en-US" sz="2100" b="1" i="1" dirty="0" err="1">
                <a:solidFill>
                  <a:prstClr val="black"/>
                </a:solidFill>
              </a:rPr>
              <a:t>lhacha</a:t>
            </a:r>
            <a:r>
              <a:rPr lang="en-US" sz="2100" b="1" i="1" dirty="0">
                <a:solidFill>
                  <a:prstClr val="black"/>
                </a:solidFill>
              </a:rPr>
              <a:t> hi </a:t>
            </a:r>
            <a:r>
              <a:rPr lang="en-US" sz="2100" b="1" i="1" dirty="0" err="1">
                <a:solidFill>
                  <a:prstClr val="black"/>
                </a:solidFill>
              </a:rPr>
              <a:t>uvam</a:t>
            </a:r>
            <a:r>
              <a:rPr lang="en-US" sz="2100" b="1" i="1" dirty="0">
                <a:solidFill>
                  <a:prstClr val="black"/>
                </a:solidFill>
              </a:rPr>
              <a:t>? </a:t>
            </a:r>
            <a:r>
              <a:rPr lang="en-US" sz="2100" b="1" i="1" dirty="0" err="1">
                <a:solidFill>
                  <a:prstClr val="black"/>
                </a:solidFill>
              </a:rPr>
              <a:t>Mingol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thusei</a:t>
            </a:r>
            <a:r>
              <a:rPr lang="en-US" sz="2100" b="1" i="1" dirty="0">
                <a:solidFill>
                  <a:prstClr val="black"/>
                </a:solidFill>
              </a:rPr>
              <a:t> in sei </a:t>
            </a:r>
            <a:r>
              <a:rPr lang="en-US" sz="2100" b="1" i="1" dirty="0" err="1">
                <a:solidFill>
                  <a:prstClr val="black"/>
                </a:solidFill>
              </a:rPr>
              <a:t>jieng</a:t>
            </a:r>
            <a:r>
              <a:rPr lang="en-US" sz="2100" b="1" i="1" dirty="0">
                <a:solidFill>
                  <a:prstClr val="black"/>
                </a:solidFill>
              </a:rPr>
              <a:t> </a:t>
            </a:r>
            <a:r>
              <a:rPr lang="en-US" sz="2100" b="1" i="1" dirty="0" err="1">
                <a:solidFill>
                  <a:prstClr val="black"/>
                </a:solidFill>
              </a:rPr>
              <a:t>ing</a:t>
            </a:r>
            <a:r>
              <a:rPr lang="en-US" sz="2100" b="1" i="1" dirty="0">
                <a:solidFill>
                  <a:prstClr val="black"/>
                </a:solidFill>
              </a:rPr>
              <a:t> e, </a:t>
            </a:r>
            <a:r>
              <a:rPr lang="en-US" sz="2100" b="1" i="1" dirty="0" err="1">
                <a:solidFill>
                  <a:prstClr val="black"/>
                </a:solidFill>
              </a:rPr>
              <a:t>kei</a:t>
            </a:r>
            <a:r>
              <a:rPr lang="en-US" sz="2100" b="1" i="1" dirty="0">
                <a:solidFill>
                  <a:prstClr val="black"/>
                </a:solidFill>
              </a:rPr>
              <a:t> kaha hi </a:t>
            </a:r>
            <a:r>
              <a:rPr lang="en-US" sz="2100" b="1" i="1" dirty="0" err="1">
                <a:solidFill>
                  <a:prstClr val="black"/>
                </a:solidFill>
              </a:rPr>
              <a:t>cheh</a:t>
            </a:r>
            <a:r>
              <a:rPr lang="en-US" sz="2100" b="1" i="1" dirty="0">
                <a:solidFill>
                  <a:prstClr val="black"/>
                </a:solidFill>
              </a:rPr>
              <a:t> e</a:t>
            </a:r>
            <a:r>
              <a:rPr lang="en-US" sz="2100" b="1" dirty="0">
                <a:solidFill>
                  <a:prstClr val="black"/>
                </a:solidFill>
              </a:rPr>
              <a:t>!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11:23).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Midang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Christa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jal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thuohgim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akingaituo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leh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Paul in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gamcheng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athuohgim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joh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ahin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suongkul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alut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tamjo’n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dia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gih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in aum in,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kiel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le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dangchah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athuoh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in,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kuongke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atuoh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in,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hinla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houbung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din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apang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tun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tun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jing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e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11:23b-29).</a:t>
            </a:r>
          </a:p>
        </p:txBody>
      </p:sp>
    </p:spTree>
    <p:extLst>
      <p:ext uri="{BB962C8B-B14F-4D97-AF65-F5344CB8AC3E}">
        <p14:creationId xmlns:p14="http://schemas.microsoft.com/office/powerpoint/2010/main" val="29176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CHANG </a:t>
            </a:r>
            <a:r>
              <a:rPr kumimoji="0" lang="en-US" sz="4400" b="1" i="0" u="none" strike="noStrike" kern="1200" cap="none" spc="300" normalizeH="0" noProof="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KIVETCHIL  LE  GALJONA</a:t>
            </a:r>
            <a:endParaRPr kumimoji="0" lang="en-US" sz="4400" b="1" i="0" u="none" strike="noStrike" kern="1200" cap="none" spc="300" normalizeH="0" baseline="0" noProof="0" dirty="0">
              <a:ln/>
              <a:solidFill>
                <a:srgbClr val="FBD8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-46654" y="686873"/>
            <a:ext cx="1196184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900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Tahsan</a:t>
            </a:r>
            <a:r>
              <a:rPr lang="en-US" sz="1900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a um </a:t>
            </a:r>
            <a:r>
              <a:rPr lang="en-US" sz="1900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mong</a:t>
            </a:r>
            <a:r>
              <a:rPr lang="en-US" sz="1900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nahi</a:t>
            </a:r>
            <a:r>
              <a:rPr lang="en-US" sz="1900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nah um </a:t>
            </a:r>
            <a:r>
              <a:rPr lang="en-US" sz="1900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nang</a:t>
            </a:r>
            <a:r>
              <a:rPr lang="en-US" sz="1900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ho </a:t>
            </a:r>
            <a:r>
              <a:rPr lang="en-US" sz="1900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kipatep</a:t>
            </a:r>
            <a:r>
              <a:rPr lang="en-US" sz="1900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un, </a:t>
            </a:r>
            <a:r>
              <a:rPr lang="en-US" sz="1900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nang</a:t>
            </a:r>
            <a:r>
              <a:rPr lang="en-US" sz="1900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ho </a:t>
            </a:r>
            <a:r>
              <a:rPr lang="en-US" sz="1900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kikhuolchil</a:t>
            </a:r>
            <a:r>
              <a:rPr lang="en-US" sz="1900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uvin</a:t>
            </a:r>
            <a:r>
              <a:rPr lang="en-US" sz="1900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sz="1900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nasung</a:t>
            </a:r>
            <a:r>
              <a:rPr lang="en-US" sz="1900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uva Christa Jesu </a:t>
            </a:r>
            <a:r>
              <a:rPr lang="en-US" sz="1900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cheng</a:t>
            </a:r>
            <a:r>
              <a:rPr lang="en-US" sz="1900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chu </a:t>
            </a:r>
            <a:r>
              <a:rPr lang="en-US" sz="1900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nakihet</a:t>
            </a:r>
            <a:r>
              <a:rPr lang="en-US" sz="1900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doh </a:t>
            </a:r>
            <a:r>
              <a:rPr lang="en-US" sz="1900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louvu</a:t>
            </a:r>
            <a:r>
              <a:rPr lang="en-US" sz="1900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ham?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Corinth 13:5)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-4861" y="1478964"/>
            <a:ext cx="79329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Paul in Corinth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houbung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avil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ding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phaat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ahung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nai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tai.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Itobang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thil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hinmu’n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tem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chuleh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ipi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hin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lo’n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tem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?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13:1-2).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2906" y="1716381"/>
            <a:ext cx="3757229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8261" y="4311755"/>
            <a:ext cx="3831874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309960"/>
            <a:ext cx="2524328" cy="3069076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803152" y="2226214"/>
            <a:ext cx="563172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Paul in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houthu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toh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kisai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kisuhdihna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khaotah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bol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ding </a:t>
            </a:r>
            <a:r>
              <a:rPr kumimoji="0" lang="en-U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agel</a:t>
            </a:r>
            <a:r>
              <a:rPr kumimoji="0" lang="en-U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ahi: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akisih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 chu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tundoh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kit a,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kisih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ding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gellouva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chu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pampai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ding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ati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ahi.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466530" y="6146815"/>
            <a:ext cx="782838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Paul in vang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sietna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akikhenpi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teina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diuvi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n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ataopih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jing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in,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phatna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achamkim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diuvin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atao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jing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13:7-9).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485196" y="5119766"/>
            <a:ext cx="814562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		        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Hijieh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chun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Corinth mite din Paul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vailhung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masang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chu chang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kivetchilna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kisihna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chuleh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kisiemphatna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dirty="0" err="1">
                <a:solidFill>
                  <a:prstClr val="black"/>
                </a:solidFill>
                <a:latin typeface="Aptos" panose="02110004020202020204"/>
              </a:rPr>
              <a:t>phaat</a:t>
            </a:r>
            <a:r>
              <a:rPr lang="en-US" sz="2100" b="1" dirty="0">
                <a:solidFill>
                  <a:prstClr val="black"/>
                </a:solidFill>
                <a:latin typeface="Aptos" panose="02110004020202020204"/>
              </a:rPr>
              <a:t> ahi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13:5).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765830" y="3402399"/>
            <a:ext cx="5482431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Alung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akikhotuona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pen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tah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chu </a:t>
            </a:r>
            <a:r>
              <a:rPr kumimoji="0" lang="en-U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ahileh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akah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u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thu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baotam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le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chonsietna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a aum lai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tah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u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atuokhah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ding chu ahi.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Kisihlouva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um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chonse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den ho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akapi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ding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bou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  <a:latin typeface="Aptos" panose="02110004020202020204"/>
              </a:rPr>
              <a:t>agel</a:t>
            </a:r>
            <a:r>
              <a:rPr lang="en-US" sz="2100" b="1" noProof="0" dirty="0">
                <a:solidFill>
                  <a:prstClr val="black"/>
                </a:solidFill>
                <a:latin typeface="Aptos" panose="02110004020202020204"/>
              </a:rPr>
              <a:t> ahi         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12:20-21).</a:t>
            </a:r>
          </a:p>
        </p:txBody>
      </p:sp>
    </p:spTree>
    <p:extLst>
      <p:ext uri="{BB962C8B-B14F-4D97-AF65-F5344CB8AC3E}">
        <p14:creationId xmlns:p14="http://schemas.microsoft.com/office/powerpoint/2010/main" val="302164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408922" y="557243"/>
            <a:ext cx="9629192" cy="5770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“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Mihil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lhem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ho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leh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muthim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lhagao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lhepna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thahat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kuon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huoidohna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din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Pathien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mite’n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Pathien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Lekhabu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(Bible) lam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angat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jing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diuvin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hilchah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ahi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uve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 Satan in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bolthei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chan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abol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in,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manchah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thei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chan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amangcha’n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mite’n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Bible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thu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hetna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aneilou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tei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diuvin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pan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ala’i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; 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ajieh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chu het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bailam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tah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kisun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Bible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chun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Satan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duha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thuhje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asosal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pih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ji ahi.  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Pathien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natoh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suhhal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aumna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ah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sietna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leng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chapa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din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hatah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kihambol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panlahthahna’n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apang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ji’n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ahi. Christa le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anungjui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ho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achaina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kheh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douna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din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athanei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sun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apan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in, ahung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kipan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tai. 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[…] Atah le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alhem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kibahna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asan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behseh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jieh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in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hetkhen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theilou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khop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hiding, Bible 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pansa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lou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din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hetdoh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thei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hitalou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ding ahi. Bible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thusei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bouva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kuon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hettuohsahna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le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bolmo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kidang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suoh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jouse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vettuoh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le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photchiet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hithei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ding ahi.”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5914390" y="5941870"/>
            <a:ext cx="47654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(The Great Controversy, p. 593)</a:t>
            </a:r>
          </a:p>
        </p:txBody>
      </p:sp>
    </p:spTree>
    <p:extLst>
      <p:ext uri="{BB962C8B-B14F-4D97-AF65-F5344CB8AC3E}">
        <p14:creationId xmlns:p14="http://schemas.microsoft.com/office/powerpoint/2010/main" val="17821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1431</Words>
  <Application>Microsoft Office PowerPoint</Application>
  <PresentationFormat>Panorámica</PresentationFormat>
  <Paragraphs>65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112</cp:revision>
  <dcterms:created xsi:type="dcterms:W3CDTF">2026-08-18T22:37:24Z</dcterms:created>
  <dcterms:modified xsi:type="dcterms:W3CDTF">2026-09-10T14:26:45Z</dcterms:modified>
</cp:coreProperties>
</file>