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en" sz="2100" dirty="0">
              <a:effectLst/>
            </a:rPr>
            <a:t>Atiil abul a chu Pathien in mihiem te iti ana houpi ji em?</a:t>
          </a: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n"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en" sz="2100" dirty="0">
              <a:effectLst/>
            </a:rPr>
            <a:t>Mihiem le Pathien kihoumatna iti hung tan hi tam?</a:t>
          </a: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n"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en" sz="2100" dirty="0">
              <a:effectLst/>
            </a:rPr>
            <a:t>Pathien in kihoumatna umsah kit ding iti agel em?</a:t>
          </a: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n"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en-IN" sz="2100" dirty="0" err="1">
              <a:effectLst/>
            </a:rPr>
            <a:t>Ibol</a:t>
          </a:r>
          <a:r>
            <a:rPr lang="en" sz="2100" dirty="0">
              <a:effectLst/>
            </a:rPr>
            <a:t> a Pathien toh changmel a kihoumat thei ihilouvu hi tam?</a:t>
          </a: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n"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en" sz="2100" dirty="0">
              <a:effectLst/>
            </a:rPr>
            <a:t>Pathien toh iti ikihoumat thei ding u hi tam?</a:t>
          </a: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n"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custLinFactY="-300000" custLinFactNeighborY="-312430"/>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custLinFactY="-200000" custLinFactNeighborY="-28994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custLinFactY="-106215" custLinFactNeighborY="-200000"/>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Evi</a:t>
          </a: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Naosuo nat</a:t>
          </a:r>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Adam sang a nuoinung jo ta</a:t>
          </a:r>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Adam</a:t>
          </a: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Ulsa luong a tonggim ding</a:t>
          </a:r>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Mitin</a:t>
          </a: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t>Thina</a:t>
          </a:r>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t>Pathien toh kikhenna</a:t>
          </a:r>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Neh ding akitu ding</a:t>
          </a:r>
        </a:p>
      </dgm:t>
    </dgm:pt>
    <dgm:pt modelId="{889DB5CB-48AE-4F98-8F96-B4F9A4CD236A}" type="parTrans" cxnId="{38EA3102-504A-41A4-89C3-460762964E32}">
      <dgm:prSet/>
      <dgm:spPr/>
      <dgm:t>
        <a:bodyPr/>
        <a:lstStyle/>
        <a:p>
          <a:endParaRPr lang="es-ES" sz="1800" b="1"/>
        </a:p>
      </dgm:t>
    </dgm:pt>
    <dgm:pt modelId="{413303E2-B150-4A8E-9770-D00A2A18B900}" type="sibTrans" cxnId="{38EA3102-504A-41A4-89C3-460762964E3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38EA3102-504A-41A4-89C3-460762964E32}" srcId="{2BE56907-F565-4D5E-AC3C-22AF77149957}" destId="{8BEAD1FD-ECBD-4D3D-B0C1-7E2E90F51283}" srcOrd="1" destOrd="0" parTransId="{889DB5CB-48AE-4F98-8F96-B4F9A4CD236A}" sibTransId="{413303E2-B150-4A8E-9770-D00A2A18B900}"/>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C0A60290-11FF-4672-8251-DE83DAA44E94}" type="presOf" srcId="{8BEAD1FD-ECBD-4D3D-B0C1-7E2E90F51283}" destId="{B88879ED-2486-40B7-B176-CD90F8AE9BD1}" srcOrd="0" destOrd="1" presId="urn:microsoft.com/office/officeart/2005/8/layout/chevron2"/>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3335" rIns="26670" bIns="13335" numCol="1" spcCol="1270" anchor="ctr" anchorCtr="0">
          <a:noAutofit/>
        </a:bodyPr>
        <a:lstStyle/>
        <a:p>
          <a:pPr marL="0" lvl="0" indent="0" algn="l" defTabSz="933450">
            <a:lnSpc>
              <a:spcPct val="90000"/>
            </a:lnSpc>
            <a:spcBef>
              <a:spcPct val="0"/>
            </a:spcBef>
            <a:spcAft>
              <a:spcPct val="35000"/>
            </a:spcAft>
            <a:buNone/>
            <a:defRPr b="1"/>
          </a:pPr>
          <a:r>
            <a:rPr lang="en" sz="2100" kern="1200" dirty="0">
              <a:effectLst/>
            </a:rPr>
            <a:t>Atiil abul a chu Pathien in mihiem te iti ana houpi ji em?</a:t>
          </a:r>
        </a:p>
      </dsp:txBody>
      <dsp:txXfrm>
        <a:off x="1092166" y="2030"/>
        <a:ext cx="4997387" cy="634833"/>
      </dsp:txXfrm>
    </dsp:sp>
    <dsp:sp modelId="{B8CF647B-F574-4FCE-8352-FE92FB35CAB3}">
      <dsp:nvSpPr>
        <dsp:cNvPr id="0" name=""/>
        <dsp:cNvSpPr/>
      </dsp:nvSpPr>
      <dsp:spPr>
        <a:xfrm>
          <a:off x="351595" y="-65885"/>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9647"/>
        <a:ext cx="412982" cy="412982"/>
      </dsp:txXfrm>
    </dsp:sp>
    <dsp:sp modelId="{8F44D221-F2F5-48FD-AE91-8A30813CA4DA}">
      <dsp:nvSpPr>
        <dsp:cNvPr id="0" name=""/>
        <dsp:cNvSpPr/>
      </dsp:nvSpPr>
      <dsp:spPr>
        <a:xfrm rot="5400000">
          <a:off x="592832" y="56132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9647"/>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3335" rIns="26670" bIns="13335" numCol="1" spcCol="1270" anchor="ctr" anchorCtr="0">
          <a:noAutofit/>
        </a:bodyPr>
        <a:lstStyle/>
        <a:p>
          <a:pPr marL="0" lvl="0" indent="0" algn="l" defTabSz="933450">
            <a:lnSpc>
              <a:spcPct val="90000"/>
            </a:lnSpc>
            <a:spcBef>
              <a:spcPct val="0"/>
            </a:spcBef>
            <a:spcAft>
              <a:spcPct val="35000"/>
            </a:spcAft>
            <a:buNone/>
            <a:defRPr b="1"/>
          </a:pPr>
          <a:r>
            <a:rPr lang="en" sz="2100" kern="1200" dirty="0">
              <a:effectLst/>
            </a:rPr>
            <a:t>Mihiem le Pathien kihoumatna iti hung tan hi tam?</a:t>
          </a:r>
        </a:p>
      </dsp:txBody>
      <dsp:txXfrm>
        <a:off x="1092166" y="687650"/>
        <a:ext cx="4997387" cy="634833"/>
      </dsp:txXfrm>
    </dsp:sp>
    <dsp:sp modelId="{521D96E3-37A7-45CD-B7CD-53A035BA3A3F}">
      <dsp:nvSpPr>
        <dsp:cNvPr id="0" name=""/>
        <dsp:cNvSpPr/>
      </dsp:nvSpPr>
      <dsp:spPr>
        <a:xfrm>
          <a:off x="351595" y="638396"/>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a:off x="437127" y="723928"/>
        <a:ext cx="412982" cy="412982"/>
      </dsp:txXfrm>
    </dsp:sp>
    <dsp:sp modelId="{DDDFDB86-102D-47F8-BD42-78D627B90AFC}">
      <dsp:nvSpPr>
        <dsp:cNvPr id="0" name=""/>
        <dsp:cNvSpPr/>
      </dsp:nvSpPr>
      <dsp:spPr>
        <a:xfrm rot="5400000">
          <a:off x="592832" y="1265611"/>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rot="-5400000">
        <a:off x="437127" y="723928"/>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3335" rIns="26670" bIns="13335" numCol="1" spcCol="1270" anchor="ctr" anchorCtr="0">
          <a:noAutofit/>
        </a:bodyPr>
        <a:lstStyle/>
        <a:p>
          <a:pPr marL="0" lvl="0" indent="0" algn="l" defTabSz="933450">
            <a:lnSpc>
              <a:spcPct val="90000"/>
            </a:lnSpc>
            <a:spcBef>
              <a:spcPct val="0"/>
            </a:spcBef>
            <a:spcAft>
              <a:spcPct val="35000"/>
            </a:spcAft>
            <a:buNone/>
            <a:defRPr b="1"/>
          </a:pPr>
          <a:r>
            <a:rPr lang="en" sz="2100" kern="1200" dirty="0">
              <a:effectLst/>
            </a:rPr>
            <a:t>Pathien in kihoumatna umsah kit ding iti agel em?</a:t>
          </a:r>
        </a:p>
      </dsp:txBody>
      <dsp:txXfrm>
        <a:off x="1092166" y="1373270"/>
        <a:ext cx="4997387" cy="634833"/>
      </dsp:txXfrm>
    </dsp:sp>
    <dsp:sp modelId="{1AEFD01D-DD54-47AA-9C6C-E1445084A3DD}">
      <dsp:nvSpPr>
        <dsp:cNvPr id="0" name=""/>
        <dsp:cNvSpPr/>
      </dsp:nvSpPr>
      <dsp:spPr>
        <a:xfrm>
          <a:off x="351595" y="1352008"/>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a:off x="437127" y="1437540"/>
        <a:ext cx="412982" cy="412982"/>
      </dsp:txXfrm>
    </dsp:sp>
    <dsp:sp modelId="{67B9361A-5011-4506-B9D3-9E6D19D05D5F}">
      <dsp:nvSpPr>
        <dsp:cNvPr id="0" name=""/>
        <dsp:cNvSpPr/>
      </dsp:nvSpPr>
      <dsp:spPr>
        <a:xfrm rot="5400000">
          <a:off x="592832" y="1979224"/>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rot="-5400000">
        <a:off x="437127" y="1437540"/>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3335" rIns="26670" bIns="13335" numCol="1" spcCol="1270" anchor="ctr" anchorCtr="0">
          <a:noAutofit/>
        </a:bodyPr>
        <a:lstStyle/>
        <a:p>
          <a:pPr marL="0" lvl="0" indent="0" algn="l" defTabSz="933450">
            <a:lnSpc>
              <a:spcPct val="90000"/>
            </a:lnSpc>
            <a:spcBef>
              <a:spcPct val="0"/>
            </a:spcBef>
            <a:spcAft>
              <a:spcPct val="35000"/>
            </a:spcAft>
            <a:buNone/>
            <a:defRPr b="1"/>
          </a:pPr>
          <a:r>
            <a:rPr lang="en-IN" sz="2100" kern="1200" dirty="0" err="1">
              <a:effectLst/>
            </a:rPr>
            <a:t>Ibol</a:t>
          </a:r>
          <a:r>
            <a:rPr lang="en" sz="2100" kern="1200" dirty="0">
              <a:effectLst/>
            </a:rPr>
            <a:t> a Pathien toh changmel a kihoumat thei ihilouvu hi tam?</a:t>
          </a: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3335" rIns="26670" bIns="13335" numCol="1" spcCol="1270" anchor="ctr" anchorCtr="0">
          <a:noAutofit/>
        </a:bodyPr>
        <a:lstStyle/>
        <a:p>
          <a:pPr marL="0" lvl="0" indent="0" algn="l" defTabSz="933450">
            <a:lnSpc>
              <a:spcPct val="90000"/>
            </a:lnSpc>
            <a:spcBef>
              <a:spcPct val="0"/>
            </a:spcBef>
            <a:spcAft>
              <a:spcPct val="35000"/>
            </a:spcAft>
            <a:buNone/>
            <a:defRPr b="1"/>
          </a:pPr>
          <a:r>
            <a:rPr lang="en" sz="2100" kern="1200" dirty="0">
              <a:effectLst/>
            </a:rPr>
            <a:t>Pathien toh iti ikihoumat thei ding u hi tam?</a:t>
          </a: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Evi</a:t>
          </a: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Naosuo nat</a:t>
          </a:r>
        </a:p>
        <a:p>
          <a:pPr marL="171450" lvl="1" indent="-171450" algn="l" defTabSz="800100">
            <a:lnSpc>
              <a:spcPct val="90000"/>
            </a:lnSpc>
            <a:spcBef>
              <a:spcPct val="0"/>
            </a:spcBef>
            <a:spcAft>
              <a:spcPts val="0"/>
            </a:spcAft>
            <a:buFontTx/>
            <a:buChar char="–"/>
          </a:pPr>
          <a:r>
            <a:rPr lang="en" sz="1800" b="1" kern="1200" dirty="0"/>
            <a:t>Adam sang a nuoinung jo ta</a:t>
          </a:r>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Adam</a:t>
          </a: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Ulsa luong a tonggim ding</a:t>
          </a:r>
        </a:p>
        <a:p>
          <a:pPr marL="171450" lvl="1" indent="-171450" algn="l" defTabSz="800100">
            <a:lnSpc>
              <a:spcPct val="90000"/>
            </a:lnSpc>
            <a:spcBef>
              <a:spcPct val="0"/>
            </a:spcBef>
            <a:spcAft>
              <a:spcPts val="0"/>
            </a:spcAft>
            <a:buFontTx/>
            <a:buChar char="–"/>
          </a:pPr>
          <a:r>
            <a:rPr lang="en" sz="1800" b="1" kern="1200" dirty="0"/>
            <a:t>Neh ding akitu ding</a:t>
          </a:r>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Mitin</a:t>
          </a: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Thina</a:t>
          </a:r>
        </a:p>
        <a:p>
          <a:pPr marL="171450" lvl="1" indent="-171450" algn="l" defTabSz="800100">
            <a:lnSpc>
              <a:spcPct val="90000"/>
            </a:lnSpc>
            <a:spcBef>
              <a:spcPct val="0"/>
            </a:spcBef>
            <a:spcAft>
              <a:spcPts val="0"/>
            </a:spcAft>
            <a:buFontTx/>
            <a:buChar char="–"/>
          </a:pPr>
          <a:r>
            <a:rPr lang="en" sz="1800" b="1" kern="1200" dirty="0"/>
            <a:t>Pathien toh kikhenna</a:t>
          </a:r>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pn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openxmlformats.org/officeDocument/2006/relationships/image" Target="../media/image35.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46656" y="123825"/>
            <a:ext cx="5159828" cy="36471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77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SIEMPA’N ASEI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77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TAI</a:t>
            </a:r>
          </a:p>
        </p:txBody>
      </p:sp>
      <p:sp>
        <p:nvSpPr>
          <p:cNvPr id="5" name="CuadroTexto 4">
            <a:extLst>
              <a:ext uri="{FF2B5EF4-FFF2-40B4-BE49-F238E27FC236}">
                <a16:creationId xmlns:a16="http://schemas.microsoft.com/office/drawing/2014/main" id="{0182B58B-E9ED-F4B6-9BEA-03BE68F3BA5F}"/>
              </a:ext>
            </a:extLst>
          </p:cNvPr>
          <p:cNvSpPr txBox="1"/>
          <p:nvPr/>
        </p:nvSpPr>
        <p:spPr>
          <a:xfrm>
            <a:off x="8542533" y="6416817"/>
            <a:ext cx="3612143" cy="43088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 sz="2200" b="1" dirty="0">
                <a:solidFill>
                  <a:srgbClr val="CDE6FF"/>
                </a:solidFill>
                <a:effectLst>
                  <a:glow rad="127000">
                    <a:prstClr val="black">
                      <a:alpha val="42000"/>
                    </a:prstClr>
                  </a:glow>
                  <a:outerShdw blurRad="38100" dist="38100" dir="2700000" algn="tl">
                    <a:srgbClr val="000000">
                      <a:alpha val="43137"/>
                    </a:srgbClr>
                  </a:outerShdw>
                </a:effectLst>
                <a:latin typeface="Aptos" panose="02110004020202020204"/>
              </a:rPr>
              <a:t>S</a:t>
            </a:r>
            <a:r>
              <a:rPr kumimoji="0" lang="en" sz="22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immun 1: October 3, 2026</a:t>
            </a:r>
          </a:p>
        </p:txBody>
      </p:sp>
    </p:spTree>
    <p:extLst>
      <p:ext uri="{BB962C8B-B14F-4D97-AF65-F5344CB8AC3E}">
        <p14:creationId xmlns:p14="http://schemas.microsoft.com/office/powerpoint/2010/main" val="385008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776451" y="5358145"/>
            <a:ext cx="10618278" cy="1384995"/>
          </a:xfrm>
          <a:prstGeom prst="rect">
            <a:avLst/>
          </a:prstGeom>
          <a:noFill/>
        </p:spPr>
        <p:txBody>
          <a:bodyPr wrap="square">
            <a:spAutoFit/>
            <a:scene3d>
              <a:camera prst="orthographicFront"/>
              <a:lightRig rig="threePt" dir="t"/>
            </a:scene3d>
            <a:sp3d extrusionH="57150">
              <a:bevelT w="38100" h="38100"/>
            </a:sp3d>
          </a:bodyPr>
          <a:lstStyle/>
          <a:p>
            <a:pPr algn="ctr">
              <a:defRPr/>
            </a:pPr>
            <a:r>
              <a:rPr kumimoji="0" lang="en" sz="2000" b="1" i="0" u="none" strike="noStrike" kern="1200" cap="none" spc="0" normalizeH="0" baseline="0" noProof="0" dirty="0">
                <a:ln>
                  <a:noFill/>
                </a:ln>
                <a:solidFill>
                  <a:srgbClr val="C00000"/>
                </a:solidFill>
                <a:effectLst/>
                <a:uLnTx/>
                <a:uFillTx/>
                <a:latin typeface="Comic Sans MS" panose="030F0702030302020204" pitchFamily="66" charset="0"/>
                <a:ea typeface="+mn-ea"/>
                <a:cs typeface="+mn-cs"/>
              </a:rPr>
              <a:t>"</a:t>
            </a:r>
            <a:r>
              <a:rPr lang="en-IN" sz="2100" b="1" dirty="0">
                <a:solidFill>
                  <a:srgbClr val="C00000"/>
                </a:solidFill>
                <a:latin typeface="Comic Sans MS" panose="030F0702030302020204" pitchFamily="66" charset="0"/>
              </a:rPr>
              <a:t>Masang lai in </a:t>
            </a:r>
            <a:r>
              <a:rPr lang="en-IN" sz="2100" b="1" dirty="0" err="1">
                <a:solidFill>
                  <a:srgbClr val="C00000"/>
                </a:solidFill>
                <a:latin typeface="Comic Sans MS" panose="030F0702030302020204" pitchFamily="66" charset="0"/>
              </a:rPr>
              <a:t>Pathien</a:t>
            </a:r>
            <a:r>
              <a:rPr lang="en-IN" sz="2100" b="1" dirty="0">
                <a:solidFill>
                  <a:srgbClr val="C00000"/>
                </a:solidFill>
                <a:latin typeface="Comic Sans MS" panose="030F0702030302020204" pitchFamily="66" charset="0"/>
              </a:rPr>
              <a:t> in </a:t>
            </a:r>
            <a:r>
              <a:rPr lang="en-IN" sz="2100" b="1" dirty="0" err="1">
                <a:solidFill>
                  <a:srgbClr val="C00000"/>
                </a:solidFill>
                <a:latin typeface="Comic Sans MS" panose="030F0702030302020204" pitchFamily="66" charset="0"/>
              </a:rPr>
              <a:t>abung</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abung</a:t>
            </a:r>
            <a:r>
              <a:rPr lang="en-IN" sz="2100" b="1" dirty="0">
                <a:solidFill>
                  <a:srgbClr val="C00000"/>
                </a:solidFill>
                <a:latin typeface="Comic Sans MS" panose="030F0702030302020204" pitchFamily="66" charset="0"/>
              </a:rPr>
              <a:t> in, </a:t>
            </a:r>
            <a:r>
              <a:rPr lang="en-IN" sz="2100" b="1" dirty="0" err="1">
                <a:solidFill>
                  <a:srgbClr val="C00000"/>
                </a:solidFill>
                <a:latin typeface="Comic Sans MS" panose="030F0702030302020204" pitchFamily="66" charset="0"/>
              </a:rPr>
              <a:t>guot</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chuom</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guot</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chuom</a:t>
            </a:r>
            <a:r>
              <a:rPr lang="en-IN" sz="2100" b="1" dirty="0">
                <a:solidFill>
                  <a:srgbClr val="C00000"/>
                </a:solidFill>
                <a:latin typeface="Comic Sans MS" panose="030F0702030302020204" pitchFamily="66" charset="0"/>
              </a:rPr>
              <a:t> in </a:t>
            </a:r>
            <a:r>
              <a:rPr lang="en-IN" sz="2100" b="1" dirty="0" err="1">
                <a:solidFill>
                  <a:srgbClr val="C00000"/>
                </a:solidFill>
                <a:latin typeface="Comic Sans MS" panose="030F0702030302020204" pitchFamily="66" charset="0"/>
              </a:rPr>
              <a:t>thiemgao</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ho</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kam</a:t>
            </a:r>
            <a:r>
              <a:rPr lang="en-IN" sz="2100" b="1" dirty="0">
                <a:solidFill>
                  <a:srgbClr val="C00000"/>
                </a:solidFill>
                <a:latin typeface="Comic Sans MS" panose="030F0702030302020204" pitchFamily="66" charset="0"/>
              </a:rPr>
              <a:t> in </a:t>
            </a:r>
            <a:r>
              <a:rPr lang="en-IN" sz="2100" b="1" dirty="0" err="1">
                <a:solidFill>
                  <a:srgbClr val="C00000"/>
                </a:solidFill>
                <a:latin typeface="Comic Sans MS" panose="030F0702030302020204" pitchFamily="66" charset="0"/>
              </a:rPr>
              <a:t>ipute</a:t>
            </a:r>
            <a:r>
              <a:rPr lang="en-IN" sz="2100" b="1" dirty="0">
                <a:solidFill>
                  <a:srgbClr val="C00000"/>
                </a:solidFill>
                <a:latin typeface="Comic Sans MS" panose="030F0702030302020204" pitchFamily="66" charset="0"/>
              </a:rPr>
              <a:t> u </a:t>
            </a:r>
            <a:r>
              <a:rPr lang="en-IN" sz="2100" b="1" dirty="0" err="1">
                <a:solidFill>
                  <a:srgbClr val="C00000"/>
                </a:solidFill>
                <a:latin typeface="Comic Sans MS" panose="030F0702030302020204" pitchFamily="66" charset="0"/>
              </a:rPr>
              <a:t>ipate</a:t>
            </a:r>
            <a:r>
              <a:rPr lang="en-IN" sz="2100" b="1" dirty="0">
                <a:solidFill>
                  <a:srgbClr val="C00000"/>
                </a:solidFill>
                <a:latin typeface="Comic Sans MS" panose="030F0702030302020204" pitchFamily="66" charset="0"/>
              </a:rPr>
              <a:t> u </a:t>
            </a:r>
            <a:r>
              <a:rPr lang="en-IN" sz="2100" b="1" dirty="0" err="1">
                <a:solidFill>
                  <a:srgbClr val="C00000"/>
                </a:solidFill>
                <a:latin typeface="Comic Sans MS" panose="030F0702030302020204" pitchFamily="66" charset="0"/>
              </a:rPr>
              <a:t>hieng</a:t>
            </a:r>
            <a:r>
              <a:rPr lang="en-IN" sz="2100" b="1" dirty="0">
                <a:solidFill>
                  <a:srgbClr val="C00000"/>
                </a:solidFill>
                <a:latin typeface="Comic Sans MS" panose="030F0702030302020204" pitchFamily="66" charset="0"/>
              </a:rPr>
              <a:t> ah </a:t>
            </a:r>
            <a:r>
              <a:rPr lang="en-IN" sz="2100" b="1" dirty="0" err="1">
                <a:solidFill>
                  <a:srgbClr val="C00000"/>
                </a:solidFill>
                <a:latin typeface="Comic Sans MS" panose="030F0702030302020204" pitchFamily="66" charset="0"/>
              </a:rPr>
              <a:t>thu</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asei</a:t>
            </a:r>
            <a:r>
              <a:rPr lang="en-IN" sz="2100" b="1" dirty="0">
                <a:solidFill>
                  <a:srgbClr val="C00000"/>
                </a:solidFill>
                <a:latin typeface="Comic Sans MS" panose="030F0702030302020204" pitchFamily="66" charset="0"/>
              </a:rPr>
              <a:t> in. </a:t>
            </a:r>
            <a:r>
              <a:rPr lang="en-IN" sz="2100" b="1" dirty="0" err="1">
                <a:solidFill>
                  <a:srgbClr val="C00000"/>
                </a:solidFill>
                <a:latin typeface="Comic Sans MS" panose="030F0702030302020204" pitchFamily="66" charset="0"/>
              </a:rPr>
              <a:t>Tulai</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ni</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nunung</a:t>
            </a:r>
            <a:r>
              <a:rPr lang="en-IN" sz="2100" b="1" dirty="0">
                <a:solidFill>
                  <a:srgbClr val="C00000"/>
                </a:solidFill>
                <a:latin typeface="Comic Sans MS" panose="030F0702030302020204" pitchFamily="66" charset="0"/>
              </a:rPr>
              <a:t> a </a:t>
            </a:r>
            <a:r>
              <a:rPr lang="en-IN" sz="2100" b="1" dirty="0" err="1">
                <a:solidFill>
                  <a:srgbClr val="C00000"/>
                </a:solidFill>
                <a:latin typeface="Comic Sans MS" panose="030F0702030302020204" pitchFamily="66" charset="0"/>
              </a:rPr>
              <a:t>hin</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Achapa’n</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eiho</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hieng</a:t>
            </a:r>
            <a:r>
              <a:rPr lang="en-IN" sz="2100" b="1" dirty="0">
                <a:solidFill>
                  <a:srgbClr val="C00000"/>
                </a:solidFill>
                <a:latin typeface="Comic Sans MS" panose="030F0702030302020204" pitchFamily="66" charset="0"/>
              </a:rPr>
              <a:t> ah </a:t>
            </a:r>
            <a:r>
              <a:rPr lang="en-IN" sz="2100" b="1" dirty="0" err="1">
                <a:solidFill>
                  <a:srgbClr val="C00000"/>
                </a:solidFill>
                <a:latin typeface="Comic Sans MS" panose="030F0702030302020204" pitchFamily="66" charset="0"/>
              </a:rPr>
              <a:t>thu</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asei</a:t>
            </a:r>
            <a:r>
              <a:rPr lang="en-IN" sz="2100" b="1" dirty="0">
                <a:solidFill>
                  <a:srgbClr val="C00000"/>
                </a:solidFill>
                <a:latin typeface="Comic Sans MS" panose="030F0702030302020204" pitchFamily="66" charset="0"/>
              </a:rPr>
              <a:t> tai; </a:t>
            </a:r>
            <a:r>
              <a:rPr lang="en-IN" sz="2100" b="1" dirty="0" err="1">
                <a:solidFill>
                  <a:srgbClr val="C00000"/>
                </a:solidFill>
                <a:latin typeface="Comic Sans MS" panose="030F0702030302020204" pitchFamily="66" charset="0"/>
              </a:rPr>
              <a:t>hiche</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Achapa</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tah</a:t>
            </a:r>
            <a:r>
              <a:rPr lang="en-IN" sz="2100" b="1" dirty="0">
                <a:solidFill>
                  <a:srgbClr val="C00000"/>
                </a:solidFill>
                <a:latin typeface="Comic Sans MS" panose="030F0702030302020204" pitchFamily="66" charset="0"/>
              </a:rPr>
              <a:t> chu </a:t>
            </a:r>
            <a:r>
              <a:rPr lang="en-IN" sz="2100" b="1" dirty="0" err="1">
                <a:solidFill>
                  <a:srgbClr val="C00000"/>
                </a:solidFill>
                <a:latin typeface="Comic Sans MS" panose="030F0702030302020204" pitchFamily="66" charset="0"/>
              </a:rPr>
              <a:t>ima</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jouse</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goulo</a:t>
            </a:r>
            <a:r>
              <a:rPr lang="en-IN" sz="2100" b="1" dirty="0">
                <a:solidFill>
                  <a:srgbClr val="C00000"/>
                </a:solidFill>
                <a:latin typeface="Comic Sans MS" panose="030F0702030302020204" pitchFamily="66" charset="0"/>
              </a:rPr>
              <a:t> a </a:t>
            </a:r>
            <a:r>
              <a:rPr lang="en-IN" sz="2100" b="1" dirty="0" err="1">
                <a:solidFill>
                  <a:srgbClr val="C00000"/>
                </a:solidFill>
                <a:latin typeface="Comic Sans MS" panose="030F0702030302020204" pitchFamily="66" charset="0"/>
              </a:rPr>
              <a:t>atun</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ahitai</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chule</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thilsiem</a:t>
            </a:r>
            <a:r>
              <a:rPr lang="en-IN" sz="2100" b="1" dirty="0">
                <a:solidFill>
                  <a:srgbClr val="C00000"/>
                </a:solidFill>
                <a:latin typeface="Comic Sans MS" panose="030F0702030302020204" pitchFamily="66" charset="0"/>
              </a:rPr>
              <a:t> </a:t>
            </a:r>
            <a:r>
              <a:rPr lang="en-IN" sz="2100" b="1" dirty="0" err="1">
                <a:solidFill>
                  <a:srgbClr val="C00000"/>
                </a:solidFill>
                <a:latin typeface="Comic Sans MS" panose="030F0702030302020204" pitchFamily="66" charset="0"/>
              </a:rPr>
              <a:t>jouse</a:t>
            </a:r>
            <a:r>
              <a:rPr lang="en-IN" sz="2100" b="1" dirty="0">
                <a:solidFill>
                  <a:srgbClr val="C00000"/>
                </a:solidFill>
                <a:latin typeface="Comic Sans MS" panose="030F0702030302020204" pitchFamily="66" charset="0"/>
              </a:rPr>
              <a:t> jong </a:t>
            </a:r>
            <a:r>
              <a:rPr lang="en-IN" sz="2100" b="1" dirty="0" err="1">
                <a:solidFill>
                  <a:srgbClr val="C00000"/>
                </a:solidFill>
                <a:latin typeface="Comic Sans MS" panose="030F0702030302020204" pitchFamily="66" charset="0"/>
              </a:rPr>
              <a:t>hin</a:t>
            </a:r>
            <a:r>
              <a:rPr lang="en-IN" sz="2100" b="1" dirty="0">
                <a:solidFill>
                  <a:srgbClr val="C00000"/>
                </a:solidFill>
                <a:latin typeface="Comic Sans MS" panose="030F0702030302020204" pitchFamily="66" charset="0"/>
              </a:rPr>
              <a:t> ama </a:t>
            </a:r>
            <a:r>
              <a:rPr lang="en-IN" sz="2100" b="1" dirty="0" err="1">
                <a:solidFill>
                  <a:srgbClr val="C00000"/>
                </a:solidFill>
                <a:latin typeface="Comic Sans MS" panose="030F0702030302020204" pitchFamily="66" charset="0"/>
              </a:rPr>
              <a:t>khut</a:t>
            </a:r>
            <a:r>
              <a:rPr lang="en-IN" sz="2100" b="1" dirty="0">
                <a:solidFill>
                  <a:srgbClr val="C00000"/>
                </a:solidFill>
                <a:latin typeface="Comic Sans MS" panose="030F0702030302020204" pitchFamily="66" charset="0"/>
              </a:rPr>
              <a:t> a </a:t>
            </a:r>
            <a:r>
              <a:rPr lang="en-IN" sz="2100" b="1" dirty="0" err="1">
                <a:solidFill>
                  <a:srgbClr val="C00000"/>
                </a:solidFill>
                <a:latin typeface="Comic Sans MS" panose="030F0702030302020204" pitchFamily="66" charset="0"/>
              </a:rPr>
              <a:t>asiemsah</a:t>
            </a:r>
            <a:r>
              <a:rPr lang="en-IN" sz="2100" b="1" dirty="0">
                <a:solidFill>
                  <a:srgbClr val="C00000"/>
                </a:solidFill>
                <a:latin typeface="Comic Sans MS" panose="030F0702030302020204" pitchFamily="66" charset="0"/>
              </a:rPr>
              <a:t> ahi</a:t>
            </a:r>
            <a:r>
              <a:rPr lang="en-IN" sz="2000" b="1" dirty="0">
                <a:solidFill>
                  <a:srgbClr val="C00000"/>
                </a:solidFill>
                <a:latin typeface="Comic Sans MS" panose="030F0702030302020204" pitchFamily="66" charset="0"/>
              </a:rPr>
              <a:t>.” </a:t>
            </a:r>
            <a:r>
              <a:rPr kumimoji="0" lang="en" sz="1600" b="1" i="0" u="none" strike="noStrike" kern="1200" cap="none" spc="0" normalizeH="0" baseline="0" noProof="0" dirty="0">
                <a:ln>
                  <a:noFill/>
                </a:ln>
                <a:solidFill>
                  <a:srgbClr val="C00000"/>
                </a:solidFill>
                <a:effectLst/>
                <a:uLnTx/>
                <a:uFillTx/>
                <a:latin typeface="Comic Sans MS" panose="030F0702030302020204" pitchFamily="66" charset="0"/>
                <a:ea typeface="+mn-ea"/>
                <a:cs typeface="+mn-cs"/>
              </a:rPr>
              <a:t>(Hebrew 1:1-2)</a:t>
            </a:r>
            <a:endParaRPr kumimoji="0" lang="es-ES" sz="2000" b="1" i="0" u="none" strike="noStrike" kern="1200" cap="none" spc="0" normalizeH="0" baseline="0" noProof="0" dirty="0">
              <a:ln>
                <a:noFill/>
              </a:ln>
              <a:solidFill>
                <a:srgbClr val="C00000"/>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542512627"/>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247650"/>
            <a:ext cx="6048375"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100" b="1" dirty="0">
                <a:solidFill>
                  <a:prstClr val="black"/>
                </a:solidFill>
                <a:latin typeface="Aptos" panose="02110004020202020204"/>
              </a:rPr>
              <a:t>Pathien kom </a:t>
            </a:r>
            <a:r>
              <a:rPr lang="en" sz="2100" b="1" i="1" dirty="0">
                <a:solidFill>
                  <a:prstClr val="black"/>
                </a:solidFill>
                <a:latin typeface="Aptos" panose="02110004020202020204"/>
              </a:rPr>
              <a:t>changmel</a:t>
            </a:r>
            <a:r>
              <a:rPr lang="en" sz="2100" b="1" dirty="0">
                <a:solidFill>
                  <a:prstClr val="black"/>
                </a:solidFill>
                <a:latin typeface="Aptos" panose="02110004020202020204"/>
              </a:rPr>
              <a:t> a thu nasei khah tah em? </a:t>
            </a:r>
            <a:r>
              <a:rPr kumimoji="0" lang="en" sz="2100" b="1" i="0" u="none" strike="noStrike" kern="1200" cap="none" spc="0" normalizeH="0" baseline="0" noProof="0" dirty="0">
                <a:ln>
                  <a:noFill/>
                </a:ln>
                <a:solidFill>
                  <a:prstClr val="black"/>
                </a:solidFill>
                <a:effectLst/>
                <a:uLnTx/>
                <a:uFillTx/>
                <a:latin typeface="Aptos" panose="02110004020202020204"/>
              </a:rPr>
              <a:t>Athusei najah</a:t>
            </a:r>
            <a:r>
              <a:rPr kumimoji="0" lang="en" sz="2100" b="1" i="0" u="none" strike="noStrike" kern="1200" cap="none" spc="0" normalizeH="0" noProof="0" dirty="0">
                <a:ln>
                  <a:noFill/>
                </a:ln>
                <a:solidFill>
                  <a:prstClr val="black"/>
                </a:solidFill>
                <a:effectLst/>
                <a:uLnTx/>
                <a:uFillTx/>
                <a:latin typeface="Aptos" panose="02110004020202020204"/>
              </a:rPr>
              <a:t> jieng thei em? Adonbutna chu       “i-ih” hitei ding ahi.</a:t>
            </a:r>
            <a:endParaRPr kumimoji="0" lang="en" sz="2100" b="1" i="0" u="none" strike="noStrike" kern="1200" cap="none" spc="0" normalizeH="0" baseline="0" noProof="0" dirty="0">
              <a:ln>
                <a:noFill/>
              </a:ln>
              <a:solidFill>
                <a:prstClr val="black"/>
              </a:solidFill>
              <a:effectLst/>
              <a:uLnTx/>
              <a:uFillTx/>
              <a:latin typeface="Aptos" panose="02110004020202020204"/>
            </a:endParaRP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2031006"/>
            <a:ext cx="6048375" cy="106182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Ibol a Pathien toh changmel</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a kihou jieng thei ihilouvu ham? Hiti ana hi jing ham? Hi jing jieng ding hitam?</a:t>
            </a:r>
            <a:endPar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263313"/>
            <a:ext cx="6048375"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Pathien kom iseitheina u chu</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taona, Bible sim chuleh athiemgao ho kuon bou ahi.</a:t>
            </a:r>
            <a:endPar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24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16466"/>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ATIIL ABUL A</a:t>
            </a:r>
            <a:r>
              <a:rPr kumimoji="0" lang="en" sz="2800" b="1" i="0" u="none" strike="noStrike" kern="1200" cap="none" spc="0" normalizeH="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 CHU PATHIEN IN MIHIEM TE ITI ANA HOUPI JI EM?</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10" name="CuadroTexto 9">
            <a:extLst>
              <a:ext uri="{FF2B5EF4-FFF2-40B4-BE49-F238E27FC236}">
                <a16:creationId xmlns:a16="http://schemas.microsoft.com/office/drawing/2014/main" id="{2AF5ED87-860F-FECB-E1D8-704F90DC581A}"/>
              </a:ext>
            </a:extLst>
          </p:cNvPr>
          <p:cNvSpPr txBox="1"/>
          <p:nvPr/>
        </p:nvSpPr>
        <p:spPr>
          <a:xfrm>
            <a:off x="504825" y="441341"/>
            <a:ext cx="11182350" cy="369332"/>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Pakai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Pathien</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in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mihiempa</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jah</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 "Huon sung a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thingga</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jouse</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naneh</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thei</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ahina’n</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ati</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(Genesis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6116066" cy="738664"/>
          </a:xfrm>
          <a:prstGeom prst="rect">
            <a:avLst/>
          </a:prstGeom>
          <a:noFill/>
        </p:spPr>
        <p:txBody>
          <a:bodyPr wrap="square" rtlCol="0">
            <a:spAutoFit/>
          </a:bodyPr>
          <a:lstStyle/>
          <a:p>
            <a:pPr lvl="0">
              <a:spcBef>
                <a:spcPts val="600"/>
              </a:spcBef>
              <a:defRPr/>
            </a:pPr>
            <a:r>
              <a:rPr lang="en" sz="2100" b="1" dirty="0">
                <a:solidFill>
                  <a:prstClr val="black"/>
                </a:solidFill>
                <a:latin typeface="Aptos" panose="02110004020202020204"/>
              </a:rPr>
              <a:t>Atiil abul chun Pathien in mihiem te chenna din </a:t>
            </a:r>
            <a:r>
              <a:rPr lang="en" sz="2100" b="1" dirty="0">
                <a:solidFill>
                  <a:prstClr val="black"/>
                </a:solidFill>
              </a:rPr>
              <a:t>vannuoi </a:t>
            </a:r>
            <a:r>
              <a:rPr lang="en" sz="2100" b="1" dirty="0">
                <a:solidFill>
                  <a:prstClr val="black"/>
                </a:solidFill>
                <a:latin typeface="Aptos" panose="02110004020202020204"/>
              </a:rPr>
              <a:t>nuom tah hi din ana siem e</a:t>
            </a:r>
            <a:r>
              <a:rPr kumimoji="0" lang="en" sz="2100" b="1" i="0" u="none" strike="noStrike" kern="1200" cap="none" spc="0" normalizeH="0" baseline="0" noProof="0" dirty="0">
                <a:ln>
                  <a:noFill/>
                </a:ln>
                <a:solidFill>
                  <a:prstClr val="black"/>
                </a:solidFill>
                <a:effectLst/>
                <a:uLnTx/>
                <a:uFillTx/>
                <a:latin typeface="Aptos" panose="02110004020202020204"/>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(Isaiah 45:18).</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Mihiem te asiem jou tan, vannuoi munnuom le thahleh chu aluo diuvin Pathien in akoipih tai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1:27).</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Hiche</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nikho ma chun Adam nahgu khat aladoh in Evi ana siem e</a:t>
            </a: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2:18, 21-22).</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Ijakai abol bukip jou</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chun leivui a kuon Adam ahin siem e</a:t>
            </a: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2:4-7).</a:t>
            </a: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58770" y="987530"/>
            <a:ext cx="3595906"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IN" sz="2100" b="1" i="0" u="none" strike="noStrike" kern="1200" cap="none" spc="0" normalizeH="0" baseline="0" noProof="0" dirty="0">
                <a:ln>
                  <a:noFill/>
                </a:ln>
                <a:solidFill>
                  <a:prstClr val="black"/>
                </a:solidFill>
                <a:effectLst/>
                <a:uLnTx/>
                <a:uFillTx/>
                <a:latin typeface="Aptos" panose="02110004020202020204"/>
                <a:ea typeface="+mn-ea"/>
                <a:cs typeface="+mn-cs"/>
              </a:rPr>
              <a:t>H</a:t>
            </a: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iche phaat sung hin</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Pathien toh Adam kihoumat jing anahi lhon e</a:t>
            </a: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40" y="5448918"/>
            <a:ext cx="2999608" cy="136960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Evi</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toh akimutuo sah in, nupa ding in agomkhom lhon tai</a:t>
            </a: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2:22-24).</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15122" y="4541100"/>
            <a:ext cx="3011561"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Gamsa jouse minvo din aseipih e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2:19).</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381492"/>
            <a:ext cx="3011561" cy="104644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Abolthei abolmo ding jong aseipih e </a:t>
            </a:r>
            <a:b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2:16-17).</a:t>
            </a: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079899" y="2082066"/>
            <a:ext cx="3016169" cy="106182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Pct val="150000"/>
              <a:buFontTx/>
              <a:buNone/>
              <a:tabLst/>
              <a:defRPr/>
            </a:pPr>
            <a:r>
              <a:rPr lang="en" sz="2100" b="1" dirty="0">
                <a:solidFill>
                  <a:prstClr val="black"/>
                </a:solidFill>
                <a:latin typeface="Aptos" panose="02110004020202020204"/>
              </a:rPr>
              <a:t>Pathien in Eden huon sung a atoh atham ding ho aseipih e</a:t>
            </a:r>
            <a:r>
              <a:rPr kumimoji="0" lang="en" sz="2100" b="1" i="0" u="none" strike="noStrike" kern="1200" cap="none" spc="0" normalizeH="0" baseline="0" noProof="0" dirty="0">
                <a:ln>
                  <a:noFill/>
                </a:ln>
                <a:solidFill>
                  <a:prstClr val="black"/>
                </a:solidFill>
                <a:effectLst/>
                <a:uLnTx/>
                <a:uFillTx/>
                <a:latin typeface="Aptos" panose="02110004020202020204"/>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2:15).</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35641"/>
            <a:ext cx="12192000" cy="523220"/>
          </a:xfrm>
          <a:prstGeom prst="rect">
            <a:avLst/>
          </a:prstGeom>
          <a:noFill/>
        </p:spPr>
        <p:txBody>
          <a:bodyPr wrap="square">
            <a:spAutoFit/>
          </a:bodyPr>
          <a:lstStyle/>
          <a:p>
            <a:pPr lvl="0" algn="ctr">
              <a:defRPr/>
            </a:pPr>
            <a:r>
              <a:rPr lang="en" sz="2800" b="1" dirty="0">
                <a:ln w="10160">
                  <a:solidFill>
                    <a:srgbClr val="3399FF"/>
                  </a:solidFill>
                  <a:prstDash val="solid"/>
                </a:ln>
                <a:solidFill>
                  <a:srgbClr val="FFFFFF"/>
                </a:solidFill>
                <a:effectLst>
                  <a:outerShdw blurRad="38100" dist="22860" dir="5400000" algn="tl" rotWithShape="0">
                    <a:srgbClr val="000000">
                      <a:alpha val="30000"/>
                    </a:srgbClr>
                  </a:outerShdw>
                </a:effectLst>
              </a:rPr>
              <a:t>ATIIL ABUL A CHU PATHIEN IN MIHIEM TE ITI ANA HOUPI JI EM?</a:t>
            </a:r>
          </a:p>
        </p:txBody>
      </p:sp>
      <p:sp>
        <p:nvSpPr>
          <p:cNvPr id="30" name="CuadroTexto 29">
            <a:extLst>
              <a:ext uri="{FF2B5EF4-FFF2-40B4-BE49-F238E27FC236}">
                <a16:creationId xmlns:a16="http://schemas.microsoft.com/office/drawing/2014/main" id="{9EB9DE99-EBBA-3625-21A5-C73E5F7BEEEE}"/>
              </a:ext>
            </a:extLst>
          </p:cNvPr>
          <p:cNvSpPr txBox="1"/>
          <p:nvPr/>
        </p:nvSpPr>
        <p:spPr>
          <a:xfrm>
            <a:off x="504825" y="441649"/>
            <a:ext cx="11182350" cy="369332"/>
          </a:xfrm>
          <a:prstGeom prst="rect">
            <a:avLst/>
          </a:prstGeom>
          <a:noFill/>
        </p:spPr>
        <p:txBody>
          <a:bodyPr wrap="square">
            <a:spAutoFit/>
          </a:bodyPr>
          <a:lstStyle/>
          <a:p>
            <a:pPr lvl="0" algn="ctr">
              <a:defRPr/>
            </a:pPr>
            <a:r>
              <a:rPr lang="e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Pakai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Pathien</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in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mihiempa</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jah</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 "Huon sung a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thingga</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jouse</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naneh</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thei</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ahina’n</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ati</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 sz="1400"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(Genesis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172361"/>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501823"/>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207" y="4643809"/>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606236"/>
            <a:ext cx="308705" cy="308705"/>
          </a:xfrm>
          <a:prstGeom prst="rect">
            <a:avLst/>
          </a:prstGeom>
          <a:effectLst/>
        </p:spPr>
      </p:pic>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041487"/>
            <a:ext cx="4275814"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Pathien in Adam le Evi chonchan le aneh lhon ding thudol phatah in ahilthiem masa’i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1:28-29).</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249000"/>
            <a:ext cx="4334685"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100" b="1" noProof="0" dirty="0">
                <a:solidFill>
                  <a:prstClr val="black"/>
                </a:solidFill>
                <a:latin typeface="Aptos" panose="02110004020202020204"/>
              </a:rPr>
              <a:t>Hiche nikho a kuon chun nisieh, nilhangkai hui dap jin jen pet tah leh Pathien in ahung lhatkhompi ji’n ahi</a:t>
            </a:r>
            <a:r>
              <a:rPr kumimoji="0" lang="en" sz="2100" b="1" i="0" u="none" strike="noStrike" kern="1200" cap="none" spc="0" normalizeH="0" baseline="0" noProof="0" dirty="0">
                <a:ln>
                  <a:noFill/>
                </a:ln>
                <a:solidFill>
                  <a:prstClr val="black"/>
                </a:solidFill>
                <a:effectLst/>
                <a:uLnTx/>
                <a:uFillTx/>
                <a:latin typeface="Aptos" panose="02110004020202020204"/>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3:8).</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132544"/>
            <a:ext cx="4334685" cy="106182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Chu</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in ni 7 ni asiem in, nilhum a Pathien toh kipah a lhakhom thei din phaat ape’i.</a:t>
            </a:r>
            <a:endPar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316558"/>
            <a:ext cx="4334685" cy="170816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Jalhang lah a</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lha thei din asiem in, amani kah kihoumat goh hilouvin thilsiem dang ho (vantil le adang dang) jong kihoumatpi thei din asiem e.</a:t>
            </a:r>
            <a:endPar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48595"/>
            <a:ext cx="12192000" cy="523220"/>
          </a:xfrm>
          <a:prstGeom prst="rect">
            <a:avLst/>
          </a:prstGeom>
          <a:noFill/>
        </p:spPr>
        <p:txBody>
          <a:bodyPr wrap="square">
            <a:spAutoFit/>
          </a:bodyPr>
          <a:lstStyle/>
          <a:p>
            <a:pPr lvl="0" algn="ctr">
              <a:defRPr/>
            </a:pPr>
            <a:r>
              <a:rPr lang="en" sz="2800" b="1" dirty="0">
                <a:ln w="10160">
                  <a:solidFill>
                    <a:srgbClr val="3399FF"/>
                  </a:solidFill>
                  <a:prstDash val="solid"/>
                </a:ln>
                <a:solidFill>
                  <a:srgbClr val="FFFFFF"/>
                </a:solidFill>
                <a:effectLst>
                  <a:outerShdw blurRad="38100" dist="22860" dir="5400000" algn="tl" rotWithShape="0">
                    <a:srgbClr val="000000">
                      <a:alpha val="30000"/>
                    </a:srgbClr>
                  </a:outerShdw>
                </a:effectLst>
              </a:rPr>
              <a:t>ATIIL ABUL A CHU PATHIEN IN MIHIEM TE ITI ANA HOUPI JI EM?</a:t>
            </a:r>
          </a:p>
        </p:txBody>
      </p:sp>
      <p:sp>
        <p:nvSpPr>
          <p:cNvPr id="34" name="CuadroTexto 33">
            <a:extLst>
              <a:ext uri="{FF2B5EF4-FFF2-40B4-BE49-F238E27FC236}">
                <a16:creationId xmlns:a16="http://schemas.microsoft.com/office/drawing/2014/main" id="{B1365ECA-0299-C4AF-13AA-5A5B4C0CCD66}"/>
              </a:ext>
            </a:extLst>
          </p:cNvPr>
          <p:cNvSpPr txBox="1"/>
          <p:nvPr/>
        </p:nvSpPr>
        <p:spPr>
          <a:xfrm>
            <a:off x="504824" y="451532"/>
            <a:ext cx="11182350" cy="369332"/>
          </a:xfrm>
          <a:prstGeom prst="rect">
            <a:avLst/>
          </a:prstGeom>
          <a:noFill/>
        </p:spPr>
        <p:txBody>
          <a:bodyPr wrap="square">
            <a:spAutoFit/>
          </a:bodyPr>
          <a:lstStyle/>
          <a:p>
            <a:pPr lvl="0" algn="ctr">
              <a:defRPr/>
            </a:pPr>
            <a:r>
              <a:rPr lang="e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Pakai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Pathien</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in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mihiempa</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jah</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 "Huon sung a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thingga</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jouse</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naneh</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thei</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ahina’n</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ati</a:t>
            </a:r>
            <a:r>
              <a:rPr lang="en-I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 sz="1400"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(Genesis 2:16)</a:t>
            </a:r>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3610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0" cap="none" spc="0" normalizeH="0" baseline="0" noProof="0" dirty="0">
                <a:ln/>
                <a:solidFill>
                  <a:srgbClr val="FFBDBD">
                    <a:lumMod val="50000"/>
                  </a:srgbClr>
                </a:solidFill>
                <a:effectLst/>
                <a:uLnTx/>
                <a:uFillTx/>
                <a:latin typeface="Aptos" panose="02110004020202020204"/>
                <a:ea typeface="+mn-ea"/>
                <a:cs typeface="+mn-cs"/>
              </a:rPr>
              <a:t>MIHIEM LE PATHIEN KIHOUMATNA ITI HUNG TAN HI TAM?</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155643" y="556909"/>
            <a:ext cx="11964822" cy="369332"/>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lang="en-IN" b="1" dirty="0" err="1">
                <a:solidFill>
                  <a:srgbClr val="7030A0"/>
                </a:solidFill>
                <a:latin typeface="Comic Sans MS" panose="030F0702030302020204" pitchFamily="66" charset="0"/>
              </a:rPr>
              <a:t>Mihiempa’n</a:t>
            </a:r>
            <a:r>
              <a:rPr lang="en-IN" b="1" dirty="0">
                <a:solidFill>
                  <a:srgbClr val="7030A0"/>
                </a:solidFill>
                <a:latin typeface="Comic Sans MS" panose="030F0702030302020204" pitchFamily="66" charset="0"/>
              </a:rPr>
              <a:t>, "Huon sung a </a:t>
            </a:r>
            <a:r>
              <a:rPr lang="en-IN" b="1" dirty="0" err="1">
                <a:solidFill>
                  <a:srgbClr val="7030A0"/>
                </a:solidFill>
                <a:latin typeface="Comic Sans MS" panose="030F0702030302020204" pitchFamily="66" charset="0"/>
              </a:rPr>
              <a:t>nahusa</a:t>
            </a:r>
            <a:r>
              <a:rPr lang="en-IN" b="1" dirty="0">
                <a:solidFill>
                  <a:srgbClr val="7030A0"/>
                </a:solidFill>
                <a:latin typeface="Comic Sans MS" panose="030F0702030302020204" pitchFamily="66" charset="0"/>
              </a:rPr>
              <a:t> </a:t>
            </a:r>
            <a:r>
              <a:rPr lang="en-IN" b="1" dirty="0" err="1">
                <a:solidFill>
                  <a:srgbClr val="7030A0"/>
                </a:solidFill>
                <a:latin typeface="Comic Sans MS" panose="030F0702030302020204" pitchFamily="66" charset="0"/>
              </a:rPr>
              <a:t>kajah</a:t>
            </a:r>
            <a:r>
              <a:rPr lang="en-IN" b="1" dirty="0">
                <a:solidFill>
                  <a:srgbClr val="7030A0"/>
                </a:solidFill>
                <a:latin typeface="Comic Sans MS" panose="030F0702030302020204" pitchFamily="66" charset="0"/>
              </a:rPr>
              <a:t> le, </a:t>
            </a:r>
            <a:r>
              <a:rPr lang="en-IN" b="1" dirty="0" err="1">
                <a:solidFill>
                  <a:srgbClr val="7030A0"/>
                </a:solidFill>
                <a:latin typeface="Comic Sans MS" panose="030F0702030302020204" pitchFamily="66" charset="0"/>
              </a:rPr>
              <a:t>sagohkeo</a:t>
            </a:r>
            <a:r>
              <a:rPr lang="en-IN" b="1" dirty="0">
                <a:solidFill>
                  <a:srgbClr val="7030A0"/>
                </a:solidFill>
                <a:latin typeface="Comic Sans MS" panose="030F0702030302020204" pitchFamily="66" charset="0"/>
              </a:rPr>
              <a:t> </a:t>
            </a:r>
            <a:r>
              <a:rPr lang="en-IN" b="1" dirty="0" err="1">
                <a:solidFill>
                  <a:srgbClr val="7030A0"/>
                </a:solidFill>
                <a:latin typeface="Comic Sans MS" panose="030F0702030302020204" pitchFamily="66" charset="0"/>
              </a:rPr>
              <a:t>kahi</a:t>
            </a:r>
            <a:r>
              <a:rPr lang="en-IN" b="1" dirty="0">
                <a:solidFill>
                  <a:srgbClr val="7030A0"/>
                </a:solidFill>
                <a:latin typeface="Comic Sans MS" panose="030F0702030302020204" pitchFamily="66" charset="0"/>
              </a:rPr>
              <a:t> </a:t>
            </a:r>
            <a:r>
              <a:rPr lang="en-IN" b="1" dirty="0" err="1">
                <a:solidFill>
                  <a:srgbClr val="7030A0"/>
                </a:solidFill>
                <a:latin typeface="Comic Sans MS" panose="030F0702030302020204" pitchFamily="66" charset="0"/>
              </a:rPr>
              <a:t>jieh</a:t>
            </a:r>
            <a:r>
              <a:rPr lang="en-IN" b="1" dirty="0">
                <a:solidFill>
                  <a:srgbClr val="7030A0"/>
                </a:solidFill>
                <a:latin typeface="Comic Sans MS" panose="030F0702030302020204" pitchFamily="66" charset="0"/>
              </a:rPr>
              <a:t> a </a:t>
            </a:r>
            <a:r>
              <a:rPr lang="en-IN" b="1" dirty="0" err="1">
                <a:solidFill>
                  <a:srgbClr val="7030A0"/>
                </a:solidFill>
                <a:latin typeface="Comic Sans MS" panose="030F0702030302020204" pitchFamily="66" charset="0"/>
              </a:rPr>
              <a:t>kicha</a:t>
            </a:r>
            <a:r>
              <a:rPr lang="en-IN" b="1" dirty="0">
                <a:solidFill>
                  <a:srgbClr val="7030A0"/>
                </a:solidFill>
                <a:latin typeface="Comic Sans MS" panose="030F0702030302020204" pitchFamily="66" charset="0"/>
              </a:rPr>
              <a:t> a </a:t>
            </a:r>
            <a:r>
              <a:rPr lang="en-IN" b="1" dirty="0" err="1">
                <a:solidFill>
                  <a:srgbClr val="7030A0"/>
                </a:solidFill>
                <a:latin typeface="Comic Sans MS" panose="030F0702030302020204" pitchFamily="66" charset="0"/>
              </a:rPr>
              <a:t>kisel</a:t>
            </a:r>
            <a:r>
              <a:rPr lang="en-IN" b="1" dirty="0">
                <a:solidFill>
                  <a:srgbClr val="7030A0"/>
                </a:solidFill>
                <a:latin typeface="Comic Sans MS" panose="030F0702030302020204" pitchFamily="66" charset="0"/>
              </a:rPr>
              <a:t> </a:t>
            </a:r>
            <a:r>
              <a:rPr lang="en-IN" b="1" dirty="0" err="1">
                <a:solidFill>
                  <a:srgbClr val="7030A0"/>
                </a:solidFill>
                <a:latin typeface="Comic Sans MS" panose="030F0702030302020204" pitchFamily="66" charset="0"/>
              </a:rPr>
              <a:t>kahi</a:t>
            </a:r>
            <a:r>
              <a:rPr lang="en-IN" b="1" dirty="0">
                <a:solidFill>
                  <a:srgbClr val="7030A0"/>
                </a:solidFill>
                <a:latin typeface="Comic Sans MS" panose="030F0702030302020204" pitchFamily="66" charset="0"/>
              </a:rPr>
              <a:t>," </a:t>
            </a:r>
            <a:r>
              <a:rPr lang="en-IN" b="1" dirty="0" err="1">
                <a:solidFill>
                  <a:srgbClr val="7030A0"/>
                </a:solidFill>
                <a:latin typeface="Comic Sans MS" panose="030F0702030302020204" pitchFamily="66" charset="0"/>
              </a:rPr>
              <a:t>ati</a:t>
            </a:r>
            <a:r>
              <a:rPr lang="en-IN" b="1" dirty="0">
                <a:solidFill>
                  <a:srgbClr val="7030A0"/>
                </a:solidFill>
                <a:latin typeface="Comic Sans MS" panose="030F0702030302020204" pitchFamily="66" charset="0"/>
              </a:rPr>
              <a:t>.</a:t>
            </a: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(Genesis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233265" y="2445152"/>
            <a:ext cx="929174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Adam le E</a:t>
            </a:r>
            <a:r>
              <a:rPr kumimoji="0" lang="en-IN" sz="2000" b="1" i="0" u="none" strike="noStrike" kern="1200" cap="none" spc="0" normalizeH="0" baseline="0" noProof="0" dirty="0">
                <a:ln>
                  <a:noFill/>
                </a:ln>
                <a:solidFill>
                  <a:prstClr val="black"/>
                </a:solidFill>
                <a:effectLst/>
                <a:uLnTx/>
                <a:uFillTx/>
                <a:latin typeface="Aptos" panose="02110004020202020204"/>
                <a:ea typeface="+mn-ea"/>
                <a:cs typeface="+mn-cs"/>
              </a:rPr>
              <a:t>v</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i kisiem dol chu amani cham tah a deilhenna nei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thei ding a kisiem ahi lhon e.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Hiche ding chun Pathien in jalenna dihtah ape lhon in, akhut lhon a thingphung</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khat ti lou thildang ijakai jouse akoi tai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(Gen. 2:16-17).</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233256" y="6140928"/>
            <a:ext cx="929175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000" b="1" dirty="0">
                <a:solidFill>
                  <a:prstClr val="black"/>
                </a:solidFill>
                <a:latin typeface="Aptos" panose="02110004020202020204"/>
              </a:rPr>
              <a:t>Achonsiet akihetdoh lhon tan, akisih behseh lhon in, Pathien toh kihoumat ding jong agelthei lhon ta poi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(Gen. 3:8).</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233256" y="5454814"/>
            <a:ext cx="929175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Hiche pet tah</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chun akivonna lhon loupina vah chu amang tai; sagoh keo ahi akihet lhon tan, ajum selna ding abuoipi lhon tai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(Gen. 3:7).</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233256" y="4768701"/>
            <a:ext cx="929175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000" b="1" noProof="0" dirty="0">
                <a:solidFill>
                  <a:prstClr val="black"/>
                </a:solidFill>
                <a:latin typeface="Aptos" panose="02110004020202020204"/>
              </a:rPr>
              <a:t>Akiphalpihlou theiga boltheina chu Evi’n athanoppi lheh tan, ane tai; Adam jong anehsah tai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(Gen. 3:6).</a:t>
            </a:r>
          </a:p>
        </p:txBody>
      </p:sp>
      <p:sp>
        <p:nvSpPr>
          <p:cNvPr id="17" name="CuadroTexto 16">
            <a:extLst>
              <a:ext uri="{FF2B5EF4-FFF2-40B4-BE49-F238E27FC236}">
                <a16:creationId xmlns:a16="http://schemas.microsoft.com/office/drawing/2014/main" id="{7704490C-0D79-4F75-8EC5-039297EE2AF6}"/>
              </a:ext>
            </a:extLst>
          </p:cNvPr>
          <p:cNvSpPr txBox="1"/>
          <p:nvPr/>
        </p:nvSpPr>
        <p:spPr>
          <a:xfrm>
            <a:off x="233260" y="3467035"/>
            <a:ext cx="9291746"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000" b="1" dirty="0">
                <a:solidFill>
                  <a:prstClr val="black"/>
                </a:solidFill>
                <a:latin typeface="Aptos" panose="02110004020202020204"/>
              </a:rPr>
              <a:t>Hiche thingphung tah chun Satan gul lim in ahung in, Adam le Evi phatthei ding gelkhoh beh kisa’n, jouthu tampi aseipih tai. Nathi lhon lou ding ahi; Pathien nabah lhon ding ahi; Pathien in thuguh na impih lhon ahi; ti’n alhem tai</a:t>
            </a:r>
            <a:r>
              <a:rPr kumimoji="0" lang="en" sz="2000" b="1"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3:1-5).</a:t>
            </a: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699235" y="4475345"/>
            <a:ext cx="3370192"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60554"/>
            <a:ext cx="2192670" cy="2142179"/>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61774" y="1017200"/>
            <a:ext cx="3287912"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3200" b="1"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Aptos" panose="02110004020202020204"/>
              </a:rPr>
              <a:t>PATHIEN IN KIHOUMATNA UMSAH KIT DING ITI AGEL EM?</a:t>
            </a:r>
            <a:endParaRPr kumimoji="0" lang="en"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BF6CC614-EF68-C141-2A2C-C6581B47980D}"/>
              </a:ext>
            </a:extLst>
          </p:cNvPr>
          <p:cNvSpPr txBox="1"/>
          <p:nvPr/>
        </p:nvSpPr>
        <p:spPr>
          <a:xfrm>
            <a:off x="916052" y="549911"/>
            <a:ext cx="10094071" cy="369332"/>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IN"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Ahivang</a:t>
            </a:r>
            <a:r>
              <a:rPr lang="en-IN"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in Pakai </a:t>
            </a:r>
            <a:r>
              <a:rPr lang="en-IN"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Pathien</a:t>
            </a:r>
            <a:r>
              <a:rPr lang="en-IN"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in, "Vo Adam, hoi a um </a:t>
            </a:r>
            <a:r>
              <a:rPr lang="en-IN"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nahi’m</a:t>
            </a:r>
            <a:r>
              <a:rPr lang="en-IN"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tin </a:t>
            </a:r>
            <a:r>
              <a:rPr lang="en-IN"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ahin</a:t>
            </a:r>
            <a:r>
              <a:rPr lang="en-IN"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IN"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kouve</a:t>
            </a:r>
            <a:r>
              <a:rPr lang="en-IN"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kumimoji="0" lang="en"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(Genesis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433669" y="917912"/>
            <a:ext cx="8823648"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rPr>
              <a:t>Adam le Evi chonsiet Pathien</a:t>
            </a:r>
            <a:r>
              <a:rPr kumimoji="0" lang="en" sz="2100" b="1" i="0" u="none" strike="noStrike" kern="1200" cap="none" spc="0" normalizeH="0" noProof="0" dirty="0">
                <a:ln>
                  <a:noFill/>
                </a:ln>
                <a:solidFill>
                  <a:prstClr val="black"/>
                </a:solidFill>
                <a:effectLst/>
                <a:uLnTx/>
                <a:uFillTx/>
                <a:latin typeface="Aptos" panose="02110004020202020204"/>
              </a:rPr>
              <a:t> in ahe tan, abol ngei bang in, kihoupi din aga nai tai. </a:t>
            </a:r>
            <a:r>
              <a:rPr lang="en" sz="2100" b="1" dirty="0">
                <a:solidFill>
                  <a:prstClr val="black"/>
                </a:solidFill>
                <a:latin typeface="Aptos" panose="02110004020202020204"/>
              </a:rPr>
              <a:t>Kipah tah a Pathien kimupi dia hung chomdoh ji lhon chu tun vang Pathien masang a hung din akouvin akoudoh tho tai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3:8-9).</a:t>
            </a: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44160" y="3412723"/>
            <a:ext cx="7636980"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rPr>
              <a:t>Kum jabi tampi jouvin Pathien in chonse dang</a:t>
            </a:r>
            <a:r>
              <a:rPr kumimoji="0" lang="en" sz="2100" b="1" i="0" u="none" strike="noStrike" kern="1200" cap="none" spc="0" normalizeH="0" noProof="0" dirty="0">
                <a:ln>
                  <a:noFill/>
                </a:ln>
                <a:solidFill>
                  <a:prstClr val="black"/>
                </a:solidFill>
                <a:effectLst/>
                <a:uLnTx/>
                <a:uFillTx/>
                <a:latin typeface="Aptos" panose="02110004020202020204"/>
              </a:rPr>
              <a:t> khat- Peter-angailutna mit in ave’n, kisihna lampi abolpih e</a:t>
            </a:r>
            <a:r>
              <a:rPr lang="en" sz="2100" b="1" dirty="0">
                <a:solidFill>
                  <a:prstClr val="black"/>
                </a:solidFill>
                <a:latin typeface="Aptos" panose="02110004020202020204"/>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(Lk 22:61-62).</a:t>
            </a:r>
          </a:p>
        </p:txBody>
      </p:sp>
      <p:sp>
        <p:nvSpPr>
          <p:cNvPr id="16" name="CuadroTexto 15">
            <a:extLst>
              <a:ext uri="{FF2B5EF4-FFF2-40B4-BE49-F238E27FC236}">
                <a16:creationId xmlns:a16="http://schemas.microsoft.com/office/drawing/2014/main" id="{BD62D7E2-D9B5-458D-F235-0D0C7ED5A3C5}"/>
              </a:ext>
            </a:extLst>
          </p:cNvPr>
          <p:cNvSpPr txBox="1"/>
          <p:nvPr/>
        </p:nvSpPr>
        <p:spPr>
          <a:xfrm>
            <a:off x="74648" y="5478722"/>
            <a:ext cx="8518849"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IN" sz="2100" b="1" i="0" u="none" strike="noStrike" kern="1200" cap="none" spc="0" normalizeH="0" baseline="0" noProof="0" dirty="0">
                <a:ln>
                  <a:noFill/>
                </a:ln>
                <a:solidFill>
                  <a:prstClr val="black"/>
                </a:solidFill>
                <a:effectLst/>
                <a:uLnTx/>
                <a:uFillTx/>
                <a:latin typeface="Aptos" panose="02110004020202020204"/>
                <a:ea typeface="+mn-ea"/>
                <a:cs typeface="+mn-cs"/>
              </a:rPr>
              <a:t>T</a:t>
            </a: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u nikho mihiem te jong chutobang ma chu ihi uve; chonsietna ituhchah un, thiemmo midang ichansah ji uve.</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Chonsiet beh mihiem te Pathien in ei thahsiem nuom uvin, “</a:t>
            </a:r>
            <a:r>
              <a:rPr kumimoji="0" lang="en" sz="2100" b="1" i="1" u="none" strike="noStrike" kern="1200" cap="none" spc="0" normalizeH="0" noProof="0" dirty="0">
                <a:ln>
                  <a:noFill/>
                </a:ln>
                <a:solidFill>
                  <a:prstClr val="black"/>
                </a:solidFill>
                <a:effectLst/>
                <a:uLnTx/>
                <a:uFillTx/>
                <a:latin typeface="Aptos" panose="02110004020202020204"/>
                <a:ea typeface="+mn-ea"/>
                <a:cs typeface="+mn-cs"/>
              </a:rPr>
              <a:t>Ka kom hung un</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tin ei kou kou uve</a:t>
            </a: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(Isaiah 55:3).</a:t>
            </a: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593451" y="4133281"/>
            <a:ext cx="5648692" cy="136960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Peter</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in achonsiet apom in, ahin Adam le Evi’n Pathien masang a athiemthu asei lhon tan, thiemmo chansah ding aholle jo lhon tai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3:12-13).</a:t>
            </a: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470987" y="2011427"/>
            <a:ext cx="6667656"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Pathien toh kihou</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ding agelthei lhon tahlou vang in Pathien in akihoupi nuom jing nalai e. Achonsepa adalha jieng pon, kivoppi a achonsiet akisih theina ding lampi abolpih jo’n ahi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3:10-11).</a:t>
            </a: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434873" y="4350075"/>
            <a:ext cx="3636976"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93517" y="3270024"/>
            <a:ext cx="2531022"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19980" y="1264340"/>
            <a:ext cx="3043094"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Aptos" panose="02110004020202020204"/>
                <a:ea typeface="+mn-ea"/>
                <a:cs typeface="+mn-cs"/>
              </a:rPr>
              <a:t>IBOL A PATHIEN TOH CHANGMEL A KIHOUMAT THEI IHI LOUVU HI TAM?</a:t>
            </a: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518441"/>
            <a:ext cx="12192000" cy="646331"/>
          </a:xfrm>
          <a:prstGeom prst="rect">
            <a:avLst/>
          </a:prstGeom>
          <a:noFill/>
        </p:spPr>
        <p:txBody>
          <a:bodyPr wrap="square">
            <a:spAutoFit/>
          </a:bodyPr>
          <a:lstStyle/>
          <a:p>
            <a:pPr lvl="0" algn="r">
              <a:defRPr/>
            </a:pPr>
            <a:r>
              <a:rPr kumimoji="0" lang="en"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Hinna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thingphung</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lampi</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ngah</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din hon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niso</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lam a Vantil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lha</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nei</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chu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akoi</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in,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chemjam</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deu</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jeju</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chu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akipei</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kiimvel</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IN"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sah</a:t>
            </a:r>
            <a:r>
              <a:rPr lang="en-IN"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tai.</a:t>
            </a:r>
            <a:r>
              <a:rPr kumimoji="0" lang="en"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(Genesis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275043" y="1180535"/>
            <a:ext cx="4235946"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100" b="1" dirty="0">
                <a:solidFill>
                  <a:prstClr val="black"/>
                </a:solidFill>
                <a:latin typeface="Aptos" panose="02110004020202020204"/>
              </a:rPr>
              <a:t>Pathien in achonsiet lhon ga itobang ahi ding aseipih tan, Eden huon a kuon nodoh ahi lhon phaat in Pathien toh kihoumatna changmel a umthei ta poi</a:t>
            </a:r>
            <a:r>
              <a:rPr kumimoji="0" lang="en" sz="2100" b="1" i="0" u="none" strike="noStrike" kern="1200" cap="none" spc="0" normalizeH="0" baseline="0" noProof="0" dirty="0">
                <a:ln>
                  <a:noFill/>
                </a:ln>
                <a:solidFill>
                  <a:prstClr val="black"/>
                </a:solidFill>
                <a:effectLst/>
                <a:uLnTx/>
                <a:uFillTx/>
                <a:latin typeface="Aptos" panose="02110004020202020204"/>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2836507" y="3364484"/>
            <a:ext cx="9355494"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100" b="1" dirty="0">
                <a:solidFill>
                  <a:prstClr val="black"/>
                </a:solidFill>
                <a:latin typeface="Aptos" panose="02110004020202020204"/>
              </a:rPr>
              <a:t>Chonsiet ga aseipih masang in Pathien toh akicham theina diu lampi aseipih masa’i: Evi chilhah in diabol thaneina asuhmang a, mihiem te Pathien kom alepui ding ahi</a:t>
            </a:r>
            <a:r>
              <a:rPr kumimoji="0" lang="en" sz="2100" b="1" i="0" u="none" strike="noStrike" kern="1200" cap="none" spc="0" normalizeH="0" baseline="0" noProof="0" dirty="0">
                <a:ln>
                  <a:noFill/>
                </a:ln>
                <a:solidFill>
                  <a:prstClr val="black"/>
                </a:solidFill>
                <a:effectLst/>
                <a:uLnTx/>
                <a:uFillTx/>
                <a:latin typeface="Aptos" panose="02110004020202020204"/>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(Gen. 3:15).</a:t>
            </a:r>
          </a:p>
        </p:txBody>
      </p:sp>
      <p:sp>
        <p:nvSpPr>
          <p:cNvPr id="11" name="CuadroTexto 10">
            <a:extLst>
              <a:ext uri="{FF2B5EF4-FFF2-40B4-BE49-F238E27FC236}">
                <a16:creationId xmlns:a16="http://schemas.microsoft.com/office/drawing/2014/main" id="{95EC5FBD-975A-9C4D-27E6-E3E3B006D542}"/>
              </a:ext>
            </a:extLst>
          </p:cNvPr>
          <p:cNvSpPr txBox="1"/>
          <p:nvPr/>
        </p:nvSpPr>
        <p:spPr>
          <a:xfrm>
            <a:off x="2844689" y="4374050"/>
            <a:ext cx="5487548" cy="170816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Thiemgao ho mangcha’n Pathien in huhhingna natoh bulhit ding je ei</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seipih uve: Pathien amatah hung ding, ichonsiet jal uva thi ding, thoudoh kit a, tuonsot hinna ei pieh ding u ahi</a:t>
            </a: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(Is. 9:6; 53:6, 10-11).</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134446"/>
            <a:ext cx="438213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suoh ho:</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412172686"/>
              </p:ext>
            </p:extLst>
          </p:nvPr>
        </p:nvGraphicFramePr>
        <p:xfrm>
          <a:off x="7566975" y="1419712"/>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2844689" y="6055009"/>
            <a:ext cx="5282274"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100" b="1" dirty="0">
                <a:solidFill>
                  <a:prstClr val="black"/>
                </a:solidFill>
                <a:latin typeface="Aptos" panose="02110004020202020204"/>
              </a:rPr>
              <a:t>Chonsietna’n mai alah lah chun Huhhingpu ding ei tieppih ngal ta uve.</a:t>
            </a:r>
            <a:endParaRPr kumimoji="0" lang="en" sz="21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143876" y="4623838"/>
            <a:ext cx="1978068"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43876" y="2357407"/>
            <a:ext cx="1957864"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2565" y="4623838"/>
            <a:ext cx="2033043"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0558" y="2357440"/>
            <a:ext cx="2045483"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66496"/>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Aptos" panose="02110004020202020204"/>
                <a:ea typeface="+mn-ea"/>
                <a:cs typeface="+mn-cs"/>
              </a:rPr>
              <a:t>PATHIEN TOH ITI IKIHOUMAT THEI DING U HI TAM?</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435287" y="1172606"/>
            <a:ext cx="7301647" cy="861774"/>
          </a:xfrm>
          <a:prstGeom prst="rect">
            <a:avLst/>
          </a:prstGeom>
          <a:noFill/>
        </p:spPr>
        <p:txBody>
          <a:bodyPr wrap="square">
            <a:spAutoFit/>
            <a:scene3d>
              <a:camera prst="orthographicFront"/>
              <a:lightRig rig="threePt" dir="t"/>
            </a:scene3d>
            <a:sp3d extrusionH="57150">
              <a:bevelT w="38100" h="38100"/>
            </a:sp3d>
          </a:bodyPr>
          <a:lstStyle/>
          <a:p>
            <a:pPr lvl="0" algn="r">
              <a:defRPr/>
            </a:pP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r>
              <a:rPr lang="en-IN" b="1" dirty="0">
                <a:solidFill>
                  <a:srgbClr val="009999">
                    <a:lumMod val="75000"/>
                  </a:srgbClr>
                </a:solidFill>
                <a:latin typeface="Comic Sans MS" panose="030F0702030302020204" pitchFamily="66" charset="0"/>
              </a:rPr>
              <a:t>Vo </a:t>
            </a:r>
            <a:r>
              <a:rPr lang="en-IN" b="1" dirty="0" err="1">
                <a:solidFill>
                  <a:srgbClr val="009999">
                    <a:lumMod val="75000"/>
                  </a:srgbClr>
                </a:solidFill>
                <a:latin typeface="Comic Sans MS" panose="030F0702030302020204" pitchFamily="66" charset="0"/>
              </a:rPr>
              <a:t>thithei</a:t>
            </a:r>
            <a:r>
              <a:rPr lang="en-IN" b="1" dirty="0">
                <a:solidFill>
                  <a:srgbClr val="009999">
                    <a:lumMod val="75000"/>
                  </a:srgbClr>
                </a:solidFill>
                <a:latin typeface="Comic Sans MS" panose="030F0702030302020204" pitchFamily="66" charset="0"/>
              </a:rPr>
              <a:t> </a:t>
            </a:r>
            <a:r>
              <a:rPr lang="en-IN" b="1" dirty="0" err="1">
                <a:solidFill>
                  <a:srgbClr val="009999">
                    <a:lumMod val="75000"/>
                  </a:srgbClr>
                </a:solidFill>
                <a:latin typeface="Comic Sans MS" panose="030F0702030302020204" pitchFamily="66" charset="0"/>
              </a:rPr>
              <a:t>mihiem</a:t>
            </a:r>
            <a:r>
              <a:rPr lang="en-IN" b="1" dirty="0">
                <a:solidFill>
                  <a:srgbClr val="009999">
                    <a:lumMod val="75000"/>
                  </a:srgbClr>
                </a:solidFill>
                <a:latin typeface="Comic Sans MS" panose="030F0702030302020204" pitchFamily="66" charset="0"/>
              </a:rPr>
              <a:t>, </a:t>
            </a:r>
            <a:r>
              <a:rPr lang="en-IN" b="1" dirty="0" err="1">
                <a:solidFill>
                  <a:srgbClr val="009999">
                    <a:lumMod val="75000"/>
                  </a:srgbClr>
                </a:solidFill>
                <a:latin typeface="Comic Sans MS" panose="030F0702030302020204" pitchFamily="66" charset="0"/>
              </a:rPr>
              <a:t>tua</a:t>
            </a:r>
            <a:r>
              <a:rPr lang="en-IN" b="1" dirty="0">
                <a:solidFill>
                  <a:srgbClr val="009999">
                    <a:lumMod val="75000"/>
                  </a:srgbClr>
                </a:solidFill>
                <a:latin typeface="Comic Sans MS" panose="030F0702030302020204" pitchFamily="66" charset="0"/>
              </a:rPr>
              <a:t> hi Israel </a:t>
            </a:r>
            <a:r>
              <a:rPr lang="en-IN" b="1" dirty="0" err="1">
                <a:solidFill>
                  <a:srgbClr val="009999">
                    <a:lumMod val="75000"/>
                  </a:srgbClr>
                </a:solidFill>
                <a:latin typeface="Comic Sans MS" panose="030F0702030302020204" pitchFamily="66" charset="0"/>
              </a:rPr>
              <a:t>nam</a:t>
            </a:r>
            <a:r>
              <a:rPr lang="en-IN" b="1" dirty="0">
                <a:solidFill>
                  <a:srgbClr val="009999">
                    <a:lumMod val="75000"/>
                  </a:srgbClr>
                </a:solidFill>
                <a:latin typeface="Comic Sans MS" panose="030F0702030302020204" pitchFamily="66" charset="0"/>
              </a:rPr>
              <a:t> </a:t>
            </a:r>
            <a:r>
              <a:rPr lang="en-IN" b="1" dirty="0" err="1">
                <a:solidFill>
                  <a:srgbClr val="009999">
                    <a:lumMod val="75000"/>
                  </a:srgbClr>
                </a:solidFill>
                <a:latin typeface="Comic Sans MS" panose="030F0702030302020204" pitchFamily="66" charset="0"/>
              </a:rPr>
              <a:t>dia</a:t>
            </a:r>
            <a:r>
              <a:rPr lang="en-IN" b="1" dirty="0">
                <a:solidFill>
                  <a:srgbClr val="009999">
                    <a:lumMod val="75000"/>
                  </a:srgbClr>
                </a:solidFill>
                <a:latin typeface="Comic Sans MS" panose="030F0702030302020204" pitchFamily="66" charset="0"/>
              </a:rPr>
              <a:t> </a:t>
            </a:r>
            <a:r>
              <a:rPr lang="en-IN" b="1" dirty="0" err="1">
                <a:solidFill>
                  <a:srgbClr val="009999">
                    <a:lumMod val="75000"/>
                  </a:srgbClr>
                </a:solidFill>
                <a:latin typeface="Comic Sans MS" panose="030F0702030302020204" pitchFamily="66" charset="0"/>
              </a:rPr>
              <a:t>khongah</a:t>
            </a:r>
            <a:r>
              <a:rPr lang="en-IN" b="1" dirty="0">
                <a:solidFill>
                  <a:srgbClr val="009999">
                    <a:lumMod val="75000"/>
                  </a:srgbClr>
                </a:solidFill>
                <a:latin typeface="Comic Sans MS" panose="030F0702030302020204" pitchFamily="66" charset="0"/>
              </a:rPr>
              <a:t> bang a </a:t>
            </a:r>
            <a:r>
              <a:rPr lang="en-IN" b="1" dirty="0" err="1">
                <a:solidFill>
                  <a:srgbClr val="009999">
                    <a:lumMod val="75000"/>
                  </a:srgbClr>
                </a:solidFill>
                <a:latin typeface="Comic Sans MS" panose="030F0702030302020204" pitchFamily="66" charset="0"/>
              </a:rPr>
              <a:t>kakoi</a:t>
            </a:r>
            <a:r>
              <a:rPr lang="en-IN" b="1" dirty="0">
                <a:solidFill>
                  <a:srgbClr val="009999">
                    <a:lumMod val="75000"/>
                  </a:srgbClr>
                </a:solidFill>
                <a:latin typeface="Comic Sans MS" panose="030F0702030302020204" pitchFamily="66" charset="0"/>
              </a:rPr>
              <a:t> </a:t>
            </a:r>
            <a:r>
              <a:rPr lang="en-IN" b="1" dirty="0" err="1">
                <a:solidFill>
                  <a:srgbClr val="009999">
                    <a:lumMod val="75000"/>
                  </a:srgbClr>
                </a:solidFill>
                <a:latin typeface="Comic Sans MS" panose="030F0702030302020204" pitchFamily="66" charset="0"/>
              </a:rPr>
              <a:t>nahi</a:t>
            </a:r>
            <a:r>
              <a:rPr lang="en-IN" b="1" dirty="0">
                <a:solidFill>
                  <a:srgbClr val="009999">
                    <a:lumMod val="75000"/>
                  </a:srgbClr>
                </a:solidFill>
                <a:latin typeface="Comic Sans MS" panose="030F0702030302020204" pitchFamily="66" charset="0"/>
              </a:rPr>
              <a:t>. </a:t>
            </a:r>
            <a:r>
              <a:rPr lang="en-IN" b="1" dirty="0" err="1">
                <a:solidFill>
                  <a:srgbClr val="009999">
                    <a:lumMod val="75000"/>
                  </a:srgbClr>
                </a:solidFill>
                <a:latin typeface="Comic Sans MS" panose="030F0702030302020204" pitchFamily="66" charset="0"/>
              </a:rPr>
              <a:t>Gihsalna</a:t>
            </a:r>
            <a:r>
              <a:rPr lang="en-IN" b="1" dirty="0">
                <a:solidFill>
                  <a:srgbClr val="009999">
                    <a:lumMod val="75000"/>
                  </a:srgbClr>
                </a:solidFill>
                <a:latin typeface="Comic Sans MS" panose="030F0702030302020204" pitchFamily="66" charset="0"/>
              </a:rPr>
              <a:t> </a:t>
            </a:r>
            <a:r>
              <a:rPr lang="en-IN" b="1" dirty="0" err="1">
                <a:solidFill>
                  <a:srgbClr val="009999">
                    <a:lumMod val="75000"/>
                  </a:srgbClr>
                </a:solidFill>
                <a:latin typeface="Comic Sans MS" panose="030F0702030302020204" pitchFamily="66" charset="0"/>
              </a:rPr>
              <a:t>thu</a:t>
            </a:r>
            <a:r>
              <a:rPr lang="en-IN" b="1" dirty="0">
                <a:solidFill>
                  <a:srgbClr val="009999">
                    <a:lumMod val="75000"/>
                  </a:srgbClr>
                </a:solidFill>
                <a:latin typeface="Comic Sans MS" panose="030F0702030302020204" pitchFamily="66" charset="0"/>
              </a:rPr>
              <a:t> </a:t>
            </a:r>
            <a:r>
              <a:rPr lang="en-IN" b="1" dirty="0" err="1">
                <a:solidFill>
                  <a:srgbClr val="009999">
                    <a:lumMod val="75000"/>
                  </a:srgbClr>
                </a:solidFill>
                <a:latin typeface="Comic Sans MS" panose="030F0702030302020204" pitchFamily="66" charset="0"/>
              </a:rPr>
              <a:t>kasei</a:t>
            </a:r>
            <a:r>
              <a:rPr lang="en-IN" b="1" dirty="0">
                <a:solidFill>
                  <a:srgbClr val="009999">
                    <a:lumMod val="75000"/>
                  </a:srgbClr>
                </a:solidFill>
                <a:latin typeface="Comic Sans MS" panose="030F0702030302020204" pitchFamily="66" charset="0"/>
              </a:rPr>
              <a:t> </a:t>
            </a:r>
            <a:r>
              <a:rPr lang="en-IN" b="1" dirty="0" err="1">
                <a:solidFill>
                  <a:srgbClr val="009999">
                    <a:lumMod val="75000"/>
                  </a:srgbClr>
                </a:solidFill>
                <a:latin typeface="Comic Sans MS" panose="030F0702030302020204" pitchFamily="66" charset="0"/>
              </a:rPr>
              <a:t>ho</a:t>
            </a:r>
            <a:r>
              <a:rPr lang="en-IN" b="1" dirty="0">
                <a:solidFill>
                  <a:srgbClr val="009999">
                    <a:lumMod val="75000"/>
                  </a:srgbClr>
                </a:solidFill>
                <a:latin typeface="Comic Sans MS" panose="030F0702030302020204" pitchFamily="66" charset="0"/>
              </a:rPr>
              <a:t> hi </a:t>
            </a:r>
            <a:r>
              <a:rPr lang="en-IN" b="1" dirty="0" err="1">
                <a:solidFill>
                  <a:srgbClr val="009999">
                    <a:lumMod val="75000"/>
                  </a:srgbClr>
                </a:solidFill>
                <a:latin typeface="Comic Sans MS" panose="030F0702030302020204" pitchFamily="66" charset="0"/>
              </a:rPr>
              <a:t>amaho</a:t>
            </a:r>
            <a:r>
              <a:rPr lang="en-IN" b="1" dirty="0">
                <a:solidFill>
                  <a:srgbClr val="009999">
                    <a:lumMod val="75000"/>
                  </a:srgbClr>
                </a:solidFill>
                <a:latin typeface="Comic Sans MS" panose="030F0702030302020204" pitchFamily="66" charset="0"/>
              </a:rPr>
              <a:t> </a:t>
            </a:r>
            <a:r>
              <a:rPr lang="en-IN" b="1" dirty="0" err="1">
                <a:solidFill>
                  <a:srgbClr val="009999">
                    <a:lumMod val="75000"/>
                  </a:srgbClr>
                </a:solidFill>
                <a:latin typeface="Comic Sans MS" panose="030F0702030302020204" pitchFamily="66" charset="0"/>
              </a:rPr>
              <a:t>na</a:t>
            </a:r>
            <a:r>
              <a:rPr lang="en-IN" b="1" dirty="0">
                <a:solidFill>
                  <a:srgbClr val="009999">
                    <a:lumMod val="75000"/>
                  </a:srgbClr>
                </a:solidFill>
                <a:latin typeface="Comic Sans MS" panose="030F0702030302020204" pitchFamily="66" charset="0"/>
              </a:rPr>
              <a:t> </a:t>
            </a:r>
            <a:r>
              <a:rPr lang="en-IN" b="1" dirty="0" err="1">
                <a:solidFill>
                  <a:srgbClr val="009999">
                    <a:lumMod val="75000"/>
                  </a:srgbClr>
                </a:solidFill>
                <a:latin typeface="Comic Sans MS" panose="030F0702030302020204" pitchFamily="66" charset="0"/>
              </a:rPr>
              <a:t>seipih</a:t>
            </a:r>
            <a:r>
              <a:rPr lang="en-IN" b="1" dirty="0">
                <a:solidFill>
                  <a:srgbClr val="009999">
                    <a:lumMod val="75000"/>
                  </a:srgbClr>
                </a:solidFill>
                <a:latin typeface="Comic Sans MS" panose="030F0702030302020204" pitchFamily="66" charset="0"/>
              </a:rPr>
              <a:t> son </a:t>
            </a:r>
            <a:r>
              <a:rPr lang="en-IN" b="1" dirty="0" err="1">
                <a:solidFill>
                  <a:srgbClr val="009999">
                    <a:lumMod val="75000"/>
                  </a:srgbClr>
                </a:solidFill>
                <a:latin typeface="Comic Sans MS" panose="030F0702030302020204" pitchFamily="66" charset="0"/>
              </a:rPr>
              <a:t>tei</a:t>
            </a:r>
            <a:r>
              <a:rPr lang="en-IN" b="1" dirty="0">
                <a:solidFill>
                  <a:srgbClr val="009999">
                    <a:lumMod val="75000"/>
                  </a:srgbClr>
                </a:solidFill>
                <a:latin typeface="Comic Sans MS" panose="030F0702030302020204" pitchFamily="66" charset="0"/>
              </a:rPr>
              <a:t> ding ahi</a:t>
            </a:r>
            <a:r>
              <a:rPr lang="en-IN" sz="1600" b="1" dirty="0">
                <a:solidFill>
                  <a:srgbClr val="009999">
                    <a:lumMod val="75000"/>
                  </a:srgbClr>
                </a:solidFill>
                <a:latin typeface="Comic Sans MS" panose="030F0702030302020204" pitchFamily="66" charset="0"/>
              </a:rPr>
              <a:t>.</a:t>
            </a: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 </a:t>
            </a:r>
            <a:r>
              <a:rPr kumimoji="0" lang="en" sz="12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r>
              <a:rPr kumimoji="0" lang="en" sz="14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Ezekiel 33:7</a:t>
            </a:r>
            <a:r>
              <a:rPr kumimoji="0" lang="en" sz="12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78565"/>
            <a:ext cx="747056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100" b="1" dirty="0">
                <a:solidFill>
                  <a:prstClr val="black"/>
                </a:solidFill>
                <a:latin typeface="Aptos" panose="02110004020202020204"/>
              </a:rPr>
              <a:t>Ikihoumat kit theina diuvin Pathien in lekhabu ni asun e- athilsiemho le Bible chu ahi</a:t>
            </a:r>
            <a:r>
              <a:rPr kumimoji="0" lang="en" sz="2100" b="1" i="0" u="none" strike="noStrike" kern="1200" cap="none" spc="0" normalizeH="0" baseline="0" noProof="0" dirty="0">
                <a:ln>
                  <a:noFill/>
                </a:ln>
                <a:solidFill>
                  <a:prstClr val="black"/>
                </a:solidFill>
                <a:effectLst/>
                <a:uLnTx/>
                <a:uFillTx/>
                <a:latin typeface="Aptos" panose="02110004020202020204"/>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(Rom. 1:20; 2 Tim. 3:15).</a:t>
            </a:r>
          </a:p>
        </p:txBody>
      </p:sp>
      <p:sp>
        <p:nvSpPr>
          <p:cNvPr id="7" name="CuadroTexto 6">
            <a:extLst>
              <a:ext uri="{FF2B5EF4-FFF2-40B4-BE49-F238E27FC236}">
                <a16:creationId xmlns:a16="http://schemas.microsoft.com/office/drawing/2014/main" id="{B130ED01-C6AB-8B09-8927-34D3E6D15D2E}"/>
              </a:ext>
            </a:extLst>
          </p:cNvPr>
          <p:cNvSpPr txBox="1"/>
          <p:nvPr/>
        </p:nvSpPr>
        <p:spPr>
          <a:xfrm>
            <a:off x="2182932" y="5777279"/>
            <a:ext cx="7968772" cy="106182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100" b="1" dirty="0">
                <a:solidFill>
                  <a:prstClr val="black"/>
                </a:solidFill>
                <a:latin typeface="Aptos" panose="02110004020202020204"/>
              </a:rPr>
              <a:t>Chuban in jong Pathien in taona kuon ei kihoumatpi ji uve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(Psalm 5:2); </a:t>
            </a: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vantil</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(Acts 8:26), </a:t>
            </a: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thiemgao</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(Joel 2:28), </a:t>
            </a: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chule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 sz="2100" b="1" dirty="0">
                <a:solidFill>
                  <a:prstClr val="black"/>
                </a:solidFill>
                <a:latin typeface="Aptos" panose="02110004020202020204"/>
              </a:rPr>
              <a:t>adiehset in</a:t>
            </a:r>
            <a:r>
              <a:rPr kumimoji="0" lang="en" sz="2100" b="1" i="0" u="none" strike="noStrike" kern="1200" cap="none" spc="0" normalizeH="0" baseline="0" noProof="0" dirty="0">
                <a:ln>
                  <a:noFill/>
                </a:ln>
                <a:solidFill>
                  <a:prstClr val="black"/>
                </a:solidFill>
                <a:effectLst/>
                <a:uLnTx/>
                <a:uFillTx/>
                <a:latin typeface="Aptos" panose="02110004020202020204"/>
              </a:rPr>
              <a:t>, Lhagao Thieng mangcha’n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(John 14:26)</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jong ei kihoumatpi uve.</a:t>
            </a:r>
            <a:endPar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243678" y="4994297"/>
            <a:ext cx="7842714"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100" b="1" dirty="0">
                <a:solidFill>
                  <a:prstClr val="black"/>
                </a:solidFill>
                <a:latin typeface="Aptos" panose="02110004020202020204"/>
              </a:rPr>
              <a:t>Bible a hin ihung kuondohna u le ilelhunkitna diu akihedoh thei in, Pathien in hinkho eipieh lona u jieh jong mudoh thei ahi.</a:t>
            </a:r>
            <a:endParaRPr kumimoji="0" lang="en" sz="2100" b="1" i="0" u="none" strike="noStrike" kern="1200" cap="none" spc="0" normalizeH="0" baseline="0" noProof="0" dirty="0">
              <a:ln>
                <a:noFill/>
              </a:ln>
              <a:solidFill>
                <a:prstClr val="black"/>
              </a:solidFill>
              <a:effectLst/>
              <a:uLnTx/>
              <a:uFillTx/>
              <a:latin typeface="Aptos" panose="02110004020202020204"/>
            </a:endParaRP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4843" y="2952216"/>
            <a:ext cx="7499798"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Thilsiem jouse’n Siempa thudol ei tahlah</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pih jing un ahi, ahin chonsietna’n thilsiem ho asubuoh gam tai. Bible a hin vang Pathien thusah kichieh tah le buohbehlou hiel in akisun in, Pathien a kuon thiemgao ho hetsah ahi bang un akisun e. </a:t>
            </a: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 Jesu hinkho le natoh a kuon</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Pathien chamkimna bulhing set muthei in jong aum e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(Heb. 1:1-2).</a:t>
            </a: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730468" y="351234"/>
            <a:ext cx="11259369" cy="6155531"/>
          </a:xfrm>
          <a:prstGeom prst="rect">
            <a:avLst/>
          </a:prstGeom>
          <a:noFill/>
        </p:spPr>
        <p:txBody>
          <a:bodyPr wrap="square">
            <a:spAutoFit/>
          </a:bodyPr>
          <a:lstStyle/>
          <a:p>
            <a:pPr lvl="0">
              <a:spcBef>
                <a:spcPts val="600"/>
              </a:spcBef>
              <a:defRPr/>
            </a:pPr>
            <a:r>
              <a:rPr kumimoji="0" lang="en" sz="24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“Pathien toh mihiem kithokhom</a:t>
            </a:r>
            <a:r>
              <a:rPr kumimoji="0" lang="en" sz="24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ding anahi. Adam chonsiet jal in hiche tohguon chu bulhit in aum thei tapoi. Satan in Adam chonsietna lam ah apuilut tan, chonsietna alhah masang akihoumatpi bang in Pathien in chonsietna a alhahlut jouvin aboljom pih ta poi.</a:t>
            </a:r>
            <a:r>
              <a:rPr lang="en-US" sz="2400" b="1" dirty="0">
                <a:solidFill>
                  <a:prstClr val="black"/>
                </a:solidFill>
                <a:latin typeface="Constantia" panose="02030602050306030303" pitchFamily="18" charset="0"/>
              </a:rPr>
              <a:t> </a:t>
            </a:r>
          </a:p>
          <a:p>
            <a:pPr lvl="0">
              <a:spcBef>
                <a:spcPts val="600"/>
              </a:spcBef>
              <a:defRPr/>
            </a:pPr>
            <a:r>
              <a:rPr lang="en-US" sz="2400" b="1" dirty="0" err="1">
                <a:solidFill>
                  <a:prstClr val="black"/>
                </a:solidFill>
                <a:latin typeface="Constantia" panose="02030602050306030303" pitchFamily="18" charset="0"/>
              </a:rPr>
              <a:t>Chonsietna</a:t>
            </a:r>
            <a:r>
              <a:rPr lang="en-US" sz="2400" b="1" dirty="0">
                <a:solidFill>
                  <a:prstClr val="black"/>
                </a:solidFill>
                <a:latin typeface="Constantia" panose="02030602050306030303" pitchFamily="18" charset="0"/>
              </a:rPr>
              <a:t> a </a:t>
            </a:r>
            <a:r>
              <a:rPr lang="en-US" sz="2400" b="1" dirty="0" err="1">
                <a:solidFill>
                  <a:prstClr val="black"/>
                </a:solidFill>
                <a:latin typeface="Constantia" panose="02030602050306030303" pitchFamily="18" charset="0"/>
              </a:rPr>
              <a:t>alhahlut</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jouvin</a:t>
            </a:r>
            <a:r>
              <a:rPr lang="en-US" sz="2400" b="1" dirty="0">
                <a:solidFill>
                  <a:prstClr val="black"/>
                </a:solidFill>
                <a:latin typeface="Constantia" panose="02030602050306030303" pitchFamily="18" charset="0"/>
              </a:rPr>
              <a:t> Adam </a:t>
            </a:r>
            <a:r>
              <a:rPr lang="en-US" sz="2400" b="1" dirty="0" err="1">
                <a:solidFill>
                  <a:prstClr val="black"/>
                </a:solidFill>
                <a:latin typeface="Constantia" panose="02030602050306030303" pitchFamily="18" charset="0"/>
              </a:rPr>
              <a:t>kaihuoile’n</a:t>
            </a:r>
            <a:r>
              <a:rPr lang="en-US" sz="2400" b="1" dirty="0">
                <a:solidFill>
                  <a:prstClr val="black"/>
                </a:solidFill>
                <a:latin typeface="Constantia" panose="02030602050306030303" pitchFamily="18" charset="0"/>
              </a:rPr>
              <a:t> Christa ahung pang tai. </a:t>
            </a:r>
            <a:r>
              <a:rPr lang="en-US" sz="2400" b="1" dirty="0" err="1">
                <a:solidFill>
                  <a:prstClr val="black"/>
                </a:solidFill>
                <a:latin typeface="Constantia" panose="02030602050306030303" pitchFamily="18" charset="0"/>
              </a:rPr>
              <a:t>Pathien</a:t>
            </a:r>
            <a:r>
              <a:rPr lang="en-US" sz="2400" b="1" dirty="0">
                <a:solidFill>
                  <a:prstClr val="black"/>
                </a:solidFill>
                <a:latin typeface="Constantia" panose="02030602050306030303" pitchFamily="18" charset="0"/>
              </a:rPr>
              <a:t> in </a:t>
            </a:r>
            <a:r>
              <a:rPr lang="en-US" sz="2400" b="1" dirty="0" err="1">
                <a:solidFill>
                  <a:prstClr val="black"/>
                </a:solidFill>
                <a:latin typeface="Constantia" panose="02030602050306030303" pitchFamily="18" charset="0"/>
              </a:rPr>
              <a:t>mihiem</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akiloipi</a:t>
            </a:r>
            <a:r>
              <a:rPr lang="en-US" sz="2400" b="1" dirty="0">
                <a:solidFill>
                  <a:prstClr val="black"/>
                </a:solidFill>
                <a:latin typeface="Constantia" panose="02030602050306030303" pitchFamily="18" charset="0"/>
              </a:rPr>
              <a:t> bang in </a:t>
            </a:r>
            <a:r>
              <a:rPr lang="en-US" sz="2400" b="1" dirty="0" err="1">
                <a:solidFill>
                  <a:prstClr val="black"/>
                </a:solidFill>
                <a:latin typeface="Constantia" panose="02030602050306030303" pitchFamily="18" charset="0"/>
              </a:rPr>
              <a:t>ahille’n</a:t>
            </a:r>
            <a:r>
              <a:rPr lang="en-US" sz="2400" b="1" dirty="0">
                <a:solidFill>
                  <a:prstClr val="black"/>
                </a:solidFill>
                <a:latin typeface="Constantia" panose="02030602050306030303" pitchFamily="18" charset="0"/>
              </a:rPr>
              <a:t> ahung pang in, </a:t>
            </a:r>
            <a:r>
              <a:rPr lang="en-US" sz="2400" b="1" dirty="0" err="1">
                <a:solidFill>
                  <a:prstClr val="black"/>
                </a:solidFill>
                <a:latin typeface="Constantia" panose="02030602050306030303" pitchFamily="18" charset="0"/>
              </a:rPr>
              <a:t>thina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apet</a:t>
            </a:r>
            <a:r>
              <a:rPr lang="en-US" sz="2400" b="1" dirty="0">
                <a:solidFill>
                  <a:prstClr val="black"/>
                </a:solidFill>
                <a:latin typeface="Constantia" panose="02030602050306030303" pitchFamily="18" charset="0"/>
              </a:rPr>
              <a:t> pet a </a:t>
            </a:r>
            <a:r>
              <a:rPr lang="en-US" sz="2400" b="1" dirty="0" err="1">
                <a:solidFill>
                  <a:prstClr val="black"/>
                </a:solidFill>
                <a:latin typeface="Constantia" panose="02030602050306030303" pitchFamily="18" charset="0"/>
              </a:rPr>
              <a:t>atuo</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diuva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kuon</a:t>
            </a:r>
            <a:r>
              <a:rPr lang="en-US" sz="2400" b="1" dirty="0">
                <a:solidFill>
                  <a:prstClr val="black"/>
                </a:solidFill>
                <a:latin typeface="Constantia" panose="02030602050306030303" pitchFamily="18" charset="0"/>
              </a:rPr>
              <a:t> in </a:t>
            </a:r>
            <a:r>
              <a:rPr lang="en-US" sz="2400" b="1" dirty="0" err="1">
                <a:solidFill>
                  <a:prstClr val="black"/>
                </a:solidFill>
                <a:latin typeface="Constantia" panose="02030602050306030303" pitchFamily="18" charset="0"/>
              </a:rPr>
              <a:t>ahuoidoh</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sah</a:t>
            </a:r>
            <a:r>
              <a:rPr lang="en-US" sz="2400" b="1" dirty="0">
                <a:solidFill>
                  <a:prstClr val="black"/>
                </a:solidFill>
                <a:latin typeface="Constantia" panose="02030602050306030303" pitchFamily="18" charset="0"/>
              </a:rPr>
              <a:t> tai. </a:t>
            </a:r>
            <a:r>
              <a:rPr lang="en-US" sz="2400" b="1" dirty="0" err="1">
                <a:solidFill>
                  <a:prstClr val="black"/>
                </a:solidFill>
                <a:latin typeface="Constantia" panose="02030602050306030303" pitchFamily="18" charset="0"/>
              </a:rPr>
              <a:t>Palai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natoh</a:t>
            </a:r>
            <a:r>
              <a:rPr lang="en-US" sz="2400" b="1" dirty="0">
                <a:solidFill>
                  <a:prstClr val="black"/>
                </a:solidFill>
                <a:latin typeface="Constantia" panose="02030602050306030303" pitchFamily="18" charset="0"/>
              </a:rPr>
              <a:t> tong din ahung </a:t>
            </a:r>
            <a:r>
              <a:rPr lang="en-US" sz="2400" b="1" dirty="0" err="1">
                <a:solidFill>
                  <a:prstClr val="black"/>
                </a:solidFill>
                <a:latin typeface="Constantia" panose="02030602050306030303" pitchFamily="18" charset="0"/>
              </a:rPr>
              <a:t>kipandoh</a:t>
            </a:r>
            <a:r>
              <a:rPr lang="en-US" sz="2400" b="1" dirty="0">
                <a:solidFill>
                  <a:prstClr val="black"/>
                </a:solidFill>
                <a:latin typeface="Constantia" panose="02030602050306030303" pitchFamily="18" charset="0"/>
              </a:rPr>
              <a:t> tai. Adam le Evi ahung </a:t>
            </a:r>
            <a:r>
              <a:rPr lang="en-US" sz="2400" b="1" dirty="0" err="1">
                <a:solidFill>
                  <a:prstClr val="black"/>
                </a:solidFill>
                <a:latin typeface="Constantia" panose="02030602050306030303" pitchFamily="18" charset="0"/>
              </a:rPr>
              <a:t>kile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thei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lhon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nadin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phaat</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kot</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ahonpih</a:t>
            </a:r>
            <a:r>
              <a:rPr lang="en-US" sz="2400" b="1" dirty="0">
                <a:solidFill>
                  <a:prstClr val="black"/>
                </a:solidFill>
                <a:latin typeface="Constantia" panose="02030602050306030303" pitchFamily="18" charset="0"/>
              </a:rPr>
              <a:t> in, </a:t>
            </a:r>
            <a:r>
              <a:rPr lang="en-US" sz="2400" b="1" dirty="0" err="1">
                <a:solidFill>
                  <a:prstClr val="black"/>
                </a:solidFill>
                <a:latin typeface="Constantia" panose="02030602050306030303" pitchFamily="18" charset="0"/>
              </a:rPr>
              <a:t>asuon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apah</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jouse</a:t>
            </a:r>
            <a:r>
              <a:rPr lang="en-US" sz="2400" b="1" dirty="0">
                <a:solidFill>
                  <a:prstClr val="black"/>
                </a:solidFill>
                <a:latin typeface="Constantia" panose="02030602050306030303" pitchFamily="18" charset="0"/>
              </a:rPr>
              <a:t> jong </a:t>
            </a:r>
            <a:r>
              <a:rPr lang="en-US" sz="2400" b="1" dirty="0" err="1">
                <a:solidFill>
                  <a:prstClr val="black"/>
                </a:solidFill>
                <a:latin typeface="Constantia" panose="02030602050306030303" pitchFamily="18" charset="0"/>
              </a:rPr>
              <a:t>hiche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jal</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chun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asaang</a:t>
            </a:r>
            <a:r>
              <a:rPr lang="en-US" sz="2400" b="1" dirty="0">
                <a:solidFill>
                  <a:prstClr val="black"/>
                </a:solidFill>
                <a:latin typeface="Constantia" panose="02030602050306030303" pitchFamily="18" charset="0"/>
              </a:rPr>
              <a:t> tai.</a:t>
            </a:r>
          </a:p>
          <a:p>
            <a:pPr lvl="0">
              <a:spcBef>
                <a:spcPts val="600"/>
              </a:spcBef>
              <a:defRPr/>
            </a:pPr>
            <a:r>
              <a:rPr lang="en-US" sz="2400" b="1" dirty="0" err="1">
                <a:solidFill>
                  <a:prstClr val="black"/>
                </a:solidFill>
                <a:latin typeface="Constantia" panose="02030602050306030303" pitchFamily="18" charset="0"/>
              </a:rPr>
              <a:t>Pathien</a:t>
            </a:r>
            <a:r>
              <a:rPr lang="en-US" sz="2400" b="1" dirty="0">
                <a:solidFill>
                  <a:prstClr val="black"/>
                </a:solidFill>
                <a:latin typeface="Constantia" panose="02030602050306030303" pitchFamily="18" charset="0"/>
              </a:rPr>
              <a:t> Chapa </a:t>
            </a:r>
            <a:r>
              <a:rPr lang="en-US" sz="2400" b="1" dirty="0" err="1">
                <a:solidFill>
                  <a:prstClr val="black"/>
                </a:solidFill>
                <a:latin typeface="Constantia" panose="02030602050306030303" pitchFamily="18" charset="0"/>
              </a:rPr>
              <a:t>thoidamna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natoh</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umlou</a:t>
            </a:r>
            <a:r>
              <a:rPr lang="en-US" sz="2400" b="1" dirty="0">
                <a:solidFill>
                  <a:prstClr val="black"/>
                </a:solidFill>
                <a:latin typeface="Constantia" panose="02030602050306030303" pitchFamily="18" charset="0"/>
              </a:rPr>
              <a:t> hi </a:t>
            </a:r>
            <a:r>
              <a:rPr lang="en-US" sz="2400" b="1" dirty="0" err="1">
                <a:solidFill>
                  <a:prstClr val="black"/>
                </a:solidFill>
                <a:latin typeface="Constantia" panose="02030602050306030303" pitchFamily="18" charset="0"/>
              </a:rPr>
              <a:t>leh</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Pathien</a:t>
            </a:r>
            <a:r>
              <a:rPr lang="en-US" sz="2400" b="1" dirty="0">
                <a:solidFill>
                  <a:prstClr val="black"/>
                </a:solidFill>
                <a:latin typeface="Constantia" panose="02030602050306030303" pitchFamily="18" charset="0"/>
              </a:rPr>
              <a:t> a </a:t>
            </a:r>
            <a:r>
              <a:rPr lang="en-US" sz="2400" b="1" dirty="0" err="1">
                <a:solidFill>
                  <a:prstClr val="black"/>
                </a:solidFill>
                <a:latin typeface="Constantia" panose="02030602050306030303" pitchFamily="18" charset="0"/>
              </a:rPr>
              <a:t>kuon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mihiem</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phatthei</a:t>
            </a:r>
            <a:r>
              <a:rPr lang="en-US" sz="2400" b="1" dirty="0">
                <a:solidFill>
                  <a:prstClr val="black"/>
                </a:solidFill>
                <a:latin typeface="Constantia" panose="02030602050306030303" pitchFamily="18" charset="0"/>
              </a:rPr>
              <a:t> le </a:t>
            </a:r>
            <a:r>
              <a:rPr lang="en-US" sz="2400" b="1" dirty="0" err="1">
                <a:solidFill>
                  <a:prstClr val="black"/>
                </a:solidFill>
                <a:latin typeface="Constantia" panose="02030602050306030303" pitchFamily="18" charset="0"/>
              </a:rPr>
              <a:t>huhhing</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channa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thupha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lhung</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theilou</a:t>
            </a:r>
            <a:r>
              <a:rPr lang="en-US" sz="2400" b="1" dirty="0">
                <a:solidFill>
                  <a:prstClr val="black"/>
                </a:solidFill>
                <a:latin typeface="Constantia" panose="02030602050306030303" pitchFamily="18" charset="0"/>
              </a:rPr>
              <a:t> ding ahi. </a:t>
            </a:r>
            <a:r>
              <a:rPr lang="en-US" sz="2400" b="1" dirty="0" err="1">
                <a:solidFill>
                  <a:prstClr val="black"/>
                </a:solidFill>
                <a:latin typeface="Constantia" panose="02030602050306030303" pitchFamily="18" charset="0"/>
              </a:rPr>
              <a:t>Pathien</a:t>
            </a:r>
            <a:r>
              <a:rPr lang="en-US" sz="2400" b="1" dirty="0">
                <a:solidFill>
                  <a:prstClr val="black"/>
                </a:solidFill>
                <a:latin typeface="Constantia" panose="02030602050306030303" pitchFamily="18" charset="0"/>
              </a:rPr>
              <a:t> in </a:t>
            </a:r>
            <a:r>
              <a:rPr lang="en-US" sz="2400" b="1" dirty="0" err="1">
                <a:solidFill>
                  <a:prstClr val="black"/>
                </a:solidFill>
                <a:latin typeface="Constantia" panose="02030602050306030303" pitchFamily="18" charset="0"/>
              </a:rPr>
              <a:t>athupieh</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jatah</a:t>
            </a:r>
            <a:r>
              <a:rPr lang="en-US" sz="2400" b="1" dirty="0">
                <a:solidFill>
                  <a:prstClr val="black"/>
                </a:solidFill>
                <a:latin typeface="Constantia" panose="02030602050306030303" pitchFamily="18" charset="0"/>
              </a:rPr>
              <a:t> a </a:t>
            </a:r>
            <a:r>
              <a:rPr lang="en-US" sz="2400" b="1" dirty="0" err="1">
                <a:solidFill>
                  <a:prstClr val="black"/>
                </a:solidFill>
                <a:latin typeface="Constantia" panose="02030602050306030303" pitchFamily="18" charset="0"/>
              </a:rPr>
              <a:t>bol</a:t>
            </a:r>
            <a:r>
              <a:rPr lang="en-US" sz="2400" b="1" dirty="0">
                <a:solidFill>
                  <a:prstClr val="black"/>
                </a:solidFill>
                <a:latin typeface="Constantia" panose="02030602050306030303" pitchFamily="18" charset="0"/>
              </a:rPr>
              <a:t> hi ding </a:t>
            </a:r>
            <a:r>
              <a:rPr lang="en-US" sz="2400" b="1" dirty="0" err="1">
                <a:solidFill>
                  <a:prstClr val="black"/>
                </a:solidFill>
                <a:latin typeface="Constantia" panose="02030602050306030303" pitchFamily="18" charset="0"/>
              </a:rPr>
              <a:t>adei</a:t>
            </a:r>
            <a:r>
              <a:rPr lang="en-US" sz="2400" b="1" dirty="0">
                <a:solidFill>
                  <a:prstClr val="black"/>
                </a:solidFill>
                <a:latin typeface="Constantia" panose="02030602050306030303" pitchFamily="18" charset="0"/>
              </a:rPr>
              <a:t> bang a </a:t>
            </a:r>
            <a:r>
              <a:rPr lang="en-US" sz="2400" b="1" dirty="0" err="1">
                <a:solidFill>
                  <a:prstClr val="black"/>
                </a:solidFill>
                <a:latin typeface="Constantia" panose="02030602050306030303" pitchFamily="18" charset="0"/>
              </a:rPr>
              <a:t>adei</a:t>
            </a:r>
            <a:r>
              <a:rPr lang="en-US" sz="2400" b="1" dirty="0">
                <a:solidFill>
                  <a:prstClr val="black"/>
                </a:solidFill>
                <a:latin typeface="Constantia" panose="02030602050306030303" pitchFamily="18" charset="0"/>
              </a:rPr>
              <a:t> ding dang </a:t>
            </a:r>
            <a:r>
              <a:rPr lang="en-US" sz="2400" b="1" dirty="0" err="1">
                <a:solidFill>
                  <a:prstClr val="black"/>
                </a:solidFill>
                <a:latin typeface="Constantia" panose="02030602050306030303" pitchFamily="18" charset="0"/>
              </a:rPr>
              <a:t>ima</a:t>
            </a:r>
            <a:r>
              <a:rPr lang="en-US" sz="2400" b="1" dirty="0">
                <a:solidFill>
                  <a:prstClr val="black"/>
                </a:solidFill>
                <a:latin typeface="Constantia" panose="02030602050306030303" pitchFamily="18" charset="0"/>
              </a:rPr>
              <a:t> aum poi. </a:t>
            </a:r>
            <a:r>
              <a:rPr lang="en-US" sz="2400" b="1" dirty="0" err="1">
                <a:solidFill>
                  <a:prstClr val="black"/>
                </a:solidFill>
                <a:latin typeface="Constantia" panose="02030602050306030303" pitchFamily="18" charset="0"/>
              </a:rPr>
              <a:t>Hiche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thupieh</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palkeh</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jal</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chun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Pathien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toh</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mihiem</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kikhenna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kichat</a:t>
            </a:r>
            <a:r>
              <a:rPr lang="en-US" sz="2400" b="1" dirty="0">
                <a:solidFill>
                  <a:prstClr val="black"/>
                </a:solidFill>
                <a:latin typeface="Constantia" panose="02030602050306030303" pitchFamily="18" charset="0"/>
              </a:rPr>
              <a:t> um </a:t>
            </a:r>
            <a:r>
              <a:rPr lang="en-US" sz="2400" b="1" dirty="0" err="1">
                <a:solidFill>
                  <a:prstClr val="black"/>
                </a:solidFill>
                <a:latin typeface="Constantia" panose="02030602050306030303" pitchFamily="18" charset="0"/>
              </a:rPr>
              <a:t>tah</a:t>
            </a:r>
            <a:r>
              <a:rPr lang="en-US" sz="2400" b="1" dirty="0">
                <a:solidFill>
                  <a:prstClr val="black"/>
                </a:solidFill>
                <a:latin typeface="Constantia" panose="02030602050306030303" pitchFamily="18" charset="0"/>
              </a:rPr>
              <a:t> chu ahung </a:t>
            </a:r>
            <a:r>
              <a:rPr lang="en-US" sz="2400" b="1" dirty="0" err="1">
                <a:solidFill>
                  <a:prstClr val="black"/>
                </a:solidFill>
                <a:latin typeface="Constantia" panose="02030602050306030303" pitchFamily="18" charset="0"/>
              </a:rPr>
              <a:t>lhung</a:t>
            </a:r>
            <a:r>
              <a:rPr lang="en-US" sz="2400" b="1" dirty="0">
                <a:solidFill>
                  <a:prstClr val="black"/>
                </a:solidFill>
                <a:latin typeface="Constantia" panose="02030602050306030303" pitchFamily="18" charset="0"/>
              </a:rPr>
              <a:t> tai. </a:t>
            </a:r>
            <a:r>
              <a:rPr lang="en-US" sz="2400" b="1" dirty="0" err="1">
                <a:solidFill>
                  <a:prstClr val="black"/>
                </a:solidFill>
                <a:latin typeface="Constantia" panose="02030602050306030303" pitchFamily="18" charset="0"/>
              </a:rPr>
              <a:t>Chonsietna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hephalouva</a:t>
            </a:r>
            <a:r>
              <a:rPr lang="en-US" sz="2400" b="1" dirty="0">
                <a:solidFill>
                  <a:prstClr val="black"/>
                </a:solidFill>
                <a:latin typeface="Constantia" panose="02030602050306030303" pitchFamily="18" charset="0"/>
              </a:rPr>
              <a:t> aum lai </a:t>
            </a:r>
            <a:r>
              <a:rPr lang="en-US" sz="2400" b="1" dirty="0" err="1">
                <a:solidFill>
                  <a:prstClr val="black"/>
                </a:solidFill>
                <a:latin typeface="Constantia" panose="02030602050306030303" pitchFamily="18" charset="0"/>
              </a:rPr>
              <a:t>chun</a:t>
            </a:r>
            <a:r>
              <a:rPr lang="en-US" sz="2400" b="1" dirty="0">
                <a:solidFill>
                  <a:prstClr val="black"/>
                </a:solidFill>
                <a:latin typeface="Constantia" panose="02030602050306030303" pitchFamily="18" charset="0"/>
              </a:rPr>
              <a:t> Adam chu </a:t>
            </a:r>
            <a:r>
              <a:rPr lang="en-US" sz="2400" b="1" dirty="0" err="1">
                <a:solidFill>
                  <a:prstClr val="black"/>
                </a:solidFill>
                <a:latin typeface="Constantia" panose="02030602050306030303" pitchFamily="18" charset="0"/>
              </a:rPr>
              <a:t>Pathien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lhonpina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jalen</a:t>
            </a:r>
            <a:r>
              <a:rPr lang="en-US" sz="2400" b="1" dirty="0">
                <a:solidFill>
                  <a:prstClr val="black"/>
                </a:solidFill>
                <a:latin typeface="Constantia" panose="02030602050306030303" pitchFamily="18" charset="0"/>
              </a:rPr>
              <a:t> le kipah </a:t>
            </a:r>
            <a:r>
              <a:rPr lang="en-US" sz="2400" b="1" dirty="0" err="1">
                <a:solidFill>
                  <a:prstClr val="black"/>
                </a:solidFill>
                <a:latin typeface="Constantia" panose="02030602050306030303" pitchFamily="18" charset="0"/>
              </a:rPr>
              <a:t>tah</a:t>
            </a:r>
            <a:r>
              <a:rPr lang="en-US" sz="2400" b="1" dirty="0">
                <a:solidFill>
                  <a:prstClr val="black"/>
                </a:solidFill>
                <a:latin typeface="Constantia" panose="02030602050306030303" pitchFamily="18" charset="0"/>
              </a:rPr>
              <a:t> in </a:t>
            </a:r>
            <a:r>
              <a:rPr lang="en-US" sz="2400" b="1" dirty="0" err="1">
                <a:solidFill>
                  <a:prstClr val="black"/>
                </a:solidFill>
                <a:latin typeface="Constantia" panose="02030602050306030303" pitchFamily="18" charset="0"/>
              </a:rPr>
              <a:t>anachang</a:t>
            </a:r>
            <a:r>
              <a:rPr lang="en-US" sz="2400" b="1" dirty="0">
                <a:solidFill>
                  <a:prstClr val="black"/>
                </a:solidFill>
                <a:latin typeface="Constantia" panose="02030602050306030303" pitchFamily="18" charset="0"/>
              </a:rPr>
              <a:t> in, </a:t>
            </a:r>
            <a:r>
              <a:rPr lang="en-US" sz="2400" b="1" dirty="0" err="1">
                <a:solidFill>
                  <a:prstClr val="black"/>
                </a:solidFill>
                <a:latin typeface="Constantia" panose="02030602050306030303" pitchFamily="18" charset="0"/>
              </a:rPr>
              <a:t>chonsietna</a:t>
            </a:r>
            <a:r>
              <a:rPr lang="en-US" sz="2400" b="1" dirty="0">
                <a:solidFill>
                  <a:prstClr val="black"/>
                </a:solidFill>
                <a:latin typeface="Constantia" panose="02030602050306030303" pitchFamily="18" charset="0"/>
              </a:rPr>
              <a:t> a </a:t>
            </a:r>
            <a:r>
              <a:rPr lang="en-US" sz="2400" b="1" dirty="0" err="1">
                <a:solidFill>
                  <a:prstClr val="black"/>
                </a:solidFill>
                <a:latin typeface="Constantia" panose="02030602050306030303" pitchFamily="18" charset="0"/>
              </a:rPr>
              <a:t>alhahlut</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jouvin</a:t>
            </a:r>
            <a:r>
              <a:rPr lang="en-US" sz="2400" b="1" dirty="0">
                <a:solidFill>
                  <a:prstClr val="black"/>
                </a:solidFill>
                <a:latin typeface="Constantia" panose="02030602050306030303" pitchFamily="18" charset="0"/>
              </a:rPr>
              <a:t> vang Christa le </a:t>
            </a:r>
            <a:r>
              <a:rPr lang="en-US" sz="2400" b="1" dirty="0" err="1">
                <a:solidFill>
                  <a:prstClr val="black"/>
                </a:solidFill>
                <a:latin typeface="Constantia" panose="02030602050306030303" pitchFamily="18" charset="0"/>
              </a:rPr>
              <a:t>avantiil</a:t>
            </a:r>
            <a:r>
              <a:rPr lang="en-US" sz="2400" b="1" dirty="0">
                <a:solidFill>
                  <a:prstClr val="black"/>
                </a:solidFill>
                <a:latin typeface="Constantia" panose="02030602050306030303" pitchFamily="18" charset="0"/>
              </a:rPr>
              <a:t> ho a </a:t>
            </a:r>
            <a:r>
              <a:rPr lang="en-US" sz="2400" b="1" dirty="0" err="1">
                <a:solidFill>
                  <a:prstClr val="black"/>
                </a:solidFill>
                <a:latin typeface="Constantia" panose="02030602050306030303" pitchFamily="18" charset="0"/>
              </a:rPr>
              <a:t>kuon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bouvin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akihoumatpi</a:t>
            </a:r>
            <a:r>
              <a:rPr lang="en-US" sz="2400" b="1" dirty="0">
                <a:solidFill>
                  <a:prstClr val="black"/>
                </a:solidFill>
                <a:latin typeface="Constantia" panose="02030602050306030303" pitchFamily="18" charset="0"/>
              </a:rPr>
              <a:t> tai</a:t>
            </a:r>
            <a:r>
              <a:rPr kumimoji="0" lang="en" sz="24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p>
        </p:txBody>
      </p:sp>
      <p:sp>
        <p:nvSpPr>
          <p:cNvPr id="4" name="CuadroTexto 3">
            <a:extLst>
              <a:ext uri="{FF2B5EF4-FFF2-40B4-BE49-F238E27FC236}">
                <a16:creationId xmlns:a16="http://schemas.microsoft.com/office/drawing/2014/main" id="{AB63CE35-0814-3253-34E3-86B7F486FC19}"/>
              </a:ext>
            </a:extLst>
          </p:cNvPr>
          <p:cNvSpPr txBox="1"/>
          <p:nvPr/>
        </p:nvSpPr>
        <p:spPr>
          <a:xfrm>
            <a:off x="8011112" y="6457890"/>
            <a:ext cx="4180888"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EGW (Conflict and Courage, January 14)</a:t>
            </a: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sz="4400" b="1"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latin typeface="Aptos" panose="02110004020202020204"/>
              </a:rPr>
              <a:t>ABELAP</a:t>
            </a:r>
            <a:r>
              <a:rPr kumimoji="0" lang="en" sz="44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Aptos" panose="02110004020202020204"/>
                <a:ea typeface="+mn-ea"/>
                <a:cs typeface="+mn-cs"/>
              </a:rPr>
              <a:t>: </a:t>
            </a:r>
            <a:r>
              <a:rPr kumimoji="0" lang="en"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ELLEN G. WHITE HINKHO THUSIM</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702844"/>
            <a:ext cx="8271641" cy="1061829"/>
          </a:xfrm>
          <a:prstGeom prst="rect">
            <a:avLst/>
          </a:prstGeom>
          <a:noFill/>
        </p:spPr>
        <p:txBody>
          <a:bodyPr wrap="square" rtlCol="0">
            <a:spAutoFit/>
          </a:bodyPr>
          <a:lstStyle/>
          <a:p>
            <a:pPr lvl="0">
              <a:spcBef>
                <a:spcPts val="600"/>
              </a:spcBef>
              <a:defRPr/>
            </a:pPr>
            <a:r>
              <a:rPr kumimoji="0" lang="en" sz="2100" b="1" i="0" u="none" strike="noStrike" kern="1200" cap="none" spc="0" normalizeH="0" baseline="0" noProof="0" dirty="0">
                <a:ln>
                  <a:noFill/>
                </a:ln>
                <a:solidFill>
                  <a:prstClr val="black"/>
                </a:solidFill>
                <a:effectLst/>
                <a:uLnTx/>
                <a:uFillTx/>
                <a:latin typeface="Aptos" panose="02110004020202020204"/>
              </a:rPr>
              <a:t>Eunice le Robert Harmon chate 8 lah a alhum pen</a:t>
            </a:r>
            <a:r>
              <a:rPr kumimoji="0" lang="en" sz="2100" b="1" i="0" u="none" strike="noStrike" kern="1200" cap="none" spc="0" normalizeH="0" noProof="0" dirty="0">
                <a:ln>
                  <a:noFill/>
                </a:ln>
                <a:solidFill>
                  <a:prstClr val="black"/>
                </a:solidFill>
                <a:effectLst/>
                <a:uLnTx/>
                <a:uFillTx/>
                <a:latin typeface="Aptos" panose="02110004020202020204"/>
              </a:rPr>
              <a:t> teni, </a:t>
            </a:r>
            <a:r>
              <a:rPr lang="en" sz="2100" b="1" dirty="0">
                <a:solidFill>
                  <a:prstClr val="black"/>
                </a:solidFill>
              </a:rPr>
              <a:t>Ellen Gould leh Elizabeth Harmon,</a:t>
            </a:r>
            <a:r>
              <a:rPr kumimoji="0" lang="en" sz="2100" b="1" i="0" u="none" strike="noStrike" kern="1200" cap="none" spc="0" normalizeH="0" noProof="0" dirty="0">
                <a:ln>
                  <a:noFill/>
                </a:ln>
                <a:solidFill>
                  <a:prstClr val="black"/>
                </a:solidFill>
                <a:effectLst/>
                <a:uLnTx/>
                <a:uFillTx/>
                <a:latin typeface="Aptos" panose="02110004020202020204"/>
              </a:rPr>
              <a:t>chu </a:t>
            </a:r>
            <a:r>
              <a:rPr kumimoji="0" lang="en" sz="2100" b="1" i="0" u="none" strike="noStrike" kern="1200" cap="none" spc="0" normalizeH="0" baseline="0" noProof="0" dirty="0">
                <a:ln>
                  <a:noFill/>
                </a:ln>
                <a:solidFill>
                  <a:prstClr val="black"/>
                </a:solidFill>
                <a:effectLst/>
                <a:uLnTx/>
                <a:uFillTx/>
                <a:latin typeface="Aptos" panose="02110004020202020204"/>
              </a:rPr>
              <a:t>November 26, 1827 chun Gorham, Maine, USA</a:t>
            </a:r>
            <a:r>
              <a:rPr kumimoji="0" lang="en" sz="2100" b="1" i="0" u="none" strike="noStrike" kern="1200" cap="none" spc="0" normalizeH="0" noProof="0" dirty="0">
                <a:ln>
                  <a:noFill/>
                </a:ln>
                <a:solidFill>
                  <a:prstClr val="black"/>
                </a:solidFill>
                <a:effectLst/>
                <a:uLnTx/>
                <a:uFillTx/>
                <a:latin typeface="Aptos" panose="02110004020202020204"/>
              </a:rPr>
              <a:t> mun a ana pieng lhon e.</a:t>
            </a:r>
            <a:endParaRPr kumimoji="0" lang="en" sz="2100" b="1" i="0" u="none" strike="noStrike" kern="1200" cap="none" spc="0" normalizeH="0" baseline="0" noProof="0" dirty="0">
              <a:ln>
                <a:noFill/>
              </a:ln>
              <a:solidFill>
                <a:prstClr val="black"/>
              </a:solidFill>
              <a:effectLst/>
              <a:uLnTx/>
              <a:uFillTx/>
              <a:latin typeface="Aptos" panose="02110004020202020204"/>
            </a:endParaRP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37607"/>
            <a:ext cx="9667547" cy="106182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Ellen kum 9 ahi chun, sikul a aloite khat in suong in amai asekhah pih in, hichu hatah in anatpi tai. Hijieh chun </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sikul kaijom thei talouvin aum tan, milah a jong alha thei tapoi.</a:t>
            </a:r>
            <a:endPar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225363"/>
            <a:ext cx="6505903" cy="106182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100" b="1" dirty="0">
                <a:solidFill>
                  <a:prstClr val="black"/>
                </a:solidFill>
                <a:latin typeface="Aptos" panose="02110004020202020204"/>
              </a:rPr>
              <a:t>A inko uvin William Miller thuhil akisaan uve. </a:t>
            </a:r>
            <a:r>
              <a:rPr kumimoji="0" lang="en" sz="2100" b="1" i="0" u="none" strike="noStrike" kern="1200" cap="none" spc="0" normalizeH="0" baseline="0" noProof="0" dirty="0">
                <a:ln>
                  <a:noFill/>
                </a:ln>
                <a:solidFill>
                  <a:prstClr val="black"/>
                </a:solidFill>
                <a:effectLst/>
                <a:uLnTx/>
                <a:uFillTx/>
                <a:latin typeface="Aptos" panose="02110004020202020204"/>
              </a:rPr>
              <a:t>Ellen jong Methodist houbung a 1842</a:t>
            </a:r>
            <a:r>
              <a:rPr lang="en" sz="2100" b="1" dirty="0">
                <a:solidFill>
                  <a:prstClr val="black"/>
                </a:solidFill>
                <a:latin typeface="Aptos" panose="02110004020202020204"/>
              </a:rPr>
              <a:t> chun baptisma achang tai.</a:t>
            </a:r>
            <a:endParaRPr kumimoji="0" lang="en" sz="2100" b="1" i="0" u="none" strike="noStrike" kern="1200" cap="none" spc="0" normalizeH="0" baseline="0" noProof="0" dirty="0">
              <a:ln>
                <a:noFill/>
              </a:ln>
              <a:solidFill>
                <a:prstClr val="black"/>
              </a:solidFill>
              <a:effectLst/>
              <a:uLnTx/>
              <a:uFillTx/>
              <a:latin typeface="Aptos" panose="02110004020202020204"/>
            </a:endParaRP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8" y="4283863"/>
            <a:ext cx="5692855"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100" b="1" dirty="0">
                <a:solidFill>
                  <a:prstClr val="black"/>
                </a:solidFill>
                <a:latin typeface="Aptos" panose="02110004020202020204"/>
              </a:rPr>
              <a:t>Hinla Ellen chu akipah thei tah tah pon, huhhingna chang thei din akigingcha poi. Hichun </a:t>
            </a:r>
            <a:r>
              <a:rPr kumimoji="0" lang="en" sz="2100" b="1" i="0" u="none" strike="noStrike" kern="1200" cap="none" spc="0" normalizeH="0" baseline="0" noProof="0" dirty="0">
                <a:ln>
                  <a:noFill/>
                </a:ln>
                <a:solidFill>
                  <a:prstClr val="black"/>
                </a:solidFill>
                <a:effectLst/>
                <a:uLnTx/>
                <a:uFillTx/>
                <a:latin typeface="Aptos" panose="02110004020202020204"/>
              </a:rPr>
              <a:t>Pastor Levi Stockman in Pathien ngailutna dihtah umje ana seipih</a:t>
            </a:r>
            <a:r>
              <a:rPr kumimoji="0" lang="en" sz="2100" b="1" i="0" u="none" strike="noStrike" kern="1200" cap="none" spc="0" normalizeH="0" noProof="0" dirty="0">
                <a:ln>
                  <a:noFill/>
                </a:ln>
                <a:solidFill>
                  <a:prstClr val="black"/>
                </a:solidFill>
                <a:effectLst/>
                <a:uLnTx/>
                <a:uFillTx/>
                <a:latin typeface="Aptos" panose="02110004020202020204"/>
              </a:rPr>
              <a:t> e.</a:t>
            </a:r>
            <a:endParaRPr kumimoji="0" lang="en" sz="2100" b="1" i="0" u="none" strike="noStrike" kern="1200" cap="none" spc="0" normalizeH="0" baseline="0" noProof="0" dirty="0">
              <a:ln>
                <a:noFill/>
              </a:ln>
              <a:solidFill>
                <a:prstClr val="black"/>
              </a:solidFill>
              <a:effectLst/>
              <a:uLnTx/>
              <a:uFillTx/>
              <a:latin typeface="Aptos" panose="02110004020202020204"/>
            </a:endParaRP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631334"/>
            <a:ext cx="4645577" cy="106182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IN" sz="2100" b="1" dirty="0">
                <a:solidFill>
                  <a:prstClr val="black"/>
                </a:solidFill>
                <a:latin typeface="Aptos" panose="02110004020202020204"/>
              </a:rPr>
              <a:t>C</a:t>
            </a:r>
            <a:r>
              <a:rPr lang="en" sz="2100" b="1" dirty="0">
                <a:solidFill>
                  <a:prstClr val="black"/>
                </a:solidFill>
                <a:latin typeface="Aptos" panose="02110004020202020204"/>
              </a:rPr>
              <a:t>hu a kuon chun Jesu ngaina thuhtah ahin nei thei tan, adamsung in akin bol din akipedoh tai.</a:t>
            </a:r>
            <a:endParaRPr kumimoji="0" lang="en" sz="2100" b="1" i="0" u="none" strike="noStrike" kern="1200" cap="none" spc="0" normalizeH="0" baseline="0" noProof="0" dirty="0">
              <a:ln>
                <a:noFill/>
              </a:ln>
              <a:solidFill>
                <a:prstClr val="black"/>
              </a:solidFill>
              <a:effectLst/>
              <a:uLnTx/>
              <a:uFillTx/>
              <a:latin typeface="Aptos" panose="02110004020202020204"/>
            </a:endParaRP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705452"/>
            <a:ext cx="8271640"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rPr>
              <a:t>Chomkhat jouvin Maine gamsung khopi</a:t>
            </a:r>
            <a:r>
              <a:rPr kumimoji="0" lang="en" sz="2100" b="1" i="0" u="none" strike="noStrike" kern="1200" cap="none" spc="0" normalizeH="0" noProof="0" dirty="0">
                <a:ln>
                  <a:noFill/>
                </a:ln>
                <a:solidFill>
                  <a:prstClr val="black"/>
                </a:solidFill>
                <a:effectLst/>
                <a:uLnTx/>
                <a:uFillTx/>
                <a:latin typeface="Aptos" panose="02110004020202020204"/>
                <a:ea typeface="+mn-ea"/>
                <a:cs typeface="+mn-cs"/>
              </a:rPr>
              <a:t> lien tah Portland a akichuonlut uvin, lukhuh siem kiveina hatah in abol uve.</a:t>
            </a:r>
            <a:endParaRPr kumimoji="0" lang="en" sz="21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360</TotalTime>
  <Words>1786</Words>
  <Application>Microsoft Office PowerPoint</Application>
  <PresentationFormat>Panorámica</PresentationFormat>
  <Paragraphs>83</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Comic Sans MS</vt:lpstr>
      <vt:lpstr>Arial</vt:lpstr>
      <vt:lpstr>Constantia</vt:lpstr>
      <vt:lpstr>Aptos Display</vt:lpstr>
      <vt:lpstr>Aptos</vt:lpstr>
      <vt:lpstr>Calibri</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151</cp:revision>
  <dcterms:created xsi:type="dcterms:W3CDTF">2026-09-07T12:37:12Z</dcterms:created>
  <dcterms:modified xsi:type="dcterms:W3CDTF">2026-09-25T06:50:17Z</dcterms:modified>
</cp:coreProperties>
</file>