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94" r:id="rId3"/>
    <p:sldId id="295" r:id="rId4"/>
    <p:sldId id="257" r:id="rId5"/>
    <p:sldId id="258" r:id="rId6"/>
    <p:sldId id="292" r:id="rId7"/>
    <p:sldId id="259" r:id="rId8"/>
    <p:sldId id="260" r:id="rId9"/>
    <p:sldId id="293" r:id="rId10"/>
    <p:sldId id="261" r:id="rId11"/>
    <p:sldId id="262" r:id="rId12"/>
    <p:sldId id="289" r:id="rId13"/>
    <p:sldId id="264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5"/>
      <p:bold r:id="rId16"/>
      <p:italic r:id="rId17"/>
      <p:boldItalic r:id="rId18"/>
    </p:embeddedFont>
    <p:embeddedFont>
      <p:font typeface="Constantia" panose="02030602050306030303" pitchFamily="18" charset="0"/>
      <p:regular r:id="rId19"/>
      <p:bold r:id="rId20"/>
      <p:italic r:id="rId21"/>
      <p:boldItalic r:id="rId22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423"/>
    <a:srgbClr val="B9F5FD"/>
    <a:srgbClr val="94F0FC"/>
    <a:srgbClr val="6ADC85"/>
    <a:srgbClr val="2DBD4F"/>
    <a:srgbClr val="6699FF"/>
    <a:srgbClr val="B7CFFF"/>
    <a:srgbClr val="97BAFF"/>
    <a:srgbClr val="3CAA51"/>
    <a:srgbClr val="B5E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8.fntdata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F4610E80-4EA3-47E2-B382-D17B8EA4B5F0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Abram in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kilhaina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abol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pet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tah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chun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Pathien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in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kilhaina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mun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ahin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ho in,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kitepna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abolpih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tai 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(Gen. 15:7-21)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8353B093-9109-42EB-BD5A-090A5E1C16A3}" type="par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257E71F6-5EA8-491A-82E5-F4454F4601B5}" type="sib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1645775C-B166-4877-AE68-92D7E00D3383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Pathien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in ama min le aji Sarah min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akhel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pih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in,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asuon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achilhah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Sarah a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kuon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ahin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nei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din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ateppih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                  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(Gen. 17:1-8, 15-16)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39587C3-614E-4022-AA57-695FD291A010}" type="par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FBCDA0D-85B1-466E-8276-8644A1258765}" type="sib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80B4D25-B8C0-4234-BE4B-8943C9D019EA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Pathien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tahsa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mel in ahung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kilang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in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vantiil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2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toh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Isaac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pien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ding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aseipih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tai 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(Gen. 18:1-2, 10)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E725FF78-E1EB-405F-B5AE-BB22635CF6D2}" type="par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99DB999-3C5C-42EB-888D-E77E3CE8E76C}" type="sib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C980763B-B45D-47D8-A091-59CD3B2ED63E}">
      <dgm:prSet custT="1"/>
      <dgm:spPr>
        <a:solidFill>
          <a:srgbClr val="98465F"/>
        </a:solidFill>
      </dgm:spPr>
      <dgm:t>
        <a:bodyPr/>
        <a:lstStyle/>
        <a:p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Abraham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jah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a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achapa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Isaac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kilhaina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aman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din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asei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tai.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Alheng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dia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kilhaina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gan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apieh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chun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huhhingna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tohguon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loupi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chu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atahlah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(Gen. 22:1-3, 9-13).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23A6DB8-6814-41AA-B090-4773B9A5A29D}" type="par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F4003AC-D363-4F64-9767-580E2C969E82}" type="sib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66940E5F-11B5-4318-8D9F-ABC59C67A972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22379186-B708-4C7D-8FA9-C923C59ACDF6}" type="pres">
      <dgm:prSet presAssocID="{F4610E80-4EA3-47E2-B382-D17B8EA4B5F0}" presName="comp" presStyleCnt="0"/>
      <dgm:spPr/>
    </dgm:pt>
    <dgm:pt modelId="{92AA474A-1740-4263-977A-67953F07C79F}" type="pres">
      <dgm:prSet presAssocID="{F4610E80-4EA3-47E2-B382-D17B8EA4B5F0}" presName="box" presStyleLbl="node1" presStyleIdx="0" presStyleCnt="4"/>
      <dgm:spPr/>
    </dgm:pt>
    <dgm:pt modelId="{51B27083-B009-4DBA-8978-E052AC4B7311}" type="pres">
      <dgm:prSet presAssocID="{F4610E80-4EA3-47E2-B382-D17B8EA4B5F0}" presName="img" presStyleLbl="fgImgPlace1" presStyleIdx="0" presStyleCnt="4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E91911FC-64FF-4564-8AA1-4E52A028F2CD}" type="pres">
      <dgm:prSet presAssocID="{F4610E80-4EA3-47E2-B382-D17B8EA4B5F0}" presName="text" presStyleLbl="node1" presStyleIdx="0" presStyleCnt="4">
        <dgm:presLayoutVars>
          <dgm:bulletEnabled val="1"/>
        </dgm:presLayoutVars>
      </dgm:prSet>
      <dgm:spPr/>
    </dgm:pt>
    <dgm:pt modelId="{8DBF250E-C665-4516-8762-741B4FE75A98}" type="pres">
      <dgm:prSet presAssocID="{257E71F6-5EA8-491A-82E5-F4454F4601B5}" presName="spacer" presStyleCnt="0"/>
      <dgm:spPr/>
    </dgm:pt>
    <dgm:pt modelId="{ECBB244F-8FC1-49ED-93E5-9E77BC3930A3}" type="pres">
      <dgm:prSet presAssocID="{1645775C-B166-4877-AE68-92D7E00D3383}" presName="comp" presStyleCnt="0"/>
      <dgm:spPr/>
    </dgm:pt>
    <dgm:pt modelId="{DB901CF0-473D-4E0F-BF26-5C219F695B8B}" type="pres">
      <dgm:prSet presAssocID="{1645775C-B166-4877-AE68-92D7E00D3383}" presName="box" presStyleLbl="node1" presStyleIdx="1" presStyleCnt="4"/>
      <dgm:spPr/>
    </dgm:pt>
    <dgm:pt modelId="{71011F65-FDA4-4BA7-AB08-D129F5FB81CD}" type="pres">
      <dgm:prSet presAssocID="{1645775C-B166-4877-AE68-92D7E00D3383}" presName="img" presStyleLbl="fgImgPlace1" presStyleIdx="1" presStyleCnt="4"/>
      <dgm:spPr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</dgm:spPr>
    </dgm:pt>
    <dgm:pt modelId="{2D218103-F19F-4379-AD3F-192432DCACB8}" type="pres">
      <dgm:prSet presAssocID="{1645775C-B166-4877-AE68-92D7E00D3383}" presName="text" presStyleLbl="node1" presStyleIdx="1" presStyleCnt="4">
        <dgm:presLayoutVars>
          <dgm:bulletEnabled val="1"/>
        </dgm:presLayoutVars>
      </dgm:prSet>
      <dgm:spPr/>
    </dgm:pt>
    <dgm:pt modelId="{C774C60B-D63C-4F37-81C7-86640E899C93}" type="pres">
      <dgm:prSet presAssocID="{BFBCDA0D-85B1-466E-8276-8644A1258765}" presName="spacer" presStyleCnt="0"/>
      <dgm:spPr/>
    </dgm:pt>
    <dgm:pt modelId="{A3F8AEEA-5DC1-488E-BE5C-CCC186C432C6}" type="pres">
      <dgm:prSet presAssocID="{B80B4D25-B8C0-4234-BE4B-8943C9D019EA}" presName="comp" presStyleCnt="0"/>
      <dgm:spPr/>
    </dgm:pt>
    <dgm:pt modelId="{662BB74B-9E2C-4F62-8BB5-7C3EF4E7B9C3}" type="pres">
      <dgm:prSet presAssocID="{B80B4D25-B8C0-4234-BE4B-8943C9D019EA}" presName="box" presStyleLbl="node1" presStyleIdx="2" presStyleCnt="4"/>
      <dgm:spPr/>
    </dgm:pt>
    <dgm:pt modelId="{61254A0A-9E03-4BE7-82AB-482A33CC26F4}" type="pres">
      <dgm:prSet presAssocID="{B80B4D25-B8C0-4234-BE4B-8943C9D019EA}" presName="img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</dgm:spPr>
    </dgm:pt>
    <dgm:pt modelId="{A20F8E67-3891-461A-9F41-4162F105D6E1}" type="pres">
      <dgm:prSet presAssocID="{B80B4D25-B8C0-4234-BE4B-8943C9D019EA}" presName="text" presStyleLbl="node1" presStyleIdx="2" presStyleCnt="4">
        <dgm:presLayoutVars>
          <dgm:bulletEnabled val="1"/>
        </dgm:presLayoutVars>
      </dgm:prSet>
      <dgm:spPr/>
    </dgm:pt>
    <dgm:pt modelId="{EF631866-BC13-4B76-B110-DDE1630068EA}" type="pres">
      <dgm:prSet presAssocID="{799DB999-3C5C-42EB-888D-E77E3CE8E76C}" presName="spacer" presStyleCnt="0"/>
      <dgm:spPr/>
    </dgm:pt>
    <dgm:pt modelId="{0247BB42-3E5C-41D6-A3D8-23A79AF5FA41}" type="pres">
      <dgm:prSet presAssocID="{C980763B-B45D-47D8-A091-59CD3B2ED63E}" presName="comp" presStyleCnt="0"/>
      <dgm:spPr/>
    </dgm:pt>
    <dgm:pt modelId="{F1C20DE1-D577-4111-B099-21CA8EF386D2}" type="pres">
      <dgm:prSet presAssocID="{C980763B-B45D-47D8-A091-59CD3B2ED63E}" presName="box" presStyleLbl="node1" presStyleIdx="3" presStyleCnt="4"/>
      <dgm:spPr/>
    </dgm:pt>
    <dgm:pt modelId="{8A842A48-1079-4542-94D2-33CB6B8C61FF}" type="pres">
      <dgm:prSet presAssocID="{C980763B-B45D-47D8-A091-59CD3B2ED63E}" presName="img" presStyleLbl="fgImgPlace1" presStyleIdx="3" presStyleCnt="4"/>
      <dgm:spPr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</dgm:spPr>
    </dgm:pt>
    <dgm:pt modelId="{3704D1A6-3A1E-4D4C-B913-F471D354579D}" type="pres">
      <dgm:prSet presAssocID="{C980763B-B45D-47D8-A091-59CD3B2ED63E}" presName="text" presStyleLbl="node1" presStyleIdx="3" presStyleCnt="4">
        <dgm:presLayoutVars>
          <dgm:bulletEnabled val="1"/>
        </dgm:presLayoutVars>
      </dgm:prSet>
      <dgm:spPr/>
    </dgm:pt>
  </dgm:ptLst>
  <dgm:cxnLst>
    <dgm:cxn modelId="{83B47611-D2AE-42A9-97ED-E778AA625812}" type="presOf" srcId="{C980763B-B45D-47D8-A091-59CD3B2ED63E}" destId="{3704D1A6-3A1E-4D4C-B913-F471D354579D}" srcOrd="1" destOrd="0" presId="urn:microsoft.com/office/officeart/2005/8/layout/vList4"/>
    <dgm:cxn modelId="{D2E94B3D-4887-4052-9108-4A5F6E30E396}" type="presOf" srcId="{1645775C-B166-4877-AE68-92D7E00D3383}" destId="{2D218103-F19F-4379-AD3F-192432DCACB8}" srcOrd="1" destOrd="0" presId="urn:microsoft.com/office/officeart/2005/8/layout/vList4"/>
    <dgm:cxn modelId="{C841B746-5058-4365-A678-9988F866472E}" type="presOf" srcId="{B80B4D25-B8C0-4234-BE4B-8943C9D019EA}" destId="{A20F8E67-3891-461A-9F41-4162F105D6E1}" srcOrd="1" destOrd="0" presId="urn:microsoft.com/office/officeart/2005/8/layout/vList4"/>
    <dgm:cxn modelId="{65A60689-1F95-4B90-A226-F9C5ED7F6DCB}" type="presOf" srcId="{B153A74C-6CDA-4FA6-8EAA-A3D9D306606B}" destId="{66940E5F-11B5-4318-8D9F-ABC59C67A972}" srcOrd="0" destOrd="0" presId="urn:microsoft.com/office/officeart/2005/8/layout/vList4"/>
    <dgm:cxn modelId="{9B79708B-1172-4FF3-B0B8-B74CFC0D409E}" srcId="{B153A74C-6CDA-4FA6-8EAA-A3D9D306606B}" destId="{B80B4D25-B8C0-4234-BE4B-8943C9D019EA}" srcOrd="2" destOrd="0" parTransId="{E725FF78-E1EB-405F-B5AE-BB22635CF6D2}" sibTransId="{799DB999-3C5C-42EB-888D-E77E3CE8E76C}"/>
    <dgm:cxn modelId="{AFA8D58C-6CCB-44B0-BFEF-8DC95CC33BAF}" type="presOf" srcId="{C980763B-B45D-47D8-A091-59CD3B2ED63E}" destId="{F1C20DE1-D577-4111-B099-21CA8EF386D2}" srcOrd="0" destOrd="0" presId="urn:microsoft.com/office/officeart/2005/8/layout/vList4"/>
    <dgm:cxn modelId="{6B8B5D8D-2628-4E06-86B1-466FCFE7E14F}" type="presOf" srcId="{F4610E80-4EA3-47E2-B382-D17B8EA4B5F0}" destId="{E91911FC-64FF-4564-8AA1-4E52A028F2CD}" srcOrd="1" destOrd="0" presId="urn:microsoft.com/office/officeart/2005/8/layout/vList4"/>
    <dgm:cxn modelId="{1EC815A1-B5DF-462B-86FB-0E5455F31542}" srcId="{B153A74C-6CDA-4FA6-8EAA-A3D9D306606B}" destId="{F4610E80-4EA3-47E2-B382-D17B8EA4B5F0}" srcOrd="0" destOrd="0" parTransId="{8353B093-9109-42EB-BD5A-090A5E1C16A3}" sibTransId="{257E71F6-5EA8-491A-82E5-F4454F4601B5}"/>
    <dgm:cxn modelId="{E41CD9B1-E9ED-486C-AEBD-D51F57A94D2B}" srcId="{B153A74C-6CDA-4FA6-8EAA-A3D9D306606B}" destId="{C980763B-B45D-47D8-A091-59CD3B2ED63E}" srcOrd="3" destOrd="0" parTransId="{423A6DB8-6814-41AA-B090-4773B9A5A29D}" sibTransId="{7F4003AC-D363-4F64-9767-580E2C969E82}"/>
    <dgm:cxn modelId="{AB464AB6-19CB-4019-B339-53A83D2AF948}" type="presOf" srcId="{B80B4D25-B8C0-4234-BE4B-8943C9D019EA}" destId="{662BB74B-9E2C-4F62-8BB5-7C3EF4E7B9C3}" srcOrd="0" destOrd="0" presId="urn:microsoft.com/office/officeart/2005/8/layout/vList4"/>
    <dgm:cxn modelId="{FBC7A2D6-AF22-412A-B5CF-180697255346}" srcId="{B153A74C-6CDA-4FA6-8EAA-A3D9D306606B}" destId="{1645775C-B166-4877-AE68-92D7E00D3383}" srcOrd="1" destOrd="0" parTransId="{439587C3-614E-4022-AA57-695FD291A010}" sibTransId="{BFBCDA0D-85B1-466E-8276-8644A1258765}"/>
    <dgm:cxn modelId="{CCF8CEED-CD9E-4598-A43C-1350BD2A9999}" type="presOf" srcId="{F4610E80-4EA3-47E2-B382-D17B8EA4B5F0}" destId="{92AA474A-1740-4263-977A-67953F07C79F}" srcOrd="0" destOrd="0" presId="urn:microsoft.com/office/officeart/2005/8/layout/vList4"/>
    <dgm:cxn modelId="{8190EBFF-2028-4ACD-B11B-60C3E145DE22}" type="presOf" srcId="{1645775C-B166-4877-AE68-92D7E00D3383}" destId="{DB901CF0-473D-4E0F-BF26-5C219F695B8B}" srcOrd="0" destOrd="0" presId="urn:microsoft.com/office/officeart/2005/8/layout/vList4"/>
    <dgm:cxn modelId="{6B300228-93C7-4492-9405-6B96DAEE9B91}" type="presParOf" srcId="{66940E5F-11B5-4318-8D9F-ABC59C67A972}" destId="{22379186-B708-4C7D-8FA9-C923C59ACDF6}" srcOrd="0" destOrd="0" presId="urn:microsoft.com/office/officeart/2005/8/layout/vList4"/>
    <dgm:cxn modelId="{D923F563-541B-41B4-AD99-BB0F7A781824}" type="presParOf" srcId="{22379186-B708-4C7D-8FA9-C923C59ACDF6}" destId="{92AA474A-1740-4263-977A-67953F07C79F}" srcOrd="0" destOrd="0" presId="urn:microsoft.com/office/officeart/2005/8/layout/vList4"/>
    <dgm:cxn modelId="{29230E24-42CD-4FA1-9592-A731DC0ACFB4}" type="presParOf" srcId="{22379186-B708-4C7D-8FA9-C923C59ACDF6}" destId="{51B27083-B009-4DBA-8978-E052AC4B7311}" srcOrd="1" destOrd="0" presId="urn:microsoft.com/office/officeart/2005/8/layout/vList4"/>
    <dgm:cxn modelId="{C76A7F19-BD03-412C-99F7-67C509D11BDA}" type="presParOf" srcId="{22379186-B708-4C7D-8FA9-C923C59ACDF6}" destId="{E91911FC-64FF-4564-8AA1-4E52A028F2CD}" srcOrd="2" destOrd="0" presId="urn:microsoft.com/office/officeart/2005/8/layout/vList4"/>
    <dgm:cxn modelId="{02F20770-EC42-41D5-88DF-ABA6A6CDABFC}" type="presParOf" srcId="{66940E5F-11B5-4318-8D9F-ABC59C67A972}" destId="{8DBF250E-C665-4516-8762-741B4FE75A98}" srcOrd="1" destOrd="0" presId="urn:microsoft.com/office/officeart/2005/8/layout/vList4"/>
    <dgm:cxn modelId="{E4969F29-0849-4151-8E82-C792510288F0}" type="presParOf" srcId="{66940E5F-11B5-4318-8D9F-ABC59C67A972}" destId="{ECBB244F-8FC1-49ED-93E5-9E77BC3930A3}" srcOrd="2" destOrd="0" presId="urn:microsoft.com/office/officeart/2005/8/layout/vList4"/>
    <dgm:cxn modelId="{7FB20895-6501-4BD3-89C8-68E655EB18A1}" type="presParOf" srcId="{ECBB244F-8FC1-49ED-93E5-9E77BC3930A3}" destId="{DB901CF0-473D-4E0F-BF26-5C219F695B8B}" srcOrd="0" destOrd="0" presId="urn:microsoft.com/office/officeart/2005/8/layout/vList4"/>
    <dgm:cxn modelId="{2C0FBEA1-3521-42C7-88DA-AE974E431FF0}" type="presParOf" srcId="{ECBB244F-8FC1-49ED-93E5-9E77BC3930A3}" destId="{71011F65-FDA4-4BA7-AB08-D129F5FB81CD}" srcOrd="1" destOrd="0" presId="urn:microsoft.com/office/officeart/2005/8/layout/vList4"/>
    <dgm:cxn modelId="{99E834A5-E390-40B7-A71F-08A1BF679B53}" type="presParOf" srcId="{ECBB244F-8FC1-49ED-93E5-9E77BC3930A3}" destId="{2D218103-F19F-4379-AD3F-192432DCACB8}" srcOrd="2" destOrd="0" presId="urn:microsoft.com/office/officeart/2005/8/layout/vList4"/>
    <dgm:cxn modelId="{57C331F3-F6E3-469E-A246-FD40677128A0}" type="presParOf" srcId="{66940E5F-11B5-4318-8D9F-ABC59C67A972}" destId="{C774C60B-D63C-4F37-81C7-86640E899C93}" srcOrd="3" destOrd="0" presId="urn:microsoft.com/office/officeart/2005/8/layout/vList4"/>
    <dgm:cxn modelId="{1B867B4A-BBFA-4F3D-8C0F-74C432BDDDEC}" type="presParOf" srcId="{66940E5F-11B5-4318-8D9F-ABC59C67A972}" destId="{A3F8AEEA-5DC1-488E-BE5C-CCC186C432C6}" srcOrd="4" destOrd="0" presId="urn:microsoft.com/office/officeart/2005/8/layout/vList4"/>
    <dgm:cxn modelId="{02E046F5-E32D-4D8D-ABF0-A121BFB9CE9A}" type="presParOf" srcId="{A3F8AEEA-5DC1-488E-BE5C-CCC186C432C6}" destId="{662BB74B-9E2C-4F62-8BB5-7C3EF4E7B9C3}" srcOrd="0" destOrd="0" presId="urn:microsoft.com/office/officeart/2005/8/layout/vList4"/>
    <dgm:cxn modelId="{2DAE91F7-3BFB-4416-AD6A-874AFC110E72}" type="presParOf" srcId="{A3F8AEEA-5DC1-488E-BE5C-CCC186C432C6}" destId="{61254A0A-9E03-4BE7-82AB-482A33CC26F4}" srcOrd="1" destOrd="0" presId="urn:microsoft.com/office/officeart/2005/8/layout/vList4"/>
    <dgm:cxn modelId="{1F279AB8-DC36-4667-B556-BA1792EF5FD1}" type="presParOf" srcId="{A3F8AEEA-5DC1-488E-BE5C-CCC186C432C6}" destId="{A20F8E67-3891-461A-9F41-4162F105D6E1}" srcOrd="2" destOrd="0" presId="urn:microsoft.com/office/officeart/2005/8/layout/vList4"/>
    <dgm:cxn modelId="{C2236833-AABC-40BF-ADBC-6094ADA58BB8}" type="presParOf" srcId="{66940E5F-11B5-4318-8D9F-ABC59C67A972}" destId="{EF631866-BC13-4B76-B110-DDE1630068EA}" srcOrd="5" destOrd="0" presId="urn:microsoft.com/office/officeart/2005/8/layout/vList4"/>
    <dgm:cxn modelId="{5BCD461D-364D-4C9A-9A03-5B10C42204F2}" type="presParOf" srcId="{66940E5F-11B5-4318-8D9F-ABC59C67A972}" destId="{0247BB42-3E5C-41D6-A3D8-23A79AF5FA41}" srcOrd="6" destOrd="0" presId="urn:microsoft.com/office/officeart/2005/8/layout/vList4"/>
    <dgm:cxn modelId="{7429980E-5076-4B47-A515-C53D7A4E7C5D}" type="presParOf" srcId="{0247BB42-3E5C-41D6-A3D8-23A79AF5FA41}" destId="{F1C20DE1-D577-4111-B099-21CA8EF386D2}" srcOrd="0" destOrd="0" presId="urn:microsoft.com/office/officeart/2005/8/layout/vList4"/>
    <dgm:cxn modelId="{5F8427D6-5E7D-4B7D-84ED-E8C3116A053D}" type="presParOf" srcId="{0247BB42-3E5C-41D6-A3D8-23A79AF5FA41}" destId="{8A842A48-1079-4542-94D2-33CB6B8C61FF}" srcOrd="1" destOrd="0" presId="urn:microsoft.com/office/officeart/2005/8/layout/vList4"/>
    <dgm:cxn modelId="{4DD71262-C612-4498-ADE6-41D9A69F14CB}" type="presParOf" srcId="{0247BB42-3E5C-41D6-A3D8-23A79AF5FA41}" destId="{3704D1A6-3A1E-4D4C-B913-F471D354579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2" qsCatId="simple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7D4F87E-0341-4A97-BC66-2F68D2A2E44E}">
      <dgm:prSet custT="1"/>
      <dgm:spPr>
        <a:solidFill>
          <a:srgbClr val="9F7919"/>
        </a:solidFill>
      </dgm:spPr>
      <dgm:t>
        <a:bodyPr/>
        <a:lstStyle/>
        <a:p>
          <a:r>
            <a:rPr lang="en-US" sz="2100" b="1" noProof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Shechem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chun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asuon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achilhahte’n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Canaan gam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aluo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diu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akiteppih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e  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(Gen. 12:6-7)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BADD93-D035-40F5-8741-2FF394DBECE8}" type="par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5D8363D6-5FB5-42C9-ABA6-8211203F17F3}" type="sib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91BE7FD-8FE6-44EE-AF33-5F9CB9DC3673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rtl="0"/>
          <a:r>
            <a:rPr lang="en-US" sz="2100" b="1" noProof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Bethel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chun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kitepna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chu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akisuhdet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pih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in,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asuon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achilhahte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“</a:t>
          </a:r>
          <a:r>
            <a:rPr lang="en-US" sz="2100" b="1" i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leivui</a:t>
          </a:r>
          <a:r>
            <a:rPr lang="en-US" sz="2100" b="1" i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i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jat</a:t>
          </a:r>
          <a:r>
            <a:rPr lang="en-US" sz="2100" b="1" i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i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pha</a:t>
          </a:r>
          <a:r>
            <a:rPr lang="en-US" sz="2100" b="1" i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i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diuvin</a:t>
          </a:r>
          <a:r>
            <a:rPr lang="en-US" sz="2100" b="1" i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</a:t>
          </a:r>
          <a:r>
            <a:rPr lang="en-US" sz="2100" b="1" i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akiteppih</a:t>
          </a:r>
          <a:r>
            <a:rPr lang="en-US" sz="2100" b="1" i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e” 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(Gen. 13:14-18)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BD864A20-95DC-4E47-BEF4-6460C3F0D2E9}" type="par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1F5A4859-A292-40F1-9AFB-0A9E8D0BC905}" type="sib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D3DA70-85C8-4FD5-99F3-98BF1304226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2100" b="1" noProof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Mamre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chun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asuon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achilhahte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vanlai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ahsi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jat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pha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diuvin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akiteppih</a:t>
          </a:r>
          <a:r>
            <a:rPr lang="en-US" sz="21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kit e. “</a:t>
          </a:r>
          <a:r>
            <a:rPr lang="en-IN" sz="2100" b="1" i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Abram in Pakai </a:t>
          </a:r>
          <a:r>
            <a:rPr lang="en-IN" sz="2100" b="1" i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atahsan</a:t>
          </a:r>
          <a:r>
            <a:rPr lang="en-IN" sz="2100" b="1" i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N" sz="2100" b="1" i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jieh</a:t>
          </a:r>
          <a:r>
            <a:rPr lang="en-IN" sz="2100" b="1" i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N" sz="2100" b="1" i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chun</a:t>
          </a:r>
          <a:r>
            <a:rPr lang="en-IN" sz="2100" b="1" i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Pakai </a:t>
          </a:r>
          <a:r>
            <a:rPr lang="en-IN" sz="2100" b="1" i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alunglhai</a:t>
          </a:r>
          <a:r>
            <a:rPr lang="en-IN" sz="2100" b="1" i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in, </a:t>
          </a:r>
          <a:r>
            <a:rPr lang="en-IN" sz="2100" b="1" i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thiem</a:t>
          </a:r>
          <a:r>
            <a:rPr lang="en-IN" sz="2100" b="1" i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N" sz="2100" b="1" i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achan</a:t>
          </a:r>
          <a:r>
            <a:rPr lang="en-IN" sz="2100" b="1" i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N" sz="2100" b="1" i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sah</a:t>
          </a:r>
          <a:r>
            <a:rPr lang="en-IN" sz="2100" b="1" i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tai</a:t>
          </a:r>
          <a:r>
            <a:rPr lang="en-IN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 (</a:t>
          </a:r>
          <a:r>
            <a:rPr lang="en-IN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Gen.</a:t>
          </a:r>
          <a:r>
            <a:rPr lang="en-US" sz="18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15:1-6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).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213921A4-81E6-4446-8ACA-E805410581B4}" type="par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D86634B-6DB3-4E7D-995C-B7F0756FCCC5}" type="sib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0C5C82AA-8003-4CC6-9466-4FE10012F4BC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E20839F9-6B55-4B89-A779-BA72DF9C8D69}" type="pres">
      <dgm:prSet presAssocID="{A7D4F87E-0341-4A97-BC66-2F68D2A2E44E}" presName="comp" presStyleCnt="0"/>
      <dgm:spPr/>
    </dgm:pt>
    <dgm:pt modelId="{01F4ED62-D99A-4E0A-B413-9C2F2F2F67B8}" type="pres">
      <dgm:prSet presAssocID="{A7D4F87E-0341-4A97-BC66-2F68D2A2E44E}" presName="box" presStyleLbl="node1" presStyleIdx="0" presStyleCnt="3"/>
      <dgm:spPr/>
    </dgm:pt>
    <dgm:pt modelId="{FDBE7BA9-F2C9-492E-83BA-2EED7B3E52A1}" type="pres">
      <dgm:prSet presAssocID="{A7D4F87E-0341-4A97-BC66-2F68D2A2E44E}" presName="img" presStyleLbl="fgImgPlace1" presStyleIdx="0" presStyleCnt="3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</dgm:spPr>
    </dgm:pt>
    <dgm:pt modelId="{75B2397F-AF99-4F1F-82DF-D4016A7DA322}" type="pres">
      <dgm:prSet presAssocID="{A7D4F87E-0341-4A97-BC66-2F68D2A2E44E}" presName="text" presStyleLbl="node1" presStyleIdx="0" presStyleCnt="3">
        <dgm:presLayoutVars>
          <dgm:bulletEnabled val="1"/>
        </dgm:presLayoutVars>
      </dgm:prSet>
      <dgm:spPr/>
    </dgm:pt>
    <dgm:pt modelId="{FCD4AE24-9B34-4DBD-8F16-59D4C73B1A09}" type="pres">
      <dgm:prSet presAssocID="{5D8363D6-5FB5-42C9-ABA6-8211203F17F3}" presName="spacer" presStyleCnt="0"/>
      <dgm:spPr/>
    </dgm:pt>
    <dgm:pt modelId="{F5712FCD-436C-431B-B2AC-CD704D5EF4E8}" type="pres">
      <dgm:prSet presAssocID="{491BE7FD-8FE6-44EE-AF33-5F9CB9DC3673}" presName="comp" presStyleCnt="0"/>
      <dgm:spPr/>
    </dgm:pt>
    <dgm:pt modelId="{66288725-619E-4C10-9BAE-98B76CD56E82}" type="pres">
      <dgm:prSet presAssocID="{491BE7FD-8FE6-44EE-AF33-5F9CB9DC3673}" presName="box" presStyleLbl="node1" presStyleIdx="1" presStyleCnt="3"/>
      <dgm:spPr/>
    </dgm:pt>
    <dgm:pt modelId="{64766CB8-A1C6-464D-9FA2-A493A09185E9}" type="pres">
      <dgm:prSet presAssocID="{491BE7FD-8FE6-44EE-AF33-5F9CB9DC3673}" presName="img" presStyleLbl="fgImgPlace1" presStyleIdx="1" presStyleCnt="3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</dgm:spPr>
    </dgm:pt>
    <dgm:pt modelId="{C6BEE319-2734-4FA5-96E0-DDDCA80DD95A}" type="pres">
      <dgm:prSet presAssocID="{491BE7FD-8FE6-44EE-AF33-5F9CB9DC3673}" presName="text" presStyleLbl="node1" presStyleIdx="1" presStyleCnt="3">
        <dgm:presLayoutVars>
          <dgm:bulletEnabled val="1"/>
        </dgm:presLayoutVars>
      </dgm:prSet>
      <dgm:spPr/>
    </dgm:pt>
    <dgm:pt modelId="{0DF8987E-BC51-4BAC-B5D0-CDEB493BB134}" type="pres">
      <dgm:prSet presAssocID="{1F5A4859-A292-40F1-9AFB-0A9E8D0BC905}" presName="spacer" presStyleCnt="0"/>
      <dgm:spPr/>
    </dgm:pt>
    <dgm:pt modelId="{69AA5BD4-5602-4150-BDDF-B472377140D7}" type="pres">
      <dgm:prSet presAssocID="{C3D3DA70-85C8-4FD5-99F3-98BF13042262}" presName="comp" presStyleCnt="0"/>
      <dgm:spPr/>
    </dgm:pt>
    <dgm:pt modelId="{71436BC0-B46F-428C-919A-DB60CA8C0C2F}" type="pres">
      <dgm:prSet presAssocID="{C3D3DA70-85C8-4FD5-99F3-98BF13042262}" presName="box" presStyleLbl="node1" presStyleIdx="2" presStyleCnt="3" custScaleY="126197"/>
      <dgm:spPr/>
    </dgm:pt>
    <dgm:pt modelId="{EB2C40E9-8ADC-4E8F-B069-5B0EF8221EA8}" type="pres">
      <dgm:prSet presAssocID="{C3D3DA70-85C8-4FD5-99F3-98BF13042262}" presName="img" presStyleLbl="fgImgPlace1" presStyleIdx="2" presStyleCnt="3"/>
      <dgm:spPr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</dgm:spPr>
    </dgm:pt>
    <dgm:pt modelId="{92C56584-FD49-4784-ACAE-E75CA382016A}" type="pres">
      <dgm:prSet presAssocID="{C3D3DA70-85C8-4FD5-99F3-98BF13042262}" presName="text" presStyleLbl="node1" presStyleIdx="2" presStyleCnt="3">
        <dgm:presLayoutVars>
          <dgm:bulletEnabled val="1"/>
        </dgm:presLayoutVars>
      </dgm:prSet>
      <dgm:spPr/>
    </dgm:pt>
  </dgm:ptLst>
  <dgm:cxnLst>
    <dgm:cxn modelId="{3E653406-A8CD-4B8F-A00B-3055881B05BD}" srcId="{B153A74C-6CDA-4FA6-8EAA-A3D9D306606B}" destId="{491BE7FD-8FE6-44EE-AF33-5F9CB9DC3673}" srcOrd="1" destOrd="0" parTransId="{BD864A20-95DC-4E47-BEF4-6460C3F0D2E9}" sibTransId="{1F5A4859-A292-40F1-9AFB-0A9E8D0BC905}"/>
    <dgm:cxn modelId="{A7A16B40-6C4D-4B36-9D64-526B2D33C394}" type="presOf" srcId="{B153A74C-6CDA-4FA6-8EAA-A3D9D306606B}" destId="{0C5C82AA-8003-4CC6-9466-4FE10012F4BC}" srcOrd="0" destOrd="0" presId="urn:microsoft.com/office/officeart/2005/8/layout/vList4"/>
    <dgm:cxn modelId="{59EBBA47-342D-4FDF-B8B1-A96DB0E56DE2}" type="presOf" srcId="{491BE7FD-8FE6-44EE-AF33-5F9CB9DC3673}" destId="{66288725-619E-4C10-9BAE-98B76CD56E82}" srcOrd="0" destOrd="0" presId="urn:microsoft.com/office/officeart/2005/8/layout/vList4"/>
    <dgm:cxn modelId="{76EB4751-8F2A-45FD-A696-796D3E657DD9}" srcId="{B153A74C-6CDA-4FA6-8EAA-A3D9D306606B}" destId="{C3D3DA70-85C8-4FD5-99F3-98BF13042262}" srcOrd="2" destOrd="0" parTransId="{213921A4-81E6-4446-8ACA-E805410581B4}" sibTransId="{4D86634B-6DB3-4E7D-995C-B7F0756FCCC5}"/>
    <dgm:cxn modelId="{0D5F6F82-B366-4AD7-B7B2-F090F1F66DFE}" type="presOf" srcId="{A7D4F87E-0341-4A97-BC66-2F68D2A2E44E}" destId="{75B2397F-AF99-4F1F-82DF-D4016A7DA322}" srcOrd="1" destOrd="0" presId="urn:microsoft.com/office/officeart/2005/8/layout/vList4"/>
    <dgm:cxn modelId="{DFDF328D-2FC2-4E99-8F60-6096DE2367E6}" type="presOf" srcId="{C3D3DA70-85C8-4FD5-99F3-98BF13042262}" destId="{71436BC0-B46F-428C-919A-DB60CA8C0C2F}" srcOrd="0" destOrd="0" presId="urn:microsoft.com/office/officeart/2005/8/layout/vList4"/>
    <dgm:cxn modelId="{2C03EC90-F930-4450-8BA8-54346F869825}" type="presOf" srcId="{A7D4F87E-0341-4A97-BC66-2F68D2A2E44E}" destId="{01F4ED62-D99A-4E0A-B413-9C2F2F2F67B8}" srcOrd="0" destOrd="0" presId="urn:microsoft.com/office/officeart/2005/8/layout/vList4"/>
    <dgm:cxn modelId="{F45650AD-B04C-467F-BACC-D17BFD2DB86A}" type="presOf" srcId="{491BE7FD-8FE6-44EE-AF33-5F9CB9DC3673}" destId="{C6BEE319-2734-4FA5-96E0-DDDCA80DD95A}" srcOrd="1" destOrd="0" presId="urn:microsoft.com/office/officeart/2005/8/layout/vList4"/>
    <dgm:cxn modelId="{5393ECC7-D794-4FB7-A423-E44C1D1D18C2}" type="presOf" srcId="{C3D3DA70-85C8-4FD5-99F3-98BF13042262}" destId="{92C56584-FD49-4784-ACAE-E75CA382016A}" srcOrd="1" destOrd="0" presId="urn:microsoft.com/office/officeart/2005/8/layout/vList4"/>
    <dgm:cxn modelId="{904F1BCC-634A-4193-BD09-52D102DA2101}" srcId="{B153A74C-6CDA-4FA6-8EAA-A3D9D306606B}" destId="{A7D4F87E-0341-4A97-BC66-2F68D2A2E44E}" srcOrd="0" destOrd="0" parTransId="{C3BADD93-D035-40F5-8741-2FF394DBECE8}" sibTransId="{5D8363D6-5FB5-42C9-ABA6-8211203F17F3}"/>
    <dgm:cxn modelId="{BC450CAE-FC22-4D27-AB1C-972040BED8E3}" type="presParOf" srcId="{0C5C82AA-8003-4CC6-9466-4FE10012F4BC}" destId="{E20839F9-6B55-4B89-A779-BA72DF9C8D69}" srcOrd="0" destOrd="0" presId="urn:microsoft.com/office/officeart/2005/8/layout/vList4"/>
    <dgm:cxn modelId="{6F1D5DDE-8B7A-44B0-B0CC-E04F97F2B7E3}" type="presParOf" srcId="{E20839F9-6B55-4B89-A779-BA72DF9C8D69}" destId="{01F4ED62-D99A-4E0A-B413-9C2F2F2F67B8}" srcOrd="0" destOrd="0" presId="urn:microsoft.com/office/officeart/2005/8/layout/vList4"/>
    <dgm:cxn modelId="{66C1B4CA-0D13-42BE-B3DF-EFF819A1EF60}" type="presParOf" srcId="{E20839F9-6B55-4B89-A779-BA72DF9C8D69}" destId="{FDBE7BA9-F2C9-492E-83BA-2EED7B3E52A1}" srcOrd="1" destOrd="0" presId="urn:microsoft.com/office/officeart/2005/8/layout/vList4"/>
    <dgm:cxn modelId="{EEFEEE0A-AD75-4BD3-A310-7543CAE141FD}" type="presParOf" srcId="{E20839F9-6B55-4B89-A779-BA72DF9C8D69}" destId="{75B2397F-AF99-4F1F-82DF-D4016A7DA322}" srcOrd="2" destOrd="0" presId="urn:microsoft.com/office/officeart/2005/8/layout/vList4"/>
    <dgm:cxn modelId="{1043B782-7078-4DFD-8DE5-1C5F75AA7B34}" type="presParOf" srcId="{0C5C82AA-8003-4CC6-9466-4FE10012F4BC}" destId="{FCD4AE24-9B34-4DBD-8F16-59D4C73B1A09}" srcOrd="1" destOrd="0" presId="urn:microsoft.com/office/officeart/2005/8/layout/vList4"/>
    <dgm:cxn modelId="{F69C83B4-907F-4096-8B53-8FD0E6700869}" type="presParOf" srcId="{0C5C82AA-8003-4CC6-9466-4FE10012F4BC}" destId="{F5712FCD-436C-431B-B2AC-CD704D5EF4E8}" srcOrd="2" destOrd="0" presId="urn:microsoft.com/office/officeart/2005/8/layout/vList4"/>
    <dgm:cxn modelId="{B34F6B43-B924-4E36-8D84-30267AAB50D1}" type="presParOf" srcId="{F5712FCD-436C-431B-B2AC-CD704D5EF4E8}" destId="{66288725-619E-4C10-9BAE-98B76CD56E82}" srcOrd="0" destOrd="0" presId="urn:microsoft.com/office/officeart/2005/8/layout/vList4"/>
    <dgm:cxn modelId="{06B14629-95C7-4E14-B7F4-415456A2130A}" type="presParOf" srcId="{F5712FCD-436C-431B-B2AC-CD704D5EF4E8}" destId="{64766CB8-A1C6-464D-9FA2-A493A09185E9}" srcOrd="1" destOrd="0" presId="urn:microsoft.com/office/officeart/2005/8/layout/vList4"/>
    <dgm:cxn modelId="{ADE7E971-FD18-4938-A4D9-5DC6891B9591}" type="presParOf" srcId="{F5712FCD-436C-431B-B2AC-CD704D5EF4E8}" destId="{C6BEE319-2734-4FA5-96E0-DDDCA80DD95A}" srcOrd="2" destOrd="0" presId="urn:microsoft.com/office/officeart/2005/8/layout/vList4"/>
    <dgm:cxn modelId="{C98AA9FD-4E0B-4066-A913-897AFE20FF95}" type="presParOf" srcId="{0C5C82AA-8003-4CC6-9466-4FE10012F4BC}" destId="{0DF8987E-BC51-4BAC-B5D0-CDEB493BB134}" srcOrd="3" destOrd="0" presId="urn:microsoft.com/office/officeart/2005/8/layout/vList4"/>
    <dgm:cxn modelId="{8318FCAF-72DF-4FD7-8AE3-9B4FED5B0AE2}" type="presParOf" srcId="{0C5C82AA-8003-4CC6-9466-4FE10012F4BC}" destId="{69AA5BD4-5602-4150-BDDF-B472377140D7}" srcOrd="4" destOrd="0" presId="urn:microsoft.com/office/officeart/2005/8/layout/vList4"/>
    <dgm:cxn modelId="{29F61D2C-DDF4-4E80-8931-2E25E7F38B69}" type="presParOf" srcId="{69AA5BD4-5602-4150-BDDF-B472377140D7}" destId="{71436BC0-B46F-428C-919A-DB60CA8C0C2F}" srcOrd="0" destOrd="0" presId="urn:microsoft.com/office/officeart/2005/8/layout/vList4"/>
    <dgm:cxn modelId="{1AF275B8-5E52-4AAA-9446-4E0941FF411A}" type="presParOf" srcId="{69AA5BD4-5602-4150-BDDF-B472377140D7}" destId="{EB2C40E9-8ADC-4E8F-B069-5B0EF8221EA8}" srcOrd="1" destOrd="0" presId="urn:microsoft.com/office/officeart/2005/8/layout/vList4"/>
    <dgm:cxn modelId="{E7998952-55A8-4E06-9F81-32852D2C77C7}" type="presParOf" srcId="{69AA5BD4-5602-4150-BDDF-B472377140D7}" destId="{92C56584-FD49-4784-ACAE-E75CA382016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2313FD-589B-48BE-A6EA-644340E3294E}" type="doc">
      <dgm:prSet loTypeId="urn:microsoft.com/office/officeart/2008/layout/PictureStrips" loCatId="picture" qsTypeId="urn:microsoft.com/office/officeart/2005/8/quickstyle/3d1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738D9233-94DF-4C46-9903-6891354EFE9C}">
      <dgm:prSet custT="1"/>
      <dgm:spPr>
        <a:solidFill>
          <a:schemeClr val="bg2">
            <a:lumMod val="20000"/>
            <a:lumOff val="8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 err="1"/>
            <a:t>Tahsa</a:t>
          </a:r>
          <a:r>
            <a:rPr lang="en-US" sz="1800" b="1" noProof="0" dirty="0"/>
            <a:t> lam </a:t>
          </a:r>
          <a:r>
            <a:rPr lang="en-US" sz="1800" b="1" noProof="0" dirty="0" err="1"/>
            <a:t>thudol</a:t>
          </a:r>
          <a:r>
            <a:rPr lang="en-US" sz="1800" b="1" noProof="0" dirty="0"/>
            <a:t> </a:t>
          </a:r>
          <a:r>
            <a:rPr lang="en-US" sz="1800" b="1" noProof="0" dirty="0" err="1"/>
            <a:t>asei</a:t>
          </a:r>
          <a:r>
            <a:rPr lang="en-US" sz="1800" b="1" noProof="0" dirty="0"/>
            <a:t> poi, </a:t>
          </a:r>
          <a:r>
            <a:rPr lang="en-US" sz="1800" b="1" noProof="0" dirty="0" err="1"/>
            <a:t>lhagao</a:t>
          </a:r>
          <a:r>
            <a:rPr lang="en-US" sz="1800" b="1" noProof="0" dirty="0"/>
            <a:t> </a:t>
          </a:r>
          <a:r>
            <a:rPr lang="en-US" sz="1800" b="1" noProof="0" dirty="0" err="1"/>
            <a:t>thudol</a:t>
          </a:r>
          <a:r>
            <a:rPr lang="en-US" sz="1800" b="1" noProof="0" dirty="0"/>
            <a:t> lam </a:t>
          </a:r>
          <a:r>
            <a:rPr lang="en-US" sz="1800" b="1" noProof="0" dirty="0" err="1"/>
            <a:t>jieng</a:t>
          </a:r>
          <a:r>
            <a:rPr lang="en-US" sz="1800" b="1" noProof="0" dirty="0"/>
            <a:t> ahi (v. 2)</a:t>
          </a:r>
          <a:endParaRPr lang="en-US" sz="1800" noProof="0" dirty="0"/>
        </a:p>
      </dgm:t>
    </dgm:pt>
    <dgm:pt modelId="{9EF17351-858D-42CC-A53A-654F3F1A230E}" type="parTrans" cxnId="{8EF2366F-25A2-44F0-8103-4FBABD4D95B5}">
      <dgm:prSet/>
      <dgm:spPr/>
      <dgm:t>
        <a:bodyPr/>
        <a:lstStyle/>
        <a:p>
          <a:endParaRPr lang="es-ES" sz="1800"/>
        </a:p>
      </dgm:t>
    </dgm:pt>
    <dgm:pt modelId="{6012DC52-1026-4642-8474-5511A643BF7D}" type="sibTrans" cxnId="{8EF2366F-25A2-44F0-8103-4FBABD4D95B5}">
      <dgm:prSet/>
      <dgm:spPr/>
      <dgm:t>
        <a:bodyPr/>
        <a:lstStyle/>
        <a:p>
          <a:endParaRPr lang="es-ES" sz="1800"/>
        </a:p>
      </dgm:t>
    </dgm:pt>
    <dgm:pt modelId="{99CEFA0D-3749-4EA1-9F83-6E2EDEE07172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US" sz="1900" b="1" noProof="0" dirty="0" err="1"/>
            <a:t>Notthap</a:t>
          </a:r>
          <a:r>
            <a:rPr lang="en-US" sz="1900" b="1" noProof="0" dirty="0"/>
            <a:t> in aum in, vet </a:t>
          </a:r>
          <a:r>
            <a:rPr lang="en-US" sz="1900" b="1" noProof="0" dirty="0" err="1"/>
            <a:t>nahsah</a:t>
          </a:r>
          <a:r>
            <a:rPr lang="en-US" sz="1900" b="1" noProof="0" dirty="0"/>
            <a:t> in </a:t>
          </a:r>
          <a:r>
            <a:rPr lang="en-US" sz="1900" b="1" noProof="0" dirty="0" err="1"/>
            <a:t>akikoi</a:t>
          </a:r>
          <a:r>
            <a:rPr lang="en-US" sz="1900" b="1" noProof="0" dirty="0"/>
            <a:t> poi </a:t>
          </a:r>
          <a:r>
            <a:rPr lang="en-US" sz="1800" b="1" noProof="0" dirty="0"/>
            <a:t>(v. 3)</a:t>
          </a:r>
          <a:endParaRPr lang="en-US" sz="1800" noProof="0" dirty="0"/>
        </a:p>
      </dgm:t>
    </dgm:pt>
    <dgm:pt modelId="{B733B311-22A7-4109-9E76-D4DED783F57E}" type="parTrans" cxnId="{1B818C11-BA74-4D62-8CF0-EA08E0B958D5}">
      <dgm:prSet/>
      <dgm:spPr/>
      <dgm:t>
        <a:bodyPr/>
        <a:lstStyle/>
        <a:p>
          <a:endParaRPr lang="es-ES" sz="1800"/>
        </a:p>
      </dgm:t>
    </dgm:pt>
    <dgm:pt modelId="{6991A908-6CC1-4845-8E33-A4D94CD0CB88}" type="sibTrans" cxnId="{1B818C11-BA74-4D62-8CF0-EA08E0B958D5}">
      <dgm:prSet/>
      <dgm:spPr/>
      <dgm:t>
        <a:bodyPr/>
        <a:lstStyle/>
        <a:p>
          <a:endParaRPr lang="es-ES" sz="1800"/>
        </a:p>
      </dgm:t>
    </dgm:pt>
    <dgm:pt modelId="{158076A8-2EFC-40C4-AE20-3186ABB38EED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en-US" sz="1900" b="1" noProof="0" dirty="0"/>
            <a:t>Mitin </a:t>
          </a:r>
          <a:r>
            <a:rPr lang="en-US" sz="1900" b="1" noProof="0" dirty="0" err="1"/>
            <a:t>natna</a:t>
          </a:r>
          <a:r>
            <a:rPr lang="en-US" sz="1900" b="1" noProof="0" dirty="0"/>
            <a:t> </a:t>
          </a:r>
          <a:r>
            <a:rPr lang="en-US" sz="1900" b="1" noProof="0" dirty="0" err="1"/>
            <a:t>asudam</a:t>
          </a:r>
          <a:r>
            <a:rPr lang="en-US" sz="1900" b="1" noProof="0" dirty="0"/>
            <a:t> in, </a:t>
          </a:r>
          <a:r>
            <a:rPr lang="en-US" sz="1900" b="1" noProof="0" dirty="0" err="1"/>
            <a:t>ahin</a:t>
          </a:r>
          <a:r>
            <a:rPr lang="en-US" sz="1900" b="1" noProof="0" dirty="0"/>
            <a:t> </a:t>
          </a:r>
          <a:r>
            <a:rPr lang="en-US" sz="1900" b="1" noProof="0" dirty="0" err="1"/>
            <a:t>koiman</a:t>
          </a:r>
          <a:r>
            <a:rPr lang="en-US" sz="1900" b="1" noProof="0" dirty="0"/>
            <a:t> </a:t>
          </a:r>
          <a:r>
            <a:rPr lang="en-US" sz="1900" b="1" noProof="0" dirty="0" err="1"/>
            <a:t>asaang</a:t>
          </a:r>
          <a:r>
            <a:rPr lang="en-US" sz="1900" b="1" noProof="0" dirty="0"/>
            <a:t> </a:t>
          </a:r>
          <a:r>
            <a:rPr lang="en-US" sz="1900" b="1" noProof="0" dirty="0" err="1"/>
            <a:t>dieh</a:t>
          </a:r>
          <a:r>
            <a:rPr lang="en-US" sz="1900" b="1" noProof="0" dirty="0"/>
            <a:t> poi </a:t>
          </a:r>
          <a:r>
            <a:rPr lang="en-US" sz="1800" b="1" noProof="0" dirty="0"/>
            <a:t>(v. 4)</a:t>
          </a:r>
          <a:endParaRPr lang="en-US" sz="1800" noProof="0" dirty="0"/>
        </a:p>
      </dgm:t>
    </dgm:pt>
    <dgm:pt modelId="{248FCA8B-D634-4C59-80EB-9365DC7BBFFC}" type="parTrans" cxnId="{FD0FB32C-23BB-4B35-A9C7-686DA919AF8D}">
      <dgm:prSet/>
      <dgm:spPr/>
      <dgm:t>
        <a:bodyPr/>
        <a:lstStyle/>
        <a:p>
          <a:endParaRPr lang="es-ES" sz="1800"/>
        </a:p>
      </dgm:t>
    </dgm:pt>
    <dgm:pt modelId="{29FA3C20-713A-4918-AADC-E88263134FF7}" type="sibTrans" cxnId="{FD0FB32C-23BB-4B35-A9C7-686DA919AF8D}">
      <dgm:prSet/>
      <dgm:spPr/>
      <dgm:t>
        <a:bodyPr/>
        <a:lstStyle/>
        <a:p>
          <a:endParaRPr lang="es-ES" sz="1800"/>
        </a:p>
      </dgm:t>
    </dgm:pt>
    <dgm:pt modelId="{EFF64215-54B7-4E30-B268-F6C616566B21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en-US" sz="1900" b="1" noProof="0" dirty="0" err="1"/>
            <a:t>Thingpel</a:t>
          </a:r>
          <a:r>
            <a:rPr lang="en-US" sz="1900" b="1" noProof="0" dirty="0"/>
            <a:t> </a:t>
          </a:r>
          <a:r>
            <a:rPr lang="en-US" sz="1900" b="1" noProof="0" dirty="0" err="1"/>
            <a:t>athina</a:t>
          </a:r>
          <a:r>
            <a:rPr lang="en-US" sz="1900" b="1" noProof="0" dirty="0"/>
            <a:t> </a:t>
          </a:r>
          <a:r>
            <a:rPr lang="en-US" sz="1900" b="1" noProof="0" dirty="0" err="1"/>
            <a:t>chun</a:t>
          </a:r>
          <a:r>
            <a:rPr lang="en-US" sz="1900" b="1" noProof="0" dirty="0"/>
            <a:t> </a:t>
          </a:r>
          <a:r>
            <a:rPr lang="en-US" sz="1900" b="1" noProof="0" dirty="0" err="1"/>
            <a:t>huhhingna</a:t>
          </a:r>
          <a:r>
            <a:rPr lang="en-US" sz="1900" b="1" noProof="0" dirty="0"/>
            <a:t> </a:t>
          </a:r>
          <a:r>
            <a:rPr lang="en-US" sz="1900" b="1" noProof="0" dirty="0" err="1"/>
            <a:t>eipe</a:t>
          </a:r>
          <a:r>
            <a:rPr lang="en-US" sz="1900" b="1" noProof="0" dirty="0"/>
            <a:t> </a:t>
          </a:r>
          <a:r>
            <a:rPr lang="en-US" sz="1900" b="1" noProof="0" dirty="0" err="1"/>
            <a:t>uve</a:t>
          </a:r>
          <a:r>
            <a:rPr lang="en-US" sz="1900" b="1" noProof="0" dirty="0"/>
            <a:t> </a:t>
          </a:r>
          <a:r>
            <a:rPr lang="en-US" sz="1800" b="1" noProof="0" dirty="0"/>
            <a:t>(v. 5)</a:t>
          </a:r>
          <a:endParaRPr lang="en-US" sz="1800" noProof="0" dirty="0"/>
        </a:p>
      </dgm:t>
    </dgm:pt>
    <dgm:pt modelId="{09FF405C-48B6-4750-AE10-89659BE9B458}" type="parTrans" cxnId="{820B0BAE-47AE-49AC-B82E-E050E2D8EE63}">
      <dgm:prSet/>
      <dgm:spPr/>
      <dgm:t>
        <a:bodyPr/>
        <a:lstStyle/>
        <a:p>
          <a:endParaRPr lang="es-ES" sz="1800"/>
        </a:p>
      </dgm:t>
    </dgm:pt>
    <dgm:pt modelId="{45E1D0F5-6913-4BC9-A914-36B0546AD27E}" type="sibTrans" cxnId="{820B0BAE-47AE-49AC-B82E-E050E2D8EE63}">
      <dgm:prSet/>
      <dgm:spPr/>
      <dgm:t>
        <a:bodyPr/>
        <a:lstStyle/>
        <a:p>
          <a:endParaRPr lang="es-ES" sz="1800"/>
        </a:p>
      </dgm:t>
    </dgm:pt>
    <dgm:pt modelId="{A1018400-FF57-45C1-BC49-7BE863908122}">
      <dgm:prSet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 err="1"/>
            <a:t>Pathien</a:t>
          </a:r>
          <a:r>
            <a:rPr lang="en-US" sz="1800" b="1" noProof="0" dirty="0"/>
            <a:t> in </a:t>
          </a:r>
          <a:r>
            <a:rPr lang="en-US" sz="1800" b="1" noProof="0" dirty="0" err="1"/>
            <a:t>ichonsietna</a:t>
          </a:r>
          <a:r>
            <a:rPr lang="en-US" sz="1800" b="1" noProof="0" dirty="0"/>
            <a:t> u </a:t>
          </a:r>
          <a:r>
            <a:rPr lang="en-US" sz="1800" b="1" noProof="0" dirty="0" err="1"/>
            <a:t>achung</a:t>
          </a:r>
          <a:r>
            <a:rPr lang="en-US" sz="1800" b="1" noProof="0" dirty="0"/>
            <a:t> ah </a:t>
          </a:r>
          <a:r>
            <a:rPr lang="en-US" sz="1800" b="1" noProof="0" dirty="0" err="1"/>
            <a:t>asepkhum</a:t>
          </a:r>
          <a:r>
            <a:rPr lang="en-US" sz="1800" b="1" noProof="0" dirty="0"/>
            <a:t> tai (v. 6)</a:t>
          </a:r>
          <a:endParaRPr lang="en-US" sz="1800" noProof="0" dirty="0"/>
        </a:p>
      </dgm:t>
    </dgm:pt>
    <dgm:pt modelId="{D725D9D1-8860-46B5-899B-2392C3737577}" type="parTrans" cxnId="{FEAB4EA7-3DD3-49F0-9F37-39539930F610}">
      <dgm:prSet/>
      <dgm:spPr/>
      <dgm:t>
        <a:bodyPr/>
        <a:lstStyle/>
        <a:p>
          <a:endParaRPr lang="es-ES" sz="1800"/>
        </a:p>
      </dgm:t>
    </dgm:pt>
    <dgm:pt modelId="{7DB41B7B-54C8-4BD5-9F9F-40BA8F957016}" type="sibTrans" cxnId="{FEAB4EA7-3DD3-49F0-9F37-39539930F610}">
      <dgm:prSet/>
      <dgm:spPr/>
      <dgm:t>
        <a:bodyPr/>
        <a:lstStyle/>
        <a:p>
          <a:endParaRPr lang="es-ES" sz="1800"/>
        </a:p>
      </dgm:t>
    </dgm:pt>
    <dgm:pt modelId="{6964FCFD-EFD5-4160-8282-E6925A473081}">
      <dgm:prSet custT="1"/>
      <dgm:spPr>
        <a:solidFill>
          <a:schemeClr val="tx2">
            <a:lumMod val="20000"/>
            <a:lumOff val="80000"/>
          </a:schemeClr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en-US" sz="1800" b="1" noProof="0" dirty="0" err="1"/>
            <a:t>Ahehse</a:t>
          </a:r>
          <a:r>
            <a:rPr lang="en-US" sz="1800" b="1" noProof="0" dirty="0"/>
            <a:t> ho </a:t>
          </a:r>
          <a:r>
            <a:rPr lang="en-US" sz="1800" b="1" noProof="0" dirty="0" err="1"/>
            <a:t>masang</a:t>
          </a:r>
          <a:r>
            <a:rPr lang="en-US" sz="1800" b="1" noProof="0" dirty="0"/>
            <a:t> a </a:t>
          </a:r>
          <a:r>
            <a:rPr lang="en-US" sz="1800" b="1" noProof="0" dirty="0" err="1"/>
            <a:t>thiem</a:t>
          </a:r>
          <a:r>
            <a:rPr lang="en-US" sz="1800" b="1" noProof="0" dirty="0"/>
            <a:t> </a:t>
          </a:r>
          <a:r>
            <a:rPr lang="en-US" sz="1800" b="1" noProof="0" dirty="0" err="1"/>
            <a:t>akichan</a:t>
          </a:r>
          <a:r>
            <a:rPr lang="en-US" sz="1800" b="1" noProof="0" dirty="0"/>
            <a:t> poi    (v. 7)</a:t>
          </a:r>
          <a:endParaRPr lang="en-US" sz="1800" noProof="0" dirty="0"/>
        </a:p>
      </dgm:t>
    </dgm:pt>
    <dgm:pt modelId="{008715D0-6B1D-4526-8C5B-CFB06D81D2BF}" type="parTrans" cxnId="{874E38AD-1524-4897-88A0-34FE8A86B650}">
      <dgm:prSet/>
      <dgm:spPr/>
      <dgm:t>
        <a:bodyPr/>
        <a:lstStyle/>
        <a:p>
          <a:endParaRPr lang="es-ES" sz="1800"/>
        </a:p>
      </dgm:t>
    </dgm:pt>
    <dgm:pt modelId="{0DEADBDD-8602-4BA7-8B3F-2E9D04E12553}" type="sibTrans" cxnId="{874E38AD-1524-4897-88A0-34FE8A86B650}">
      <dgm:prSet/>
      <dgm:spPr/>
      <dgm:t>
        <a:bodyPr/>
        <a:lstStyle/>
        <a:p>
          <a:endParaRPr lang="es-ES" sz="1800"/>
        </a:p>
      </dgm:t>
    </dgm:pt>
    <dgm:pt modelId="{21EE72C8-3711-4DB1-A109-33D4D7CD99F3}">
      <dgm:prSet custT="1"/>
      <dgm:spPr>
        <a:solidFill>
          <a:srgbClr val="FFE697"/>
        </a:solidFill>
        <a:ln>
          <a:solidFill>
            <a:srgbClr val="FFC000"/>
          </a:solidFill>
        </a:ln>
      </dgm:spPr>
      <dgm:t>
        <a:bodyPr/>
        <a:lstStyle/>
        <a:p>
          <a:r>
            <a:rPr lang="en-US" sz="1900" b="1" noProof="0" dirty="0" err="1"/>
            <a:t>Achungthu</a:t>
          </a:r>
          <a:r>
            <a:rPr lang="en-US" sz="1900" b="1" noProof="0" dirty="0"/>
            <a:t> </a:t>
          </a:r>
          <a:r>
            <a:rPr lang="en-US" sz="1900" b="1" noProof="0" dirty="0" err="1"/>
            <a:t>atan</a:t>
          </a:r>
          <a:r>
            <a:rPr lang="en-US" sz="1900" b="1" noProof="0" dirty="0"/>
            <a:t> un, </a:t>
          </a:r>
          <a:r>
            <a:rPr lang="en-US" sz="1900" b="1" noProof="0" dirty="0" err="1"/>
            <a:t>athat</a:t>
          </a:r>
          <a:r>
            <a:rPr lang="en-US" sz="1900" b="1" noProof="0" dirty="0"/>
            <a:t> ta </a:t>
          </a:r>
          <a:r>
            <a:rPr lang="en-US" sz="1900" b="1" noProof="0" dirty="0" err="1"/>
            <a:t>uve</a:t>
          </a:r>
          <a:r>
            <a:rPr lang="en-US" sz="1900" b="1" noProof="0" dirty="0"/>
            <a:t> </a:t>
          </a:r>
          <a:r>
            <a:rPr lang="en-US" sz="1800" b="1" noProof="0" dirty="0"/>
            <a:t>(v. 8)</a:t>
          </a:r>
          <a:endParaRPr lang="en-US" sz="1800" noProof="0" dirty="0"/>
        </a:p>
      </dgm:t>
    </dgm:pt>
    <dgm:pt modelId="{E136CDE6-FB94-4C34-B03E-ED4F6D51F429}" type="parTrans" cxnId="{9B4C6B4C-84B2-4F86-AE05-8BAB70C0434B}">
      <dgm:prSet/>
      <dgm:spPr/>
      <dgm:t>
        <a:bodyPr/>
        <a:lstStyle/>
        <a:p>
          <a:endParaRPr lang="es-ES" sz="1800"/>
        </a:p>
      </dgm:t>
    </dgm:pt>
    <dgm:pt modelId="{FEF0D992-562B-4EBA-86B1-8749E906A822}" type="sibTrans" cxnId="{9B4C6B4C-84B2-4F86-AE05-8BAB70C0434B}">
      <dgm:prSet/>
      <dgm:spPr/>
      <dgm:t>
        <a:bodyPr/>
        <a:lstStyle/>
        <a:p>
          <a:endParaRPr lang="es-ES" sz="1800"/>
        </a:p>
      </dgm:t>
    </dgm:pt>
    <dgm:pt modelId="{E51F8748-5080-4473-A708-CBDE928097B8}">
      <dgm:prSet custT="1"/>
      <dgm:spPr>
        <a:solidFill>
          <a:srgbClr val="FEC3A8"/>
        </a:solidFill>
        <a:ln>
          <a:solidFill>
            <a:srgbClr val="FF0000"/>
          </a:solidFill>
        </a:ln>
      </dgm:spPr>
      <dgm:t>
        <a:bodyPr/>
        <a:lstStyle/>
        <a:p>
          <a:r>
            <a:rPr lang="en-US" sz="1900" b="1" noProof="0" dirty="0" err="1"/>
            <a:t>Mihaote</a:t>
          </a:r>
          <a:r>
            <a:rPr lang="en-US" sz="1900" b="1" noProof="0" dirty="0"/>
            <a:t> </a:t>
          </a:r>
          <a:r>
            <a:rPr lang="en-US" sz="1900" b="1" noProof="0" dirty="0" err="1"/>
            <a:t>toh</a:t>
          </a:r>
          <a:r>
            <a:rPr lang="en-US" sz="1900" b="1" noProof="0" dirty="0"/>
            <a:t> </a:t>
          </a:r>
          <a:r>
            <a:rPr lang="en-US" sz="1900" b="1" noProof="0" dirty="0" err="1"/>
            <a:t>avuitha</a:t>
          </a:r>
          <a:r>
            <a:rPr lang="en-US" sz="1900" b="1" noProof="0" dirty="0"/>
            <a:t> </a:t>
          </a:r>
          <a:r>
            <a:rPr lang="en-US" sz="1900" b="1" noProof="0" dirty="0" err="1"/>
            <a:t>uve</a:t>
          </a:r>
          <a:r>
            <a:rPr lang="en-US" sz="1900" b="1" noProof="0" dirty="0"/>
            <a:t> </a:t>
          </a:r>
          <a:r>
            <a:rPr lang="en-US" sz="1800" b="1" noProof="0" dirty="0"/>
            <a:t>(v. 9a)</a:t>
          </a:r>
          <a:endParaRPr lang="en-US" sz="1800" noProof="0" dirty="0"/>
        </a:p>
      </dgm:t>
    </dgm:pt>
    <dgm:pt modelId="{3274F435-899E-4A53-B2CF-6FEB74E19A5B}" type="parTrans" cxnId="{3EB70F7C-679D-4A68-B04D-FAC24E6503CB}">
      <dgm:prSet/>
      <dgm:spPr/>
      <dgm:t>
        <a:bodyPr/>
        <a:lstStyle/>
        <a:p>
          <a:endParaRPr lang="es-ES" sz="1800"/>
        </a:p>
      </dgm:t>
    </dgm:pt>
    <dgm:pt modelId="{C4EC3406-B545-44B5-91BD-6A8F470D4471}" type="sibTrans" cxnId="{3EB70F7C-679D-4A68-B04D-FAC24E6503CB}">
      <dgm:prSet/>
      <dgm:spPr/>
      <dgm:t>
        <a:bodyPr/>
        <a:lstStyle/>
        <a:p>
          <a:endParaRPr lang="es-ES" sz="1800"/>
        </a:p>
      </dgm:t>
    </dgm:pt>
    <dgm:pt modelId="{A8489E5A-4D3C-4631-9A0A-1917F9FD7026}">
      <dgm:prSet custT="1"/>
      <dgm:spPr>
        <a:solidFill>
          <a:srgbClr val="EBE600"/>
        </a:solidFill>
        <a:ln>
          <a:solidFill>
            <a:srgbClr val="9E9A00"/>
          </a:solidFill>
        </a:ln>
      </dgm:spPr>
      <dgm:t>
        <a:bodyPr/>
        <a:lstStyle/>
        <a:p>
          <a:r>
            <a:rPr lang="en-US" sz="1900" b="1" noProof="0" dirty="0" err="1"/>
            <a:t>Achonse</a:t>
          </a:r>
          <a:r>
            <a:rPr lang="en-US" sz="1900" b="1" noProof="0" dirty="0"/>
            <a:t> kha poi</a:t>
          </a:r>
          <a:br>
            <a:rPr lang="en-US" sz="1800" b="1" noProof="0" dirty="0"/>
          </a:br>
          <a:r>
            <a:rPr lang="en-US" sz="1800" b="1" noProof="0" dirty="0"/>
            <a:t>(v. 9b)</a:t>
          </a:r>
          <a:endParaRPr lang="en-US" sz="1800" noProof="0" dirty="0"/>
        </a:p>
      </dgm:t>
    </dgm:pt>
    <dgm:pt modelId="{06D51938-7E7D-4514-BF73-9834CA84EB0E}" type="parTrans" cxnId="{C029E5B5-3427-48E8-904B-AEDAF0C0FB23}">
      <dgm:prSet/>
      <dgm:spPr/>
      <dgm:t>
        <a:bodyPr/>
        <a:lstStyle/>
        <a:p>
          <a:endParaRPr lang="es-ES" sz="1800"/>
        </a:p>
      </dgm:t>
    </dgm:pt>
    <dgm:pt modelId="{535EFA2F-14F3-4CB6-8C07-21741E6B72D6}" type="sibTrans" cxnId="{C029E5B5-3427-48E8-904B-AEDAF0C0FB23}">
      <dgm:prSet/>
      <dgm:spPr/>
      <dgm:t>
        <a:bodyPr/>
        <a:lstStyle/>
        <a:p>
          <a:endParaRPr lang="es-ES" sz="1800"/>
        </a:p>
      </dgm:t>
    </dgm:pt>
    <dgm:pt modelId="{CCBFFEC0-A33B-4D8F-8A80-432BF59E3C6C}">
      <dgm:prSet custT="1"/>
      <dgm:spPr>
        <a:solidFill>
          <a:srgbClr val="DCC5ED"/>
        </a:solidFill>
        <a:ln>
          <a:solidFill>
            <a:srgbClr val="7030A0"/>
          </a:solidFill>
        </a:ln>
      </dgm:spPr>
      <dgm:t>
        <a:bodyPr/>
        <a:lstStyle/>
        <a:p>
          <a:r>
            <a:rPr lang="en-US" sz="1900" b="1" noProof="0" dirty="0" err="1"/>
            <a:t>Huhhing</a:t>
          </a:r>
          <a:r>
            <a:rPr lang="en-US" sz="1900" b="1" noProof="0" dirty="0"/>
            <a:t> </a:t>
          </a:r>
          <a:r>
            <a:rPr lang="en-US" sz="1900" b="1" noProof="0" dirty="0" err="1"/>
            <a:t>dia</a:t>
          </a:r>
          <a:r>
            <a:rPr lang="en-US" sz="1900" b="1" noProof="0" dirty="0"/>
            <a:t> </a:t>
          </a:r>
          <a:r>
            <a:rPr lang="en-US" sz="1900" b="1" noProof="0" dirty="0" err="1"/>
            <a:t>athi</a:t>
          </a:r>
          <a:r>
            <a:rPr lang="en-US" sz="1900" b="1" noProof="0" dirty="0"/>
            <a:t> </a:t>
          </a:r>
          <a:r>
            <a:rPr lang="en-US" sz="1900" b="1" noProof="0" dirty="0" err="1"/>
            <a:t>jou</a:t>
          </a:r>
          <a:r>
            <a:rPr lang="en-US" sz="1900" b="1" noProof="0" dirty="0"/>
            <a:t> </a:t>
          </a:r>
          <a:r>
            <a:rPr lang="en-US" sz="1900" b="1" noProof="0" dirty="0" err="1"/>
            <a:t>chun</a:t>
          </a:r>
          <a:r>
            <a:rPr lang="en-US" sz="1900" b="1" noProof="0" dirty="0"/>
            <a:t> </a:t>
          </a:r>
          <a:r>
            <a:rPr lang="en-US" sz="1900" b="1" noProof="0" dirty="0" err="1"/>
            <a:t>athou</a:t>
          </a:r>
          <a:r>
            <a:rPr lang="en-US" sz="1900" b="1" noProof="0" dirty="0"/>
            <a:t> kit e </a:t>
          </a:r>
          <a:br>
            <a:rPr lang="en-US" sz="1800" b="1" noProof="0" dirty="0"/>
          </a:br>
          <a:r>
            <a:rPr lang="en-US" sz="1800" b="1" noProof="0" dirty="0"/>
            <a:t>(v. 10)</a:t>
          </a:r>
          <a:endParaRPr lang="en-US" sz="1800" noProof="0" dirty="0"/>
        </a:p>
      </dgm:t>
    </dgm:pt>
    <dgm:pt modelId="{2DD4180E-9E58-41E1-B518-AE10E8829094}" type="parTrans" cxnId="{B924DCFA-CB7F-4CCE-AF57-B1160064C72C}">
      <dgm:prSet/>
      <dgm:spPr/>
      <dgm:t>
        <a:bodyPr/>
        <a:lstStyle/>
        <a:p>
          <a:endParaRPr lang="es-ES" sz="1800"/>
        </a:p>
      </dgm:t>
    </dgm:pt>
    <dgm:pt modelId="{0756EBA2-2341-4E04-8A81-7C6E95A35EB8}" type="sibTrans" cxnId="{B924DCFA-CB7F-4CCE-AF57-B1160064C72C}">
      <dgm:prSet/>
      <dgm:spPr/>
      <dgm:t>
        <a:bodyPr/>
        <a:lstStyle/>
        <a:p>
          <a:endParaRPr lang="es-ES" sz="1800"/>
        </a:p>
      </dgm:t>
    </dgm:pt>
    <dgm:pt modelId="{E5A4BF27-BB31-463F-ABAD-0BA3DDFCB256}">
      <dgm:prSet custT="1"/>
      <dgm:spPr>
        <a:solidFill>
          <a:srgbClr val="B5E5BE"/>
        </a:solidFill>
        <a:ln>
          <a:solidFill>
            <a:srgbClr val="3CAA51"/>
          </a:solidFill>
        </a:ln>
      </dgm:spPr>
      <dgm:t>
        <a:bodyPr/>
        <a:lstStyle/>
        <a:p>
          <a:r>
            <a:rPr lang="en-US" sz="1800" b="1" noProof="0" dirty="0"/>
            <a:t>Nikhat </a:t>
          </a:r>
          <a:r>
            <a:rPr lang="en-US" sz="1800" b="1" noProof="0" dirty="0" err="1"/>
            <a:t>tieng</a:t>
          </a:r>
          <a:r>
            <a:rPr lang="en-US" sz="1800" b="1" noProof="0" dirty="0"/>
            <a:t> </a:t>
          </a:r>
          <a:r>
            <a:rPr lang="en-US" sz="1800" b="1" noProof="0" dirty="0" err="1"/>
            <a:t>alhatsa</a:t>
          </a:r>
          <a:r>
            <a:rPr lang="en-US" sz="1800" b="1" noProof="0" dirty="0"/>
            <a:t> </a:t>
          </a:r>
          <a:r>
            <a:rPr lang="en-US" sz="1800" b="1" noProof="0" dirty="0" err="1"/>
            <a:t>te</a:t>
          </a:r>
          <a:r>
            <a:rPr lang="en-US" sz="1800" b="1" noProof="0" dirty="0"/>
            <a:t> </a:t>
          </a:r>
          <a:r>
            <a:rPr lang="en-US" sz="1800" b="1" noProof="0" dirty="0" err="1"/>
            <a:t>toh</a:t>
          </a:r>
          <a:r>
            <a:rPr lang="en-US" sz="1800" b="1" noProof="0" dirty="0"/>
            <a:t> </a:t>
          </a:r>
          <a:r>
            <a:rPr lang="en-US" sz="1800" b="1" noProof="0" dirty="0" err="1"/>
            <a:t>chengkhom</a:t>
          </a:r>
          <a:r>
            <a:rPr lang="en-US" sz="1800" b="1" noProof="0" dirty="0"/>
            <a:t> ding ahi (v. 11)</a:t>
          </a:r>
          <a:endParaRPr lang="en-US" sz="1800" noProof="0" dirty="0"/>
        </a:p>
      </dgm:t>
    </dgm:pt>
    <dgm:pt modelId="{05537A22-D189-4770-B207-2D979DAB1F35}" type="parTrans" cxnId="{55AF1E61-DAF6-4BB7-AD4F-7F2D9A0FBB8E}">
      <dgm:prSet/>
      <dgm:spPr/>
      <dgm:t>
        <a:bodyPr/>
        <a:lstStyle/>
        <a:p>
          <a:endParaRPr lang="es-ES" sz="1800"/>
        </a:p>
      </dgm:t>
    </dgm:pt>
    <dgm:pt modelId="{099F6F00-4A8A-4EEB-93AB-78F9DE250298}" type="sibTrans" cxnId="{55AF1E61-DAF6-4BB7-AD4F-7F2D9A0FBB8E}">
      <dgm:prSet/>
      <dgm:spPr/>
      <dgm:t>
        <a:bodyPr/>
        <a:lstStyle/>
        <a:p>
          <a:endParaRPr lang="es-ES" sz="1800"/>
        </a:p>
      </dgm:t>
    </dgm:pt>
    <dgm:pt modelId="{C95EA1E6-6989-4819-AA86-E90AFEFE3ADD}">
      <dgm:prSet custT="1"/>
      <dgm:spPr>
        <a:solidFill>
          <a:srgbClr val="B7CFFF"/>
        </a:solidFill>
        <a:ln>
          <a:solidFill>
            <a:srgbClr val="6699FF"/>
          </a:solidFill>
        </a:ln>
      </dgm:spPr>
      <dgm:t>
        <a:bodyPr/>
        <a:lstStyle/>
        <a:p>
          <a:r>
            <a:rPr lang="en-US" sz="1900" b="1" noProof="0" dirty="0"/>
            <a:t>Tu </a:t>
          </a:r>
          <a:r>
            <a:rPr lang="en-US" sz="1900" b="1" noProof="0" dirty="0" err="1"/>
            <a:t>hin</a:t>
          </a:r>
          <a:r>
            <a:rPr lang="en-US" sz="1900" b="1" noProof="0" dirty="0"/>
            <a:t>, Pa ang ah </a:t>
          </a:r>
          <a:r>
            <a:rPr lang="en-US" sz="1900" b="1" noProof="0" dirty="0" err="1"/>
            <a:t>ei</a:t>
          </a:r>
          <a:r>
            <a:rPr lang="en-US" sz="1900" b="1" noProof="0" dirty="0"/>
            <a:t> </a:t>
          </a:r>
          <a:r>
            <a:rPr lang="en-US" sz="1900" b="1" noProof="0" dirty="0" err="1"/>
            <a:t>taopih</a:t>
          </a:r>
          <a:r>
            <a:rPr lang="en-US" sz="1900" b="1" noProof="0" dirty="0"/>
            <a:t> </a:t>
          </a:r>
          <a:r>
            <a:rPr lang="en-US" sz="1900" b="1" noProof="0" dirty="0" err="1"/>
            <a:t>uve</a:t>
          </a:r>
          <a:r>
            <a:rPr lang="en-US" sz="1900" b="1" noProof="0" dirty="0"/>
            <a:t> </a:t>
          </a:r>
          <a:r>
            <a:rPr lang="en-US" sz="1800" b="1" noProof="0" dirty="0"/>
            <a:t>(v. 12)</a:t>
          </a:r>
          <a:endParaRPr lang="en-US" sz="1800" noProof="0" dirty="0"/>
        </a:p>
      </dgm:t>
    </dgm:pt>
    <dgm:pt modelId="{4B1392BB-9B4A-4A66-914A-A563ACFA2EE5}" type="parTrans" cxnId="{A032D48D-ED10-4494-AED1-6F01C97C0125}">
      <dgm:prSet/>
      <dgm:spPr/>
      <dgm:t>
        <a:bodyPr/>
        <a:lstStyle/>
        <a:p>
          <a:endParaRPr lang="es-ES" sz="1800"/>
        </a:p>
      </dgm:t>
    </dgm:pt>
    <dgm:pt modelId="{2A7C9424-2497-4FFC-ADF3-A620F5D311EE}" type="sibTrans" cxnId="{A032D48D-ED10-4494-AED1-6F01C97C0125}">
      <dgm:prSet/>
      <dgm:spPr/>
      <dgm:t>
        <a:bodyPr/>
        <a:lstStyle/>
        <a:p>
          <a:endParaRPr lang="es-ES" sz="1800"/>
        </a:p>
      </dgm:t>
    </dgm:pt>
    <dgm:pt modelId="{8882939E-6804-403B-BA2B-9DB638CEF473}" type="pres">
      <dgm:prSet presAssocID="{6A2313FD-589B-48BE-A6EA-644340E3294E}" presName="Name0" presStyleCnt="0">
        <dgm:presLayoutVars>
          <dgm:dir/>
          <dgm:resizeHandles val="exact"/>
        </dgm:presLayoutVars>
      </dgm:prSet>
      <dgm:spPr/>
    </dgm:pt>
    <dgm:pt modelId="{DDC90ED4-F302-4B31-9FCC-4A91206E5653}" type="pres">
      <dgm:prSet presAssocID="{738D9233-94DF-4C46-9903-6891354EFE9C}" presName="composite" presStyleCnt="0"/>
      <dgm:spPr/>
    </dgm:pt>
    <dgm:pt modelId="{900C7FC6-8112-41E9-9028-5FA0098927D2}" type="pres">
      <dgm:prSet presAssocID="{738D9233-94DF-4C46-9903-6891354EFE9C}" presName="rect1" presStyleLbl="trAlignAcc1" presStyleIdx="0" presStyleCnt="12" custLinFactNeighborX="-8964">
        <dgm:presLayoutVars>
          <dgm:bulletEnabled val="1"/>
        </dgm:presLayoutVars>
      </dgm:prSet>
      <dgm:spPr/>
    </dgm:pt>
    <dgm:pt modelId="{F6438344-8F0F-4DC4-B75E-CF562DB342BA}" type="pres">
      <dgm:prSet presAssocID="{738D9233-94DF-4C46-9903-6891354EFE9C}" presName="rect2" presStyleLbl="fgImgPlace1" presStyleIdx="0" presStyleCnt="12" custScaleX="200521" custLinFactX="-41162" custLinFactNeighborX="-100000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</dgm:spPr>
    </dgm:pt>
    <dgm:pt modelId="{F0295438-9AAD-4A8F-9237-FB9B2CE1ACDE}" type="pres">
      <dgm:prSet presAssocID="{6012DC52-1026-4642-8474-5511A643BF7D}" presName="sibTrans" presStyleCnt="0"/>
      <dgm:spPr/>
    </dgm:pt>
    <dgm:pt modelId="{0A30D4D4-8063-456C-9C6A-2C5FFE9DA61D}" type="pres">
      <dgm:prSet presAssocID="{99CEFA0D-3749-4EA1-9F83-6E2EDEE07172}" presName="composite" presStyleCnt="0"/>
      <dgm:spPr/>
    </dgm:pt>
    <dgm:pt modelId="{D4FF5664-0623-4096-9F26-41F8EF382369}" type="pres">
      <dgm:prSet presAssocID="{99CEFA0D-3749-4EA1-9F83-6E2EDEE07172}" presName="rect1" presStyleLbl="trAlignAcc1" presStyleIdx="1" presStyleCnt="12" custLinFactNeighborX="6308">
        <dgm:presLayoutVars>
          <dgm:bulletEnabled val="1"/>
        </dgm:presLayoutVars>
      </dgm:prSet>
      <dgm:spPr/>
    </dgm:pt>
    <dgm:pt modelId="{7DF17FC3-A427-416A-9371-0A0113350C66}" type="pres">
      <dgm:prSet presAssocID="{99CEFA0D-3749-4EA1-9F83-6E2EDEE07172}" presName="rect2" presStyleLbl="fgImgPlace1" presStyleIdx="1" presStyleCnt="12" custScaleX="200521" custLinFactNeighborX="-37948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</dgm:spPr>
    </dgm:pt>
    <dgm:pt modelId="{1C1D0127-6C16-434A-BBC1-3275065D2647}" type="pres">
      <dgm:prSet presAssocID="{6991A908-6CC1-4845-8E33-A4D94CD0CB88}" presName="sibTrans" presStyleCnt="0"/>
      <dgm:spPr/>
    </dgm:pt>
    <dgm:pt modelId="{78160733-156F-4A02-91A9-040FA108B00B}" type="pres">
      <dgm:prSet presAssocID="{158076A8-2EFC-40C4-AE20-3186ABB38EED}" presName="composite" presStyleCnt="0"/>
      <dgm:spPr/>
    </dgm:pt>
    <dgm:pt modelId="{D0C04B62-7486-41F9-B79B-C48B34E31EE6}" type="pres">
      <dgm:prSet presAssocID="{158076A8-2EFC-40C4-AE20-3186ABB38EED}" presName="rect1" presStyleLbl="trAlignAcc1" presStyleIdx="2" presStyleCnt="12" custLinFactNeighborX="22908">
        <dgm:presLayoutVars>
          <dgm:bulletEnabled val="1"/>
        </dgm:presLayoutVars>
      </dgm:prSet>
      <dgm:spPr/>
    </dgm:pt>
    <dgm:pt modelId="{24448896-CA1D-4883-BE3F-84CB5DDCC757}" type="pres">
      <dgm:prSet presAssocID="{158076A8-2EFC-40C4-AE20-3186ABB38EED}" presName="rect2" presStyleLbl="fgImgPlace1" presStyleIdx="2" presStyleCnt="12" custScaleX="200521" custLinFactNeighborX="31878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</dgm:spPr>
    </dgm:pt>
    <dgm:pt modelId="{7C2BDBEC-3171-4306-AD97-EBEE8B714796}" type="pres">
      <dgm:prSet presAssocID="{29FA3C20-713A-4918-AADC-E88263134FF7}" presName="sibTrans" presStyleCnt="0"/>
      <dgm:spPr/>
    </dgm:pt>
    <dgm:pt modelId="{8F0CB019-3545-449A-825E-D8150827F6C7}" type="pres">
      <dgm:prSet presAssocID="{EFF64215-54B7-4E30-B268-F6C616566B21}" presName="composite" presStyleCnt="0"/>
      <dgm:spPr/>
    </dgm:pt>
    <dgm:pt modelId="{F328A671-F538-4EAD-88EA-C1B65401CB01}" type="pres">
      <dgm:prSet presAssocID="{EFF64215-54B7-4E30-B268-F6C616566B21}" presName="rect1" presStyleLbl="trAlignAcc1" presStyleIdx="3" presStyleCnt="12" custLinFactNeighborX="-8964">
        <dgm:presLayoutVars>
          <dgm:bulletEnabled val="1"/>
        </dgm:presLayoutVars>
      </dgm:prSet>
      <dgm:spPr/>
    </dgm:pt>
    <dgm:pt modelId="{5BA0408C-669B-45DF-995D-F2F35FC9DD3D}" type="pres">
      <dgm:prSet presAssocID="{EFF64215-54B7-4E30-B268-F6C616566B21}" presName="rect2" presStyleLbl="fgImgPlace1" presStyleIdx="3" presStyleCnt="12" custScaleX="200521" custLinFactX="-41162" custLinFactNeighborX="-100000"/>
      <dgm:spPr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FBA00852-48FE-4CAE-A057-7F2B58E3D17D}" type="pres">
      <dgm:prSet presAssocID="{45E1D0F5-6913-4BC9-A914-36B0546AD27E}" presName="sibTrans" presStyleCnt="0"/>
      <dgm:spPr/>
    </dgm:pt>
    <dgm:pt modelId="{86D01113-A0C3-41F3-8327-0FA2FC87DE66}" type="pres">
      <dgm:prSet presAssocID="{A1018400-FF57-45C1-BC49-7BE863908122}" presName="composite" presStyleCnt="0"/>
      <dgm:spPr/>
    </dgm:pt>
    <dgm:pt modelId="{EDF251BE-D7CD-436E-B59C-0606C669B925}" type="pres">
      <dgm:prSet presAssocID="{A1018400-FF57-45C1-BC49-7BE863908122}" presName="rect1" presStyleLbl="trAlignAcc1" presStyleIdx="4" presStyleCnt="12" custLinFactNeighborX="6308">
        <dgm:presLayoutVars>
          <dgm:bulletEnabled val="1"/>
        </dgm:presLayoutVars>
      </dgm:prSet>
      <dgm:spPr/>
    </dgm:pt>
    <dgm:pt modelId="{AE878031-4BBF-4EF4-9556-33969B6A0D0E}" type="pres">
      <dgm:prSet presAssocID="{A1018400-FF57-45C1-BC49-7BE863908122}" presName="rect2" presStyleLbl="fgImgPlace1" presStyleIdx="4" presStyleCnt="12" custScaleX="200521" custLinFactNeighborX="-37948"/>
      <dgm:spPr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005FF220-5136-4291-8918-B662EA3FA9A8}" type="pres">
      <dgm:prSet presAssocID="{7DB41B7B-54C8-4BD5-9F9F-40BA8F957016}" presName="sibTrans" presStyleCnt="0"/>
      <dgm:spPr/>
    </dgm:pt>
    <dgm:pt modelId="{A7EEA874-6D25-4D4D-81D3-F73D149F5809}" type="pres">
      <dgm:prSet presAssocID="{6964FCFD-EFD5-4160-8282-E6925A473081}" presName="composite" presStyleCnt="0"/>
      <dgm:spPr/>
    </dgm:pt>
    <dgm:pt modelId="{05B072B4-7394-49EE-880D-7A0C05073BAC}" type="pres">
      <dgm:prSet presAssocID="{6964FCFD-EFD5-4160-8282-E6925A473081}" presName="rect1" presStyleLbl="trAlignAcc1" presStyleIdx="5" presStyleCnt="12" custLinFactNeighborX="22908">
        <dgm:presLayoutVars>
          <dgm:bulletEnabled val="1"/>
        </dgm:presLayoutVars>
      </dgm:prSet>
      <dgm:spPr/>
    </dgm:pt>
    <dgm:pt modelId="{A3375F40-8DD6-4373-81D7-EE4B422B8BEF}" type="pres">
      <dgm:prSet presAssocID="{6964FCFD-EFD5-4160-8282-E6925A473081}" presName="rect2" presStyleLbl="fgImgPlace1" presStyleIdx="5" presStyleCnt="12" custScaleX="200521" custLinFactNeighborX="31878"/>
      <dgm:spPr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</dgm:spPr>
    </dgm:pt>
    <dgm:pt modelId="{54F276F7-F9C6-4AAC-9CF8-911D76E64D6C}" type="pres">
      <dgm:prSet presAssocID="{0DEADBDD-8602-4BA7-8B3F-2E9D04E12553}" presName="sibTrans" presStyleCnt="0"/>
      <dgm:spPr/>
    </dgm:pt>
    <dgm:pt modelId="{864BD765-7DE9-47D0-862B-EA62C829C473}" type="pres">
      <dgm:prSet presAssocID="{21EE72C8-3711-4DB1-A109-33D4D7CD99F3}" presName="composite" presStyleCnt="0"/>
      <dgm:spPr/>
    </dgm:pt>
    <dgm:pt modelId="{46E0D814-1770-4727-9EF9-9B6BC6CB9647}" type="pres">
      <dgm:prSet presAssocID="{21EE72C8-3711-4DB1-A109-33D4D7CD99F3}" presName="rect1" presStyleLbl="trAlignAcc1" presStyleIdx="6" presStyleCnt="12" custLinFactNeighborX="-8964">
        <dgm:presLayoutVars>
          <dgm:bulletEnabled val="1"/>
        </dgm:presLayoutVars>
      </dgm:prSet>
      <dgm:spPr/>
    </dgm:pt>
    <dgm:pt modelId="{5237D0B7-7F65-4461-9797-CB2C5C38E1A5}" type="pres">
      <dgm:prSet presAssocID="{21EE72C8-3711-4DB1-A109-33D4D7CD99F3}" presName="rect2" presStyleLbl="fgImgPlace1" presStyleIdx="6" presStyleCnt="12" custScaleX="200521" custLinFactX="-41162" custLinFactNeighborX="-100000"/>
      <dgm:spPr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</dgm:spPr>
    </dgm:pt>
    <dgm:pt modelId="{64D07265-A0F8-42EF-BA62-719243C42738}" type="pres">
      <dgm:prSet presAssocID="{FEF0D992-562B-4EBA-86B1-8749E906A822}" presName="sibTrans" presStyleCnt="0"/>
      <dgm:spPr/>
    </dgm:pt>
    <dgm:pt modelId="{3F5DDFAE-8929-4808-932B-7AD7A3642229}" type="pres">
      <dgm:prSet presAssocID="{E51F8748-5080-4473-A708-CBDE928097B8}" presName="composite" presStyleCnt="0"/>
      <dgm:spPr/>
    </dgm:pt>
    <dgm:pt modelId="{0BF2E09E-5358-4A27-9A8E-579579F6657C}" type="pres">
      <dgm:prSet presAssocID="{E51F8748-5080-4473-A708-CBDE928097B8}" presName="rect1" presStyleLbl="trAlignAcc1" presStyleIdx="7" presStyleCnt="12" custLinFactNeighborX="6308">
        <dgm:presLayoutVars>
          <dgm:bulletEnabled val="1"/>
        </dgm:presLayoutVars>
      </dgm:prSet>
      <dgm:spPr/>
    </dgm:pt>
    <dgm:pt modelId="{12656DD7-776A-4FBB-B7F0-7C60A02F2F49}" type="pres">
      <dgm:prSet presAssocID="{E51F8748-5080-4473-A708-CBDE928097B8}" presName="rect2" presStyleLbl="fgImgPlace1" presStyleIdx="7" presStyleCnt="12" custScaleX="200521" custLinFactNeighborX="-37948"/>
      <dgm:spPr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06131C2-2BFF-4C1C-9771-98FC777A4618}" type="pres">
      <dgm:prSet presAssocID="{C4EC3406-B545-44B5-91BD-6A8F470D4471}" presName="sibTrans" presStyleCnt="0"/>
      <dgm:spPr/>
    </dgm:pt>
    <dgm:pt modelId="{18EC7B33-76C3-440B-B898-AFC880023608}" type="pres">
      <dgm:prSet presAssocID="{A8489E5A-4D3C-4631-9A0A-1917F9FD7026}" presName="composite" presStyleCnt="0"/>
      <dgm:spPr/>
    </dgm:pt>
    <dgm:pt modelId="{8BACC5E0-2473-4196-928F-E4A3074963F0}" type="pres">
      <dgm:prSet presAssocID="{A8489E5A-4D3C-4631-9A0A-1917F9FD7026}" presName="rect1" presStyleLbl="trAlignAcc1" presStyleIdx="8" presStyleCnt="12" custLinFactNeighborX="22908">
        <dgm:presLayoutVars>
          <dgm:bulletEnabled val="1"/>
        </dgm:presLayoutVars>
      </dgm:prSet>
      <dgm:spPr/>
    </dgm:pt>
    <dgm:pt modelId="{5B87B8EE-EC59-410A-BC31-2F01366AE4A7}" type="pres">
      <dgm:prSet presAssocID="{A8489E5A-4D3C-4631-9A0A-1917F9FD7026}" presName="rect2" presStyleLbl="fgImgPlace1" presStyleIdx="8" presStyleCnt="12" custScaleX="200521" custLinFactNeighborX="31878"/>
      <dgm:spPr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B634889A-4F85-49E9-80BA-D098CA438161}" type="pres">
      <dgm:prSet presAssocID="{535EFA2F-14F3-4CB6-8C07-21741E6B72D6}" presName="sibTrans" presStyleCnt="0"/>
      <dgm:spPr/>
    </dgm:pt>
    <dgm:pt modelId="{2D8C2DE1-4BAA-4A69-9C44-531552F4F9FE}" type="pres">
      <dgm:prSet presAssocID="{CCBFFEC0-A33B-4D8F-8A80-432BF59E3C6C}" presName="composite" presStyleCnt="0"/>
      <dgm:spPr/>
    </dgm:pt>
    <dgm:pt modelId="{5DA6CDA0-395F-491F-ABB7-6ED4F5BF27E4}" type="pres">
      <dgm:prSet presAssocID="{CCBFFEC0-A33B-4D8F-8A80-432BF59E3C6C}" presName="rect1" presStyleLbl="trAlignAcc1" presStyleIdx="9" presStyleCnt="12" custLinFactNeighborX="-8964">
        <dgm:presLayoutVars>
          <dgm:bulletEnabled val="1"/>
        </dgm:presLayoutVars>
      </dgm:prSet>
      <dgm:spPr/>
    </dgm:pt>
    <dgm:pt modelId="{221F4DF1-C4D6-463F-A71F-CFB4A107A606}" type="pres">
      <dgm:prSet presAssocID="{CCBFFEC0-A33B-4D8F-8A80-432BF59E3C6C}" presName="rect2" presStyleLbl="fgImgPlace1" presStyleIdx="9" presStyleCnt="12" custScaleX="200521" custLinFactX="-41162" custLinFactNeighborX="-100000"/>
      <dgm:spPr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</dgm:spPr>
    </dgm:pt>
    <dgm:pt modelId="{C6B97D92-6939-4E5C-AAE5-2538F4D2C6E7}" type="pres">
      <dgm:prSet presAssocID="{0756EBA2-2341-4E04-8A81-7C6E95A35EB8}" presName="sibTrans" presStyleCnt="0"/>
      <dgm:spPr/>
    </dgm:pt>
    <dgm:pt modelId="{8A0706C0-2E32-4B11-AE1F-1E342A499B8D}" type="pres">
      <dgm:prSet presAssocID="{E5A4BF27-BB31-463F-ABAD-0BA3DDFCB256}" presName="composite" presStyleCnt="0"/>
      <dgm:spPr/>
    </dgm:pt>
    <dgm:pt modelId="{158A3A02-EB17-4596-B68B-7CAFDB9A99E5}" type="pres">
      <dgm:prSet presAssocID="{E5A4BF27-BB31-463F-ABAD-0BA3DDFCB256}" presName="rect1" presStyleLbl="trAlignAcc1" presStyleIdx="10" presStyleCnt="12" custLinFactNeighborX="6308">
        <dgm:presLayoutVars>
          <dgm:bulletEnabled val="1"/>
        </dgm:presLayoutVars>
      </dgm:prSet>
      <dgm:spPr/>
    </dgm:pt>
    <dgm:pt modelId="{CD8BC6EB-CBE6-4AFE-872D-39830C0A1935}" type="pres">
      <dgm:prSet presAssocID="{E5A4BF27-BB31-463F-ABAD-0BA3DDFCB256}" presName="rect2" presStyleLbl="fgImgPlace1" presStyleIdx="10" presStyleCnt="12" custScaleX="200521" custLinFactNeighborX="-37948"/>
      <dgm:spPr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</dgm:spPr>
    </dgm:pt>
    <dgm:pt modelId="{56825492-BECF-4AF1-BDFE-29A14D7679AC}" type="pres">
      <dgm:prSet presAssocID="{099F6F00-4A8A-4EEB-93AB-78F9DE250298}" presName="sibTrans" presStyleCnt="0"/>
      <dgm:spPr/>
    </dgm:pt>
    <dgm:pt modelId="{A5ECE183-5B43-4358-AD22-5E490756BED7}" type="pres">
      <dgm:prSet presAssocID="{C95EA1E6-6989-4819-AA86-E90AFEFE3ADD}" presName="composite" presStyleCnt="0"/>
      <dgm:spPr/>
    </dgm:pt>
    <dgm:pt modelId="{E0BCFF9E-D978-42AC-9151-B4B106A83126}" type="pres">
      <dgm:prSet presAssocID="{C95EA1E6-6989-4819-AA86-E90AFEFE3ADD}" presName="rect1" presStyleLbl="trAlignAcc1" presStyleIdx="11" presStyleCnt="12" custLinFactNeighborX="22908">
        <dgm:presLayoutVars>
          <dgm:bulletEnabled val="1"/>
        </dgm:presLayoutVars>
      </dgm:prSet>
      <dgm:spPr/>
    </dgm:pt>
    <dgm:pt modelId="{A6C372CA-8BFD-4004-8FB0-0CAC06FFF0DA}" type="pres">
      <dgm:prSet presAssocID="{C95EA1E6-6989-4819-AA86-E90AFEFE3ADD}" presName="rect2" presStyleLbl="fgImgPlace1" presStyleIdx="11" presStyleCnt="12" custScaleX="200521" custLinFactNeighborX="31878"/>
      <dgm:spPr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</dgm:spPr>
    </dgm:pt>
  </dgm:ptLst>
  <dgm:cxnLst>
    <dgm:cxn modelId="{CFCAC903-0A38-43EF-B478-BCEA18F81CAB}" type="presOf" srcId="{738D9233-94DF-4C46-9903-6891354EFE9C}" destId="{900C7FC6-8112-41E9-9028-5FA0098927D2}" srcOrd="0" destOrd="0" presId="urn:microsoft.com/office/officeart/2008/layout/PictureStrips"/>
    <dgm:cxn modelId="{1B818C11-BA74-4D62-8CF0-EA08E0B958D5}" srcId="{6A2313FD-589B-48BE-A6EA-644340E3294E}" destId="{99CEFA0D-3749-4EA1-9F83-6E2EDEE07172}" srcOrd="1" destOrd="0" parTransId="{B733B311-22A7-4109-9E76-D4DED783F57E}" sibTransId="{6991A908-6CC1-4845-8E33-A4D94CD0CB88}"/>
    <dgm:cxn modelId="{1ADCE21A-1BF1-4A40-9744-CD746C521CB3}" type="presOf" srcId="{6964FCFD-EFD5-4160-8282-E6925A473081}" destId="{05B072B4-7394-49EE-880D-7A0C05073BAC}" srcOrd="0" destOrd="0" presId="urn:microsoft.com/office/officeart/2008/layout/PictureStrips"/>
    <dgm:cxn modelId="{D3EC371C-B51B-4B3E-945B-3E8F9EAC9E56}" type="presOf" srcId="{6A2313FD-589B-48BE-A6EA-644340E3294E}" destId="{8882939E-6804-403B-BA2B-9DB638CEF473}" srcOrd="0" destOrd="0" presId="urn:microsoft.com/office/officeart/2008/layout/PictureStrips"/>
    <dgm:cxn modelId="{348E8A26-A172-455F-AB87-2189463827B2}" type="presOf" srcId="{21EE72C8-3711-4DB1-A109-33D4D7CD99F3}" destId="{46E0D814-1770-4727-9EF9-9B6BC6CB9647}" srcOrd="0" destOrd="0" presId="urn:microsoft.com/office/officeart/2008/layout/PictureStrips"/>
    <dgm:cxn modelId="{FD0FB32C-23BB-4B35-A9C7-686DA919AF8D}" srcId="{6A2313FD-589B-48BE-A6EA-644340E3294E}" destId="{158076A8-2EFC-40C4-AE20-3186ABB38EED}" srcOrd="2" destOrd="0" parTransId="{248FCA8B-D634-4C59-80EB-9365DC7BBFFC}" sibTransId="{29FA3C20-713A-4918-AADC-E88263134FF7}"/>
    <dgm:cxn modelId="{55AF1E61-DAF6-4BB7-AD4F-7F2D9A0FBB8E}" srcId="{6A2313FD-589B-48BE-A6EA-644340E3294E}" destId="{E5A4BF27-BB31-463F-ABAD-0BA3DDFCB256}" srcOrd="10" destOrd="0" parTransId="{05537A22-D189-4770-B207-2D979DAB1F35}" sibTransId="{099F6F00-4A8A-4EEB-93AB-78F9DE250298}"/>
    <dgm:cxn modelId="{9B4C6B4C-84B2-4F86-AE05-8BAB70C0434B}" srcId="{6A2313FD-589B-48BE-A6EA-644340E3294E}" destId="{21EE72C8-3711-4DB1-A109-33D4D7CD99F3}" srcOrd="6" destOrd="0" parTransId="{E136CDE6-FB94-4C34-B03E-ED4F6D51F429}" sibTransId="{FEF0D992-562B-4EBA-86B1-8749E906A822}"/>
    <dgm:cxn modelId="{8EF2366F-25A2-44F0-8103-4FBABD4D95B5}" srcId="{6A2313FD-589B-48BE-A6EA-644340E3294E}" destId="{738D9233-94DF-4C46-9903-6891354EFE9C}" srcOrd="0" destOrd="0" parTransId="{9EF17351-858D-42CC-A53A-654F3F1A230E}" sibTransId="{6012DC52-1026-4642-8474-5511A643BF7D}"/>
    <dgm:cxn modelId="{89632D72-B6F0-477A-95F0-40B52810D9E2}" type="presOf" srcId="{A8489E5A-4D3C-4631-9A0A-1917F9FD7026}" destId="{8BACC5E0-2473-4196-928F-E4A3074963F0}" srcOrd="0" destOrd="0" presId="urn:microsoft.com/office/officeart/2008/layout/PictureStrips"/>
    <dgm:cxn modelId="{730CA957-4E26-4BE1-AB50-022F3444869F}" type="presOf" srcId="{99CEFA0D-3749-4EA1-9F83-6E2EDEE07172}" destId="{D4FF5664-0623-4096-9F26-41F8EF382369}" srcOrd="0" destOrd="0" presId="urn:microsoft.com/office/officeart/2008/layout/PictureStrips"/>
    <dgm:cxn modelId="{3EB70F7C-679D-4A68-B04D-FAC24E6503CB}" srcId="{6A2313FD-589B-48BE-A6EA-644340E3294E}" destId="{E51F8748-5080-4473-A708-CBDE928097B8}" srcOrd="7" destOrd="0" parTransId="{3274F435-899E-4A53-B2CF-6FEB74E19A5B}" sibTransId="{C4EC3406-B545-44B5-91BD-6A8F470D4471}"/>
    <dgm:cxn modelId="{A032D48D-ED10-4494-AED1-6F01C97C0125}" srcId="{6A2313FD-589B-48BE-A6EA-644340E3294E}" destId="{C95EA1E6-6989-4819-AA86-E90AFEFE3ADD}" srcOrd="11" destOrd="0" parTransId="{4B1392BB-9B4A-4A66-914A-A563ACFA2EE5}" sibTransId="{2A7C9424-2497-4FFC-ADF3-A620F5D311EE}"/>
    <dgm:cxn modelId="{B6D25393-01C7-4E40-82AD-E933AA79B65E}" type="presOf" srcId="{158076A8-2EFC-40C4-AE20-3186ABB38EED}" destId="{D0C04B62-7486-41F9-B79B-C48B34E31EE6}" srcOrd="0" destOrd="0" presId="urn:microsoft.com/office/officeart/2008/layout/PictureStrips"/>
    <dgm:cxn modelId="{79506695-13F7-4A05-A311-8B6E7C23D49E}" type="presOf" srcId="{EFF64215-54B7-4E30-B268-F6C616566B21}" destId="{F328A671-F538-4EAD-88EA-C1B65401CB01}" srcOrd="0" destOrd="0" presId="urn:microsoft.com/office/officeart/2008/layout/PictureStrips"/>
    <dgm:cxn modelId="{FEAB4EA7-3DD3-49F0-9F37-39539930F610}" srcId="{6A2313FD-589B-48BE-A6EA-644340E3294E}" destId="{A1018400-FF57-45C1-BC49-7BE863908122}" srcOrd="4" destOrd="0" parTransId="{D725D9D1-8860-46B5-899B-2392C3737577}" sibTransId="{7DB41B7B-54C8-4BD5-9F9F-40BA8F957016}"/>
    <dgm:cxn modelId="{4E7C4DAC-F26A-4A94-8176-426712B4F776}" type="presOf" srcId="{E5A4BF27-BB31-463F-ABAD-0BA3DDFCB256}" destId="{158A3A02-EB17-4596-B68B-7CAFDB9A99E5}" srcOrd="0" destOrd="0" presId="urn:microsoft.com/office/officeart/2008/layout/PictureStrips"/>
    <dgm:cxn modelId="{874E38AD-1524-4897-88A0-34FE8A86B650}" srcId="{6A2313FD-589B-48BE-A6EA-644340E3294E}" destId="{6964FCFD-EFD5-4160-8282-E6925A473081}" srcOrd="5" destOrd="0" parTransId="{008715D0-6B1D-4526-8C5B-CFB06D81D2BF}" sibTransId="{0DEADBDD-8602-4BA7-8B3F-2E9D04E12553}"/>
    <dgm:cxn modelId="{820B0BAE-47AE-49AC-B82E-E050E2D8EE63}" srcId="{6A2313FD-589B-48BE-A6EA-644340E3294E}" destId="{EFF64215-54B7-4E30-B268-F6C616566B21}" srcOrd="3" destOrd="0" parTransId="{09FF405C-48B6-4750-AE10-89659BE9B458}" sibTransId="{45E1D0F5-6913-4BC9-A914-36B0546AD27E}"/>
    <dgm:cxn modelId="{C029E5B5-3427-48E8-904B-AEDAF0C0FB23}" srcId="{6A2313FD-589B-48BE-A6EA-644340E3294E}" destId="{A8489E5A-4D3C-4631-9A0A-1917F9FD7026}" srcOrd="8" destOrd="0" parTransId="{06D51938-7E7D-4514-BF73-9834CA84EB0E}" sibTransId="{535EFA2F-14F3-4CB6-8C07-21741E6B72D6}"/>
    <dgm:cxn modelId="{3C6CC9CE-549E-41C6-976B-5310FE656EBE}" type="presOf" srcId="{A1018400-FF57-45C1-BC49-7BE863908122}" destId="{EDF251BE-D7CD-436E-B59C-0606C669B925}" srcOrd="0" destOrd="0" presId="urn:microsoft.com/office/officeart/2008/layout/PictureStrips"/>
    <dgm:cxn modelId="{6B47DFDF-A2AA-4F7D-BDFD-AAF25F3A0B44}" type="presOf" srcId="{C95EA1E6-6989-4819-AA86-E90AFEFE3ADD}" destId="{E0BCFF9E-D978-42AC-9151-B4B106A83126}" srcOrd="0" destOrd="0" presId="urn:microsoft.com/office/officeart/2008/layout/PictureStrips"/>
    <dgm:cxn modelId="{CFB498F8-0062-4E46-B301-FE1E11D7E58F}" type="presOf" srcId="{CCBFFEC0-A33B-4D8F-8A80-432BF59E3C6C}" destId="{5DA6CDA0-395F-491F-ABB7-6ED4F5BF27E4}" srcOrd="0" destOrd="0" presId="urn:microsoft.com/office/officeart/2008/layout/PictureStrips"/>
    <dgm:cxn modelId="{B924DCFA-CB7F-4CCE-AF57-B1160064C72C}" srcId="{6A2313FD-589B-48BE-A6EA-644340E3294E}" destId="{CCBFFEC0-A33B-4D8F-8A80-432BF59E3C6C}" srcOrd="9" destOrd="0" parTransId="{2DD4180E-9E58-41E1-B518-AE10E8829094}" sibTransId="{0756EBA2-2341-4E04-8A81-7C6E95A35EB8}"/>
    <dgm:cxn modelId="{539A01FE-849C-4107-A6D3-A59A949A9F69}" type="presOf" srcId="{E51F8748-5080-4473-A708-CBDE928097B8}" destId="{0BF2E09E-5358-4A27-9A8E-579579F6657C}" srcOrd="0" destOrd="0" presId="urn:microsoft.com/office/officeart/2008/layout/PictureStrips"/>
    <dgm:cxn modelId="{E9085D5C-3D62-4CD1-8C44-8B68365D645F}" type="presParOf" srcId="{8882939E-6804-403B-BA2B-9DB638CEF473}" destId="{DDC90ED4-F302-4B31-9FCC-4A91206E5653}" srcOrd="0" destOrd="0" presId="urn:microsoft.com/office/officeart/2008/layout/PictureStrips"/>
    <dgm:cxn modelId="{61183F76-0749-438A-8A14-15111291FCF4}" type="presParOf" srcId="{DDC90ED4-F302-4B31-9FCC-4A91206E5653}" destId="{900C7FC6-8112-41E9-9028-5FA0098927D2}" srcOrd="0" destOrd="0" presId="urn:microsoft.com/office/officeart/2008/layout/PictureStrips"/>
    <dgm:cxn modelId="{37B12A25-2AAD-443A-BF92-D9F9E289C3B4}" type="presParOf" srcId="{DDC90ED4-F302-4B31-9FCC-4A91206E5653}" destId="{F6438344-8F0F-4DC4-B75E-CF562DB342BA}" srcOrd="1" destOrd="0" presId="urn:microsoft.com/office/officeart/2008/layout/PictureStrips"/>
    <dgm:cxn modelId="{731F1BDC-57A6-4337-A8F3-E38CFA4C4317}" type="presParOf" srcId="{8882939E-6804-403B-BA2B-9DB638CEF473}" destId="{F0295438-9AAD-4A8F-9237-FB9B2CE1ACDE}" srcOrd="1" destOrd="0" presId="urn:microsoft.com/office/officeart/2008/layout/PictureStrips"/>
    <dgm:cxn modelId="{2D49B93D-6A82-4E00-B575-E8628A015E48}" type="presParOf" srcId="{8882939E-6804-403B-BA2B-9DB638CEF473}" destId="{0A30D4D4-8063-456C-9C6A-2C5FFE9DA61D}" srcOrd="2" destOrd="0" presId="urn:microsoft.com/office/officeart/2008/layout/PictureStrips"/>
    <dgm:cxn modelId="{B647161B-D30B-4BF1-80BE-B66A06FDDF18}" type="presParOf" srcId="{0A30D4D4-8063-456C-9C6A-2C5FFE9DA61D}" destId="{D4FF5664-0623-4096-9F26-41F8EF382369}" srcOrd="0" destOrd="0" presId="urn:microsoft.com/office/officeart/2008/layout/PictureStrips"/>
    <dgm:cxn modelId="{68D5FC15-A3FF-484B-9073-3702F2AA397D}" type="presParOf" srcId="{0A30D4D4-8063-456C-9C6A-2C5FFE9DA61D}" destId="{7DF17FC3-A427-416A-9371-0A0113350C66}" srcOrd="1" destOrd="0" presId="urn:microsoft.com/office/officeart/2008/layout/PictureStrips"/>
    <dgm:cxn modelId="{7CD10646-61D0-4FF5-AF84-1FB11A670F64}" type="presParOf" srcId="{8882939E-6804-403B-BA2B-9DB638CEF473}" destId="{1C1D0127-6C16-434A-BBC1-3275065D2647}" srcOrd="3" destOrd="0" presId="urn:microsoft.com/office/officeart/2008/layout/PictureStrips"/>
    <dgm:cxn modelId="{D8011CE3-BEF5-400A-B908-B7F91A334AAF}" type="presParOf" srcId="{8882939E-6804-403B-BA2B-9DB638CEF473}" destId="{78160733-156F-4A02-91A9-040FA108B00B}" srcOrd="4" destOrd="0" presId="urn:microsoft.com/office/officeart/2008/layout/PictureStrips"/>
    <dgm:cxn modelId="{E866E408-B89B-4290-9DDA-1E882A0A2A29}" type="presParOf" srcId="{78160733-156F-4A02-91A9-040FA108B00B}" destId="{D0C04B62-7486-41F9-B79B-C48B34E31EE6}" srcOrd="0" destOrd="0" presId="urn:microsoft.com/office/officeart/2008/layout/PictureStrips"/>
    <dgm:cxn modelId="{414E7C16-066A-41ED-9C7B-E5F8F488D809}" type="presParOf" srcId="{78160733-156F-4A02-91A9-040FA108B00B}" destId="{24448896-CA1D-4883-BE3F-84CB5DDCC757}" srcOrd="1" destOrd="0" presId="urn:microsoft.com/office/officeart/2008/layout/PictureStrips"/>
    <dgm:cxn modelId="{43AAF278-2BC9-41A5-B1C9-5699B357117C}" type="presParOf" srcId="{8882939E-6804-403B-BA2B-9DB638CEF473}" destId="{7C2BDBEC-3171-4306-AD97-EBEE8B714796}" srcOrd="5" destOrd="0" presId="urn:microsoft.com/office/officeart/2008/layout/PictureStrips"/>
    <dgm:cxn modelId="{E171193C-1E39-4809-B3ED-F1EB51D693F9}" type="presParOf" srcId="{8882939E-6804-403B-BA2B-9DB638CEF473}" destId="{8F0CB019-3545-449A-825E-D8150827F6C7}" srcOrd="6" destOrd="0" presId="urn:microsoft.com/office/officeart/2008/layout/PictureStrips"/>
    <dgm:cxn modelId="{FBEE465C-C60A-4684-9CCA-4AC74BDDDDB6}" type="presParOf" srcId="{8F0CB019-3545-449A-825E-D8150827F6C7}" destId="{F328A671-F538-4EAD-88EA-C1B65401CB01}" srcOrd="0" destOrd="0" presId="urn:microsoft.com/office/officeart/2008/layout/PictureStrips"/>
    <dgm:cxn modelId="{4A5CF021-8A1F-40B2-91B6-ADE73D0EA4C2}" type="presParOf" srcId="{8F0CB019-3545-449A-825E-D8150827F6C7}" destId="{5BA0408C-669B-45DF-995D-F2F35FC9DD3D}" srcOrd="1" destOrd="0" presId="urn:microsoft.com/office/officeart/2008/layout/PictureStrips"/>
    <dgm:cxn modelId="{B537ABE4-79AE-4966-B15F-05C8C5FD7C75}" type="presParOf" srcId="{8882939E-6804-403B-BA2B-9DB638CEF473}" destId="{FBA00852-48FE-4CAE-A057-7F2B58E3D17D}" srcOrd="7" destOrd="0" presId="urn:microsoft.com/office/officeart/2008/layout/PictureStrips"/>
    <dgm:cxn modelId="{768DBFE5-A12C-42D9-BDC7-262CDB5471F3}" type="presParOf" srcId="{8882939E-6804-403B-BA2B-9DB638CEF473}" destId="{86D01113-A0C3-41F3-8327-0FA2FC87DE66}" srcOrd="8" destOrd="0" presId="urn:microsoft.com/office/officeart/2008/layout/PictureStrips"/>
    <dgm:cxn modelId="{9CC45A01-53CF-4B63-8958-AFF3A9EBF6A3}" type="presParOf" srcId="{86D01113-A0C3-41F3-8327-0FA2FC87DE66}" destId="{EDF251BE-D7CD-436E-B59C-0606C669B925}" srcOrd="0" destOrd="0" presId="urn:microsoft.com/office/officeart/2008/layout/PictureStrips"/>
    <dgm:cxn modelId="{7595A804-0A0D-47DF-AFD1-E91C339BAA6D}" type="presParOf" srcId="{86D01113-A0C3-41F3-8327-0FA2FC87DE66}" destId="{AE878031-4BBF-4EF4-9556-33969B6A0D0E}" srcOrd="1" destOrd="0" presId="urn:microsoft.com/office/officeart/2008/layout/PictureStrips"/>
    <dgm:cxn modelId="{0F07344C-76D5-46B2-97AA-4675D1B80906}" type="presParOf" srcId="{8882939E-6804-403B-BA2B-9DB638CEF473}" destId="{005FF220-5136-4291-8918-B662EA3FA9A8}" srcOrd="9" destOrd="0" presId="urn:microsoft.com/office/officeart/2008/layout/PictureStrips"/>
    <dgm:cxn modelId="{8806F464-763B-411A-8C27-B7B765BF92BC}" type="presParOf" srcId="{8882939E-6804-403B-BA2B-9DB638CEF473}" destId="{A7EEA874-6D25-4D4D-81D3-F73D149F5809}" srcOrd="10" destOrd="0" presId="urn:microsoft.com/office/officeart/2008/layout/PictureStrips"/>
    <dgm:cxn modelId="{0CD24FFA-4783-492A-A24E-86830F1660FF}" type="presParOf" srcId="{A7EEA874-6D25-4D4D-81D3-F73D149F5809}" destId="{05B072B4-7394-49EE-880D-7A0C05073BAC}" srcOrd="0" destOrd="0" presId="urn:microsoft.com/office/officeart/2008/layout/PictureStrips"/>
    <dgm:cxn modelId="{9908C1CB-B344-406A-809D-CE74D6891725}" type="presParOf" srcId="{A7EEA874-6D25-4D4D-81D3-F73D149F5809}" destId="{A3375F40-8DD6-4373-81D7-EE4B422B8BEF}" srcOrd="1" destOrd="0" presId="urn:microsoft.com/office/officeart/2008/layout/PictureStrips"/>
    <dgm:cxn modelId="{02D4F976-8A56-4351-A2F7-91F10C2AF53D}" type="presParOf" srcId="{8882939E-6804-403B-BA2B-9DB638CEF473}" destId="{54F276F7-F9C6-4AAC-9CF8-911D76E64D6C}" srcOrd="11" destOrd="0" presId="urn:microsoft.com/office/officeart/2008/layout/PictureStrips"/>
    <dgm:cxn modelId="{961462CD-F0FE-41DB-A6E1-158CD38B0104}" type="presParOf" srcId="{8882939E-6804-403B-BA2B-9DB638CEF473}" destId="{864BD765-7DE9-47D0-862B-EA62C829C473}" srcOrd="12" destOrd="0" presId="urn:microsoft.com/office/officeart/2008/layout/PictureStrips"/>
    <dgm:cxn modelId="{C950A1F8-F7A4-437D-8771-FC395463A14D}" type="presParOf" srcId="{864BD765-7DE9-47D0-862B-EA62C829C473}" destId="{46E0D814-1770-4727-9EF9-9B6BC6CB9647}" srcOrd="0" destOrd="0" presId="urn:microsoft.com/office/officeart/2008/layout/PictureStrips"/>
    <dgm:cxn modelId="{08B8BDC9-A79E-4821-AD3C-2072503A2308}" type="presParOf" srcId="{864BD765-7DE9-47D0-862B-EA62C829C473}" destId="{5237D0B7-7F65-4461-9797-CB2C5C38E1A5}" srcOrd="1" destOrd="0" presId="urn:microsoft.com/office/officeart/2008/layout/PictureStrips"/>
    <dgm:cxn modelId="{70428268-5EC9-499F-99C6-EC43DD4862D1}" type="presParOf" srcId="{8882939E-6804-403B-BA2B-9DB638CEF473}" destId="{64D07265-A0F8-42EF-BA62-719243C42738}" srcOrd="13" destOrd="0" presId="urn:microsoft.com/office/officeart/2008/layout/PictureStrips"/>
    <dgm:cxn modelId="{ABB22689-A91C-4E04-B352-DE86247AB0D1}" type="presParOf" srcId="{8882939E-6804-403B-BA2B-9DB638CEF473}" destId="{3F5DDFAE-8929-4808-932B-7AD7A3642229}" srcOrd="14" destOrd="0" presId="urn:microsoft.com/office/officeart/2008/layout/PictureStrips"/>
    <dgm:cxn modelId="{F7366DCA-7EDC-43EB-A0F5-E299CD317316}" type="presParOf" srcId="{3F5DDFAE-8929-4808-932B-7AD7A3642229}" destId="{0BF2E09E-5358-4A27-9A8E-579579F6657C}" srcOrd="0" destOrd="0" presId="urn:microsoft.com/office/officeart/2008/layout/PictureStrips"/>
    <dgm:cxn modelId="{9DF16012-7D01-41E5-9B07-E638244B37B9}" type="presParOf" srcId="{3F5DDFAE-8929-4808-932B-7AD7A3642229}" destId="{12656DD7-776A-4FBB-B7F0-7C60A02F2F49}" srcOrd="1" destOrd="0" presId="urn:microsoft.com/office/officeart/2008/layout/PictureStrips"/>
    <dgm:cxn modelId="{3DD0991E-73B5-4CA4-825A-BCBA5307822D}" type="presParOf" srcId="{8882939E-6804-403B-BA2B-9DB638CEF473}" destId="{306131C2-2BFF-4C1C-9771-98FC777A4618}" srcOrd="15" destOrd="0" presId="urn:microsoft.com/office/officeart/2008/layout/PictureStrips"/>
    <dgm:cxn modelId="{2D35AED7-42F5-445C-A550-8D60405CE50F}" type="presParOf" srcId="{8882939E-6804-403B-BA2B-9DB638CEF473}" destId="{18EC7B33-76C3-440B-B898-AFC880023608}" srcOrd="16" destOrd="0" presId="urn:microsoft.com/office/officeart/2008/layout/PictureStrips"/>
    <dgm:cxn modelId="{8E5A314E-9A84-45B8-BEC4-00CC80BACE7F}" type="presParOf" srcId="{18EC7B33-76C3-440B-B898-AFC880023608}" destId="{8BACC5E0-2473-4196-928F-E4A3074963F0}" srcOrd="0" destOrd="0" presId="urn:microsoft.com/office/officeart/2008/layout/PictureStrips"/>
    <dgm:cxn modelId="{2CF2FE20-73D0-40A5-A065-1513D48384D1}" type="presParOf" srcId="{18EC7B33-76C3-440B-B898-AFC880023608}" destId="{5B87B8EE-EC59-410A-BC31-2F01366AE4A7}" srcOrd="1" destOrd="0" presId="urn:microsoft.com/office/officeart/2008/layout/PictureStrips"/>
    <dgm:cxn modelId="{837BBF01-144E-419A-B9F3-57B36F49B109}" type="presParOf" srcId="{8882939E-6804-403B-BA2B-9DB638CEF473}" destId="{B634889A-4F85-49E9-80BA-D098CA438161}" srcOrd="17" destOrd="0" presId="urn:microsoft.com/office/officeart/2008/layout/PictureStrips"/>
    <dgm:cxn modelId="{755DFEB3-FAE0-4E02-A80E-787E19827E7E}" type="presParOf" srcId="{8882939E-6804-403B-BA2B-9DB638CEF473}" destId="{2D8C2DE1-4BAA-4A69-9C44-531552F4F9FE}" srcOrd="18" destOrd="0" presId="urn:microsoft.com/office/officeart/2008/layout/PictureStrips"/>
    <dgm:cxn modelId="{04DAB54A-5264-4B39-965E-FCD5CBDCB56D}" type="presParOf" srcId="{2D8C2DE1-4BAA-4A69-9C44-531552F4F9FE}" destId="{5DA6CDA0-395F-491F-ABB7-6ED4F5BF27E4}" srcOrd="0" destOrd="0" presId="urn:microsoft.com/office/officeart/2008/layout/PictureStrips"/>
    <dgm:cxn modelId="{484DBED2-EDDB-43F1-AA66-4103FA1E40DE}" type="presParOf" srcId="{2D8C2DE1-4BAA-4A69-9C44-531552F4F9FE}" destId="{221F4DF1-C4D6-463F-A71F-CFB4A107A606}" srcOrd="1" destOrd="0" presId="urn:microsoft.com/office/officeart/2008/layout/PictureStrips"/>
    <dgm:cxn modelId="{53C9EA8B-1CE9-4612-ADAD-9061C5F6F71F}" type="presParOf" srcId="{8882939E-6804-403B-BA2B-9DB638CEF473}" destId="{C6B97D92-6939-4E5C-AAE5-2538F4D2C6E7}" srcOrd="19" destOrd="0" presId="urn:microsoft.com/office/officeart/2008/layout/PictureStrips"/>
    <dgm:cxn modelId="{9BE618E4-8FEE-45D7-A823-A608A58CF429}" type="presParOf" srcId="{8882939E-6804-403B-BA2B-9DB638CEF473}" destId="{8A0706C0-2E32-4B11-AE1F-1E342A499B8D}" srcOrd="20" destOrd="0" presId="urn:microsoft.com/office/officeart/2008/layout/PictureStrips"/>
    <dgm:cxn modelId="{39E975B7-8983-48B4-9A5B-7E5590CCF022}" type="presParOf" srcId="{8A0706C0-2E32-4B11-AE1F-1E342A499B8D}" destId="{158A3A02-EB17-4596-B68B-7CAFDB9A99E5}" srcOrd="0" destOrd="0" presId="urn:microsoft.com/office/officeart/2008/layout/PictureStrips"/>
    <dgm:cxn modelId="{64204D92-3ABE-4C82-8B62-188A1623B418}" type="presParOf" srcId="{8A0706C0-2E32-4B11-AE1F-1E342A499B8D}" destId="{CD8BC6EB-CBE6-4AFE-872D-39830C0A1935}" srcOrd="1" destOrd="0" presId="urn:microsoft.com/office/officeart/2008/layout/PictureStrips"/>
    <dgm:cxn modelId="{7F90ED28-443A-4FFD-913A-0C15A9D2986F}" type="presParOf" srcId="{8882939E-6804-403B-BA2B-9DB638CEF473}" destId="{56825492-BECF-4AF1-BDFE-29A14D7679AC}" srcOrd="21" destOrd="0" presId="urn:microsoft.com/office/officeart/2008/layout/PictureStrips"/>
    <dgm:cxn modelId="{7DD6CEA7-E346-4148-94CE-9266164CC4A7}" type="presParOf" srcId="{8882939E-6804-403B-BA2B-9DB638CEF473}" destId="{A5ECE183-5B43-4358-AD22-5E490756BED7}" srcOrd="22" destOrd="0" presId="urn:microsoft.com/office/officeart/2008/layout/PictureStrips"/>
    <dgm:cxn modelId="{E8907847-0F46-4782-8D77-DA4B07CC6F77}" type="presParOf" srcId="{A5ECE183-5B43-4358-AD22-5E490756BED7}" destId="{E0BCFF9E-D978-42AC-9151-B4B106A83126}" srcOrd="0" destOrd="0" presId="urn:microsoft.com/office/officeart/2008/layout/PictureStrips"/>
    <dgm:cxn modelId="{F531FE4B-29C0-4049-A067-D5BE77461401}" type="presParOf" srcId="{A5ECE183-5B43-4358-AD22-5E490756BED7}" destId="{A6C372CA-8BFD-4004-8FB0-0CAC06FFF0D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A474A-1740-4263-977A-67953F07C79F}">
      <dsp:nvSpPr>
        <dsp:cNvPr id="0" name=""/>
        <dsp:cNvSpPr/>
      </dsp:nvSpPr>
      <dsp:spPr>
        <a:xfrm>
          <a:off x="0" y="0"/>
          <a:ext cx="6334127" cy="1249562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Abram in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kilhaina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abol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pet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tah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chun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Pathien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in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kilhaina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mun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ahin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ho in,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kitepna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abolpih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tai 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(Gen. 15:7-21)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0"/>
        <a:ext cx="4942345" cy="1249562"/>
      </dsp:txXfrm>
    </dsp:sp>
    <dsp:sp modelId="{51B27083-B009-4DBA-8978-E052AC4B7311}">
      <dsp:nvSpPr>
        <dsp:cNvPr id="0" name=""/>
        <dsp:cNvSpPr/>
      </dsp:nvSpPr>
      <dsp:spPr>
        <a:xfrm>
          <a:off x="124956" y="124956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B901CF0-473D-4E0F-BF26-5C219F695B8B}">
      <dsp:nvSpPr>
        <dsp:cNvPr id="0" name=""/>
        <dsp:cNvSpPr/>
      </dsp:nvSpPr>
      <dsp:spPr>
        <a:xfrm>
          <a:off x="0" y="1374518"/>
          <a:ext cx="6334127" cy="124956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3289142"/>
              <a:satOff val="2771"/>
              <a:lumOff val="-352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Pathien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in ama min le aji Sarah min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akhel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pih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in,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asuon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achilhah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Sarah a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kuon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ahin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nei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din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ateppih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                  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(Gen. 17:1-8, 15-16)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1374518"/>
        <a:ext cx="4942345" cy="1249562"/>
      </dsp:txXfrm>
    </dsp:sp>
    <dsp:sp modelId="{71011F65-FDA4-4BA7-AB08-D129F5FB81CD}">
      <dsp:nvSpPr>
        <dsp:cNvPr id="0" name=""/>
        <dsp:cNvSpPr/>
      </dsp:nvSpPr>
      <dsp:spPr>
        <a:xfrm>
          <a:off x="124956" y="1499474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3347933"/>
              <a:satOff val="-1317"/>
              <a:lumOff val="-502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BB74B-9E2C-4F62-8BB5-7C3EF4E7B9C3}">
      <dsp:nvSpPr>
        <dsp:cNvPr id="0" name=""/>
        <dsp:cNvSpPr/>
      </dsp:nvSpPr>
      <dsp:spPr>
        <a:xfrm>
          <a:off x="0" y="2749037"/>
          <a:ext cx="6334127" cy="1249562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6578285"/>
              <a:satOff val="5541"/>
              <a:lumOff val="-705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Pathien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tahsa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mel in ahung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kilang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in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vantiil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2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toh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Isaac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pien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ding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aseipih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tai 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(Gen. 18:1-2, 10)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2749037"/>
        <a:ext cx="4942345" cy="1249562"/>
      </dsp:txXfrm>
    </dsp:sp>
    <dsp:sp modelId="{61254A0A-9E03-4BE7-82AB-482A33CC26F4}">
      <dsp:nvSpPr>
        <dsp:cNvPr id="0" name=""/>
        <dsp:cNvSpPr/>
      </dsp:nvSpPr>
      <dsp:spPr>
        <a:xfrm>
          <a:off x="124956" y="2873993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6695866"/>
              <a:satOff val="-2635"/>
              <a:lumOff val="-1004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1C20DE1-D577-4111-B099-21CA8EF386D2}">
      <dsp:nvSpPr>
        <dsp:cNvPr id="0" name=""/>
        <dsp:cNvSpPr/>
      </dsp:nvSpPr>
      <dsp:spPr>
        <a:xfrm>
          <a:off x="0" y="4123555"/>
          <a:ext cx="6334127" cy="1249562"/>
        </a:xfrm>
        <a:prstGeom prst="roundRect">
          <a:avLst>
            <a:gd name="adj" fmla="val 10000"/>
          </a:avLst>
        </a:prstGeom>
        <a:solidFill>
          <a:srgbClr val="98465F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9867426"/>
              <a:satOff val="8312"/>
              <a:lumOff val="-10588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Abraham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jah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a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achapa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Isaac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kilhaina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aman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din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asei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tai.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Alheng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dia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kilhaina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gan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apieh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chun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huhhingna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tohguon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loupi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chu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atahlah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(Gen. 22:1-3, 9-13).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4123555"/>
        <a:ext cx="4942345" cy="1249562"/>
      </dsp:txXfrm>
    </dsp:sp>
    <dsp:sp modelId="{8A842A48-1079-4542-94D2-33CB6B8C61FF}">
      <dsp:nvSpPr>
        <dsp:cNvPr id="0" name=""/>
        <dsp:cNvSpPr/>
      </dsp:nvSpPr>
      <dsp:spPr>
        <a:xfrm>
          <a:off x="124956" y="4248511"/>
          <a:ext cx="1266825" cy="9996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10043799"/>
              <a:satOff val="-3952"/>
              <a:lumOff val="-1506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4ED62-D99A-4E0A-B413-9C2F2F2F67B8}">
      <dsp:nvSpPr>
        <dsp:cNvPr id="0" name=""/>
        <dsp:cNvSpPr/>
      </dsp:nvSpPr>
      <dsp:spPr>
        <a:xfrm>
          <a:off x="0" y="0"/>
          <a:ext cx="5562602" cy="1158186"/>
        </a:xfrm>
        <a:prstGeom prst="roundRect">
          <a:avLst>
            <a:gd name="adj" fmla="val 10000"/>
          </a:avLst>
        </a:prstGeom>
        <a:solidFill>
          <a:srgbClr val="9F7919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noProof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Shechem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chun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asuon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achilhahte’n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Canaan gam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aluo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diu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akiteppih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e  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(Gen. 12:6-7)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0"/>
        <a:ext cx="4334262" cy="1158186"/>
      </dsp:txXfrm>
    </dsp:sp>
    <dsp:sp modelId="{FDBE7BA9-F2C9-492E-83BA-2EED7B3E52A1}">
      <dsp:nvSpPr>
        <dsp:cNvPr id="0" name=""/>
        <dsp:cNvSpPr/>
      </dsp:nvSpPr>
      <dsp:spPr>
        <a:xfrm>
          <a:off x="115818" y="115818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88725-619E-4C10-9BAE-98B76CD56E82}">
      <dsp:nvSpPr>
        <dsp:cNvPr id="0" name=""/>
        <dsp:cNvSpPr/>
      </dsp:nvSpPr>
      <dsp:spPr>
        <a:xfrm>
          <a:off x="0" y="1274004"/>
          <a:ext cx="5562602" cy="115818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noProof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Bethel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chun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kitepna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chu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akisuhdet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pih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in,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asuon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achilhahte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“</a:t>
          </a:r>
          <a:r>
            <a:rPr lang="en-US" sz="2100" b="1" i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leivui</a:t>
          </a:r>
          <a:r>
            <a:rPr lang="en-US" sz="2100" b="1" i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i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jat</a:t>
          </a:r>
          <a:r>
            <a:rPr lang="en-US" sz="2100" b="1" i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i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pha</a:t>
          </a:r>
          <a:r>
            <a:rPr lang="en-US" sz="2100" b="1" i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i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diuvin</a:t>
          </a:r>
          <a:r>
            <a:rPr lang="en-US" sz="2100" b="1" i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</a:t>
          </a:r>
          <a:r>
            <a:rPr lang="en-US" sz="2100" b="1" i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akiteppih</a:t>
          </a:r>
          <a:r>
            <a:rPr lang="en-US" sz="2100" b="1" i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e” 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(Gen. 13:14-18)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1274004"/>
        <a:ext cx="4334262" cy="1158186"/>
      </dsp:txXfrm>
    </dsp:sp>
    <dsp:sp modelId="{64766CB8-A1C6-464D-9FA2-A493A09185E9}">
      <dsp:nvSpPr>
        <dsp:cNvPr id="0" name=""/>
        <dsp:cNvSpPr/>
      </dsp:nvSpPr>
      <dsp:spPr>
        <a:xfrm>
          <a:off x="115818" y="1389823"/>
          <a:ext cx="1112520" cy="9265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436BC0-B46F-428C-919A-DB60CA8C0C2F}">
      <dsp:nvSpPr>
        <dsp:cNvPr id="0" name=""/>
        <dsp:cNvSpPr/>
      </dsp:nvSpPr>
      <dsp:spPr>
        <a:xfrm>
          <a:off x="0" y="2548009"/>
          <a:ext cx="5562602" cy="146159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noProof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Mamre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chun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asuon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achilhahte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vanlai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ahsi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jat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pha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diuvin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1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akiteppih</a:t>
          </a:r>
          <a:r>
            <a:rPr lang="en-US" sz="21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kit e. “</a:t>
          </a:r>
          <a:r>
            <a:rPr lang="en-IN" sz="2100" b="1" i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Abram in Pakai </a:t>
          </a:r>
          <a:r>
            <a:rPr lang="en-IN" sz="2100" b="1" i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atahsan</a:t>
          </a:r>
          <a:r>
            <a:rPr lang="en-IN" sz="2100" b="1" i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N" sz="2100" b="1" i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jieh</a:t>
          </a:r>
          <a:r>
            <a:rPr lang="en-IN" sz="2100" b="1" i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N" sz="2100" b="1" i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chun</a:t>
          </a:r>
          <a:r>
            <a:rPr lang="en-IN" sz="2100" b="1" i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Pakai </a:t>
          </a:r>
          <a:r>
            <a:rPr lang="en-IN" sz="2100" b="1" i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alunglhai</a:t>
          </a:r>
          <a:r>
            <a:rPr lang="en-IN" sz="2100" b="1" i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in, </a:t>
          </a:r>
          <a:r>
            <a:rPr lang="en-IN" sz="2100" b="1" i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thiem</a:t>
          </a:r>
          <a:r>
            <a:rPr lang="en-IN" sz="2100" b="1" i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N" sz="2100" b="1" i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achan</a:t>
          </a:r>
          <a:r>
            <a:rPr lang="en-IN" sz="2100" b="1" i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IN" sz="2100" b="1" i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sah</a:t>
          </a:r>
          <a:r>
            <a:rPr lang="en-IN" sz="2100" b="1" i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tai</a:t>
          </a:r>
          <a:r>
            <a:rPr lang="en-IN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 (</a:t>
          </a:r>
          <a:r>
            <a:rPr lang="en-IN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Gen.</a:t>
          </a:r>
          <a:r>
            <a:rPr lang="en-US" sz="18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15:1-6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).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2548009"/>
        <a:ext cx="4334262" cy="1461596"/>
      </dsp:txXfrm>
    </dsp:sp>
    <dsp:sp modelId="{EB2C40E9-8ADC-4E8F-B069-5B0EF8221EA8}">
      <dsp:nvSpPr>
        <dsp:cNvPr id="0" name=""/>
        <dsp:cNvSpPr/>
      </dsp:nvSpPr>
      <dsp:spPr>
        <a:xfrm>
          <a:off x="115818" y="2815533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0C7FC6-8112-41E9-9028-5FA0098927D2}">
      <dsp:nvSpPr>
        <dsp:cNvPr id="0" name=""/>
        <dsp:cNvSpPr/>
      </dsp:nvSpPr>
      <dsp:spPr>
        <a:xfrm>
          <a:off x="897439" y="156973"/>
          <a:ext cx="2961245" cy="925389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Tahsa</a:t>
          </a:r>
          <a:r>
            <a:rPr lang="en-US" sz="1800" b="1" kern="1200" noProof="0" dirty="0"/>
            <a:t> lam </a:t>
          </a:r>
          <a:r>
            <a:rPr lang="en-US" sz="1800" b="1" kern="1200" noProof="0" dirty="0" err="1"/>
            <a:t>thudol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asei</a:t>
          </a:r>
          <a:r>
            <a:rPr lang="en-US" sz="1800" b="1" kern="1200" noProof="0" dirty="0"/>
            <a:t> poi, </a:t>
          </a:r>
          <a:r>
            <a:rPr lang="en-US" sz="1800" b="1" kern="1200" noProof="0" dirty="0" err="1"/>
            <a:t>lhagao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thudol</a:t>
          </a:r>
          <a:r>
            <a:rPr lang="en-US" sz="1800" b="1" kern="1200" noProof="0" dirty="0"/>
            <a:t> lam </a:t>
          </a:r>
          <a:r>
            <a:rPr lang="en-US" sz="1800" b="1" kern="1200" noProof="0" dirty="0" err="1"/>
            <a:t>jieng</a:t>
          </a:r>
          <a:r>
            <a:rPr lang="en-US" sz="1800" b="1" kern="1200" noProof="0" dirty="0"/>
            <a:t> ahi (v. 2)</a:t>
          </a:r>
          <a:endParaRPr lang="en-US" sz="1800" kern="1200" noProof="0" dirty="0"/>
        </a:p>
      </dsp:txBody>
      <dsp:txXfrm>
        <a:off x="897439" y="156973"/>
        <a:ext cx="2961245" cy="925389"/>
      </dsp:txXfrm>
    </dsp:sp>
    <dsp:sp modelId="{F6438344-8F0F-4DC4-B75E-CF562DB342BA}">
      <dsp:nvSpPr>
        <dsp:cNvPr id="0" name=""/>
        <dsp:cNvSpPr/>
      </dsp:nvSpPr>
      <dsp:spPr>
        <a:xfrm>
          <a:off x="0" y="23306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4FF5664-0623-4096-9F26-41F8EF382369}">
      <dsp:nvSpPr>
        <dsp:cNvPr id="0" name=""/>
        <dsp:cNvSpPr/>
      </dsp:nvSpPr>
      <dsp:spPr>
        <a:xfrm>
          <a:off x="4879167" y="156973"/>
          <a:ext cx="2961245" cy="925389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noProof="0" dirty="0" err="1"/>
            <a:t>Notthap</a:t>
          </a:r>
          <a:r>
            <a:rPr lang="en-US" sz="1900" b="1" kern="1200" noProof="0" dirty="0"/>
            <a:t> in aum in, vet </a:t>
          </a:r>
          <a:r>
            <a:rPr lang="en-US" sz="1900" b="1" kern="1200" noProof="0" dirty="0" err="1"/>
            <a:t>nahsah</a:t>
          </a:r>
          <a:r>
            <a:rPr lang="en-US" sz="1900" b="1" kern="1200" noProof="0" dirty="0"/>
            <a:t> in </a:t>
          </a:r>
          <a:r>
            <a:rPr lang="en-US" sz="1900" b="1" kern="1200" noProof="0" dirty="0" err="1"/>
            <a:t>akikoi</a:t>
          </a:r>
          <a:r>
            <a:rPr lang="en-US" sz="1900" b="1" kern="1200" noProof="0" dirty="0"/>
            <a:t> poi </a:t>
          </a:r>
          <a:r>
            <a:rPr lang="en-US" sz="1800" b="1" kern="1200" noProof="0" dirty="0"/>
            <a:t>(v. 3)</a:t>
          </a:r>
          <a:endParaRPr lang="en-US" sz="1800" kern="1200" noProof="0" dirty="0"/>
        </a:p>
      </dsp:txBody>
      <dsp:txXfrm>
        <a:off x="4879167" y="156973"/>
        <a:ext cx="2961245" cy="925389"/>
      </dsp:txXfrm>
    </dsp:sp>
    <dsp:sp modelId="{7DF17FC3-A427-416A-9371-0A0113350C66}">
      <dsp:nvSpPr>
        <dsp:cNvPr id="0" name=""/>
        <dsp:cNvSpPr/>
      </dsp:nvSpPr>
      <dsp:spPr>
        <a:xfrm>
          <a:off x="39975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0C04B62-7486-41F9-B79B-C48B34E31EE6}">
      <dsp:nvSpPr>
        <dsp:cNvPr id="0" name=""/>
        <dsp:cNvSpPr/>
      </dsp:nvSpPr>
      <dsp:spPr>
        <a:xfrm>
          <a:off x="8900220" y="156973"/>
          <a:ext cx="2961245" cy="92538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noProof="0" dirty="0"/>
            <a:t>Mitin </a:t>
          </a:r>
          <a:r>
            <a:rPr lang="en-US" sz="1900" b="1" kern="1200" noProof="0" dirty="0" err="1"/>
            <a:t>natna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asudam</a:t>
          </a:r>
          <a:r>
            <a:rPr lang="en-US" sz="1900" b="1" kern="1200" noProof="0" dirty="0"/>
            <a:t> in, </a:t>
          </a:r>
          <a:r>
            <a:rPr lang="en-US" sz="1900" b="1" kern="1200" noProof="0" dirty="0" err="1"/>
            <a:t>ahin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koiman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asaang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dieh</a:t>
          </a:r>
          <a:r>
            <a:rPr lang="en-US" sz="1900" b="1" kern="1200" noProof="0" dirty="0"/>
            <a:t> poi </a:t>
          </a:r>
          <a:r>
            <a:rPr lang="en-US" sz="1800" b="1" kern="1200" noProof="0" dirty="0"/>
            <a:t>(v. 4)</a:t>
          </a:r>
          <a:endParaRPr lang="en-US" sz="1800" kern="1200" noProof="0" dirty="0"/>
        </a:p>
      </dsp:txBody>
      <dsp:txXfrm>
        <a:off x="8900220" y="156973"/>
        <a:ext cx="2961245" cy="925389"/>
      </dsp:txXfrm>
    </dsp:sp>
    <dsp:sp modelId="{24448896-CA1D-4883-BE3F-84CB5DDCC757}">
      <dsp:nvSpPr>
        <dsp:cNvPr id="0" name=""/>
        <dsp:cNvSpPr/>
      </dsp:nvSpPr>
      <dsp:spPr>
        <a:xfrm>
          <a:off x="79793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328A671-F538-4EAD-88EA-C1B65401CB01}">
      <dsp:nvSpPr>
        <dsp:cNvPr id="0" name=""/>
        <dsp:cNvSpPr/>
      </dsp:nvSpPr>
      <dsp:spPr>
        <a:xfrm>
          <a:off x="897439" y="1321935"/>
          <a:ext cx="2961245" cy="925389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noProof="0" dirty="0" err="1"/>
            <a:t>Thingpel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athina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chun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huhhingna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eipe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uve</a:t>
          </a:r>
          <a:r>
            <a:rPr lang="en-US" sz="1900" b="1" kern="1200" noProof="0" dirty="0"/>
            <a:t> </a:t>
          </a:r>
          <a:r>
            <a:rPr lang="en-US" sz="1800" b="1" kern="1200" noProof="0" dirty="0"/>
            <a:t>(v. 5)</a:t>
          </a:r>
          <a:endParaRPr lang="en-US" sz="1800" kern="1200" noProof="0" dirty="0"/>
        </a:p>
      </dsp:txBody>
      <dsp:txXfrm>
        <a:off x="897439" y="1321935"/>
        <a:ext cx="2961245" cy="925389"/>
      </dsp:txXfrm>
    </dsp:sp>
    <dsp:sp modelId="{5BA0408C-669B-45DF-995D-F2F35FC9DD3D}">
      <dsp:nvSpPr>
        <dsp:cNvPr id="0" name=""/>
        <dsp:cNvSpPr/>
      </dsp:nvSpPr>
      <dsp:spPr>
        <a:xfrm>
          <a:off x="0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DF251BE-D7CD-436E-B59C-0606C669B925}">
      <dsp:nvSpPr>
        <dsp:cNvPr id="0" name=""/>
        <dsp:cNvSpPr/>
      </dsp:nvSpPr>
      <dsp:spPr>
        <a:xfrm>
          <a:off x="4879167" y="1321935"/>
          <a:ext cx="2961245" cy="925389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Pathien</a:t>
          </a:r>
          <a:r>
            <a:rPr lang="en-US" sz="1800" b="1" kern="1200" noProof="0" dirty="0"/>
            <a:t> in </a:t>
          </a:r>
          <a:r>
            <a:rPr lang="en-US" sz="1800" b="1" kern="1200" noProof="0" dirty="0" err="1"/>
            <a:t>ichonsietna</a:t>
          </a:r>
          <a:r>
            <a:rPr lang="en-US" sz="1800" b="1" kern="1200" noProof="0" dirty="0"/>
            <a:t> u </a:t>
          </a:r>
          <a:r>
            <a:rPr lang="en-US" sz="1800" b="1" kern="1200" noProof="0" dirty="0" err="1"/>
            <a:t>achung</a:t>
          </a:r>
          <a:r>
            <a:rPr lang="en-US" sz="1800" b="1" kern="1200" noProof="0" dirty="0"/>
            <a:t> ah </a:t>
          </a:r>
          <a:r>
            <a:rPr lang="en-US" sz="1800" b="1" kern="1200" noProof="0" dirty="0" err="1"/>
            <a:t>asepkhum</a:t>
          </a:r>
          <a:r>
            <a:rPr lang="en-US" sz="1800" b="1" kern="1200" noProof="0" dirty="0"/>
            <a:t> tai (v. 6)</a:t>
          </a:r>
          <a:endParaRPr lang="en-US" sz="1800" kern="1200" noProof="0" dirty="0"/>
        </a:p>
      </dsp:txBody>
      <dsp:txXfrm>
        <a:off x="4879167" y="1321935"/>
        <a:ext cx="2961245" cy="925389"/>
      </dsp:txXfrm>
    </dsp:sp>
    <dsp:sp modelId="{AE878031-4BBF-4EF4-9556-33969B6A0D0E}">
      <dsp:nvSpPr>
        <dsp:cNvPr id="0" name=""/>
        <dsp:cNvSpPr/>
      </dsp:nvSpPr>
      <dsp:spPr>
        <a:xfrm>
          <a:off x="3997596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5B072B4-7394-49EE-880D-7A0C05073BAC}">
      <dsp:nvSpPr>
        <dsp:cNvPr id="0" name=""/>
        <dsp:cNvSpPr/>
      </dsp:nvSpPr>
      <dsp:spPr>
        <a:xfrm>
          <a:off x="8900220" y="1321935"/>
          <a:ext cx="2961245" cy="925389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Ahehse</a:t>
          </a:r>
          <a:r>
            <a:rPr lang="en-US" sz="1800" b="1" kern="1200" noProof="0" dirty="0"/>
            <a:t> ho </a:t>
          </a:r>
          <a:r>
            <a:rPr lang="en-US" sz="1800" b="1" kern="1200" noProof="0" dirty="0" err="1"/>
            <a:t>masang</a:t>
          </a:r>
          <a:r>
            <a:rPr lang="en-US" sz="1800" b="1" kern="1200" noProof="0" dirty="0"/>
            <a:t> a </a:t>
          </a:r>
          <a:r>
            <a:rPr lang="en-US" sz="1800" b="1" kern="1200" noProof="0" dirty="0" err="1"/>
            <a:t>thiem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akichan</a:t>
          </a:r>
          <a:r>
            <a:rPr lang="en-US" sz="1800" b="1" kern="1200" noProof="0" dirty="0"/>
            <a:t> poi    (v. 7)</a:t>
          </a:r>
          <a:endParaRPr lang="en-US" sz="1800" kern="1200" noProof="0" dirty="0"/>
        </a:p>
      </dsp:txBody>
      <dsp:txXfrm>
        <a:off x="8900220" y="1321935"/>
        <a:ext cx="2961245" cy="925389"/>
      </dsp:txXfrm>
    </dsp:sp>
    <dsp:sp modelId="{A3375F40-8DD6-4373-81D7-EE4B422B8BEF}">
      <dsp:nvSpPr>
        <dsp:cNvPr id="0" name=""/>
        <dsp:cNvSpPr/>
      </dsp:nvSpPr>
      <dsp:spPr>
        <a:xfrm>
          <a:off x="7979396" y="1188268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6E0D814-1770-4727-9EF9-9B6BC6CB9647}">
      <dsp:nvSpPr>
        <dsp:cNvPr id="0" name=""/>
        <dsp:cNvSpPr/>
      </dsp:nvSpPr>
      <dsp:spPr>
        <a:xfrm>
          <a:off x="897439" y="2486898"/>
          <a:ext cx="2961245" cy="925389"/>
        </a:xfrm>
        <a:prstGeom prst="rect">
          <a:avLst/>
        </a:prstGeom>
        <a:solidFill>
          <a:srgbClr val="FFE697"/>
        </a:solidFill>
        <a:ln w="12700" cap="flat" cmpd="sng" algn="ctr">
          <a:solidFill>
            <a:srgbClr val="FFC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noProof="0" dirty="0" err="1"/>
            <a:t>Achungthu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atan</a:t>
          </a:r>
          <a:r>
            <a:rPr lang="en-US" sz="1900" b="1" kern="1200" noProof="0" dirty="0"/>
            <a:t> un, </a:t>
          </a:r>
          <a:r>
            <a:rPr lang="en-US" sz="1900" b="1" kern="1200" noProof="0" dirty="0" err="1"/>
            <a:t>athat</a:t>
          </a:r>
          <a:r>
            <a:rPr lang="en-US" sz="1900" b="1" kern="1200" noProof="0" dirty="0"/>
            <a:t> ta </a:t>
          </a:r>
          <a:r>
            <a:rPr lang="en-US" sz="1900" b="1" kern="1200" noProof="0" dirty="0" err="1"/>
            <a:t>uve</a:t>
          </a:r>
          <a:r>
            <a:rPr lang="en-US" sz="1900" b="1" kern="1200" noProof="0" dirty="0"/>
            <a:t> </a:t>
          </a:r>
          <a:r>
            <a:rPr lang="en-US" sz="1800" b="1" kern="1200" noProof="0" dirty="0"/>
            <a:t>(v. 8)</a:t>
          </a:r>
          <a:endParaRPr lang="en-US" sz="1800" kern="1200" noProof="0" dirty="0"/>
        </a:p>
      </dsp:txBody>
      <dsp:txXfrm>
        <a:off x="897439" y="2486898"/>
        <a:ext cx="2961245" cy="925389"/>
      </dsp:txXfrm>
    </dsp:sp>
    <dsp:sp modelId="{5237D0B7-7F65-4461-9797-CB2C5C38E1A5}">
      <dsp:nvSpPr>
        <dsp:cNvPr id="0" name=""/>
        <dsp:cNvSpPr/>
      </dsp:nvSpPr>
      <dsp:spPr>
        <a:xfrm>
          <a:off x="0" y="2353230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BF2E09E-5358-4A27-9A8E-579579F6657C}">
      <dsp:nvSpPr>
        <dsp:cNvPr id="0" name=""/>
        <dsp:cNvSpPr/>
      </dsp:nvSpPr>
      <dsp:spPr>
        <a:xfrm>
          <a:off x="4879167" y="2486898"/>
          <a:ext cx="2961245" cy="925389"/>
        </a:xfrm>
        <a:prstGeom prst="rect">
          <a:avLst/>
        </a:prstGeom>
        <a:solidFill>
          <a:srgbClr val="FEC3A8"/>
        </a:solidFill>
        <a:ln w="12700" cap="flat" cmpd="sng" algn="ctr">
          <a:solidFill>
            <a:srgbClr val="FF0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noProof="0" dirty="0" err="1"/>
            <a:t>Mihaote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toh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avuitha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uve</a:t>
          </a:r>
          <a:r>
            <a:rPr lang="en-US" sz="1900" b="1" kern="1200" noProof="0" dirty="0"/>
            <a:t> </a:t>
          </a:r>
          <a:r>
            <a:rPr lang="en-US" sz="1800" b="1" kern="1200" noProof="0" dirty="0"/>
            <a:t>(v. 9a)</a:t>
          </a:r>
          <a:endParaRPr lang="en-US" sz="1800" kern="1200" noProof="0" dirty="0"/>
        </a:p>
      </dsp:txBody>
      <dsp:txXfrm>
        <a:off x="4879167" y="2486898"/>
        <a:ext cx="2961245" cy="925389"/>
      </dsp:txXfrm>
    </dsp:sp>
    <dsp:sp modelId="{12656DD7-776A-4FBB-B7F0-7C60A02F2F49}">
      <dsp:nvSpPr>
        <dsp:cNvPr id="0" name=""/>
        <dsp:cNvSpPr/>
      </dsp:nvSpPr>
      <dsp:spPr>
        <a:xfrm>
          <a:off x="39975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BACC5E0-2473-4196-928F-E4A3074963F0}">
      <dsp:nvSpPr>
        <dsp:cNvPr id="0" name=""/>
        <dsp:cNvSpPr/>
      </dsp:nvSpPr>
      <dsp:spPr>
        <a:xfrm>
          <a:off x="8900220" y="2486898"/>
          <a:ext cx="2961245" cy="925389"/>
        </a:xfrm>
        <a:prstGeom prst="rect">
          <a:avLst/>
        </a:prstGeom>
        <a:solidFill>
          <a:srgbClr val="EBE600"/>
        </a:solidFill>
        <a:ln w="12700" cap="flat" cmpd="sng" algn="ctr">
          <a:solidFill>
            <a:srgbClr val="9E9A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noProof="0" dirty="0" err="1"/>
            <a:t>Achonse</a:t>
          </a:r>
          <a:r>
            <a:rPr lang="en-US" sz="1900" b="1" kern="1200" noProof="0" dirty="0"/>
            <a:t> kha poi</a:t>
          </a:r>
          <a:br>
            <a:rPr lang="en-US" sz="1800" b="1" kern="1200" noProof="0" dirty="0"/>
          </a:br>
          <a:r>
            <a:rPr lang="en-US" sz="1800" b="1" kern="1200" noProof="0" dirty="0"/>
            <a:t>(v. 9b)</a:t>
          </a:r>
          <a:endParaRPr lang="en-US" sz="1800" kern="1200" noProof="0" dirty="0"/>
        </a:p>
      </dsp:txBody>
      <dsp:txXfrm>
        <a:off x="8900220" y="2486898"/>
        <a:ext cx="2961245" cy="925389"/>
      </dsp:txXfrm>
    </dsp:sp>
    <dsp:sp modelId="{5B87B8EE-EC59-410A-BC31-2F01366AE4A7}">
      <dsp:nvSpPr>
        <dsp:cNvPr id="0" name=""/>
        <dsp:cNvSpPr/>
      </dsp:nvSpPr>
      <dsp:spPr>
        <a:xfrm>
          <a:off x="79793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DA6CDA0-395F-491F-ABB7-6ED4F5BF27E4}">
      <dsp:nvSpPr>
        <dsp:cNvPr id="0" name=""/>
        <dsp:cNvSpPr/>
      </dsp:nvSpPr>
      <dsp:spPr>
        <a:xfrm>
          <a:off x="897439" y="3651860"/>
          <a:ext cx="2961245" cy="925389"/>
        </a:xfrm>
        <a:prstGeom prst="rect">
          <a:avLst/>
        </a:prstGeom>
        <a:solidFill>
          <a:srgbClr val="DCC5ED"/>
        </a:solidFill>
        <a:ln w="12700" cap="flat" cmpd="sng" algn="ctr">
          <a:solidFill>
            <a:srgbClr val="7030A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noProof="0" dirty="0" err="1"/>
            <a:t>Huhhing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dia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athi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jou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chun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athou</a:t>
          </a:r>
          <a:r>
            <a:rPr lang="en-US" sz="1900" b="1" kern="1200" noProof="0" dirty="0"/>
            <a:t> kit e </a:t>
          </a:r>
          <a:br>
            <a:rPr lang="en-US" sz="1800" b="1" kern="1200" noProof="0" dirty="0"/>
          </a:br>
          <a:r>
            <a:rPr lang="en-US" sz="1800" b="1" kern="1200" noProof="0" dirty="0"/>
            <a:t>(v. 10)</a:t>
          </a:r>
          <a:endParaRPr lang="en-US" sz="1800" kern="1200" noProof="0" dirty="0"/>
        </a:p>
      </dsp:txBody>
      <dsp:txXfrm>
        <a:off x="897439" y="3651860"/>
        <a:ext cx="2961245" cy="925389"/>
      </dsp:txXfrm>
    </dsp:sp>
    <dsp:sp modelId="{221F4DF1-C4D6-463F-A71F-CFB4A107A606}">
      <dsp:nvSpPr>
        <dsp:cNvPr id="0" name=""/>
        <dsp:cNvSpPr/>
      </dsp:nvSpPr>
      <dsp:spPr>
        <a:xfrm>
          <a:off x="0" y="3518192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58A3A02-EB17-4596-B68B-7CAFDB9A99E5}">
      <dsp:nvSpPr>
        <dsp:cNvPr id="0" name=""/>
        <dsp:cNvSpPr/>
      </dsp:nvSpPr>
      <dsp:spPr>
        <a:xfrm>
          <a:off x="4879167" y="3651860"/>
          <a:ext cx="2961245" cy="925389"/>
        </a:xfrm>
        <a:prstGeom prst="rect">
          <a:avLst/>
        </a:prstGeom>
        <a:solidFill>
          <a:srgbClr val="B5E5BE"/>
        </a:solidFill>
        <a:ln w="12700" cap="flat" cmpd="sng" algn="ctr">
          <a:solidFill>
            <a:srgbClr val="3CAA51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Nikhat </a:t>
          </a:r>
          <a:r>
            <a:rPr lang="en-US" sz="1800" b="1" kern="1200" noProof="0" dirty="0" err="1"/>
            <a:t>tieng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alhatsa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te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toh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chengkhom</a:t>
          </a:r>
          <a:r>
            <a:rPr lang="en-US" sz="1800" b="1" kern="1200" noProof="0" dirty="0"/>
            <a:t> ding ahi (v. 11)</a:t>
          </a:r>
          <a:endParaRPr lang="en-US" sz="1800" kern="1200" noProof="0" dirty="0"/>
        </a:p>
      </dsp:txBody>
      <dsp:txXfrm>
        <a:off x="4879167" y="3651860"/>
        <a:ext cx="2961245" cy="925389"/>
      </dsp:txXfrm>
    </dsp:sp>
    <dsp:sp modelId="{CD8BC6EB-CBE6-4AFE-872D-39830C0A1935}">
      <dsp:nvSpPr>
        <dsp:cNvPr id="0" name=""/>
        <dsp:cNvSpPr/>
      </dsp:nvSpPr>
      <dsp:spPr>
        <a:xfrm>
          <a:off x="39975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0BCFF9E-D978-42AC-9151-B4B106A83126}">
      <dsp:nvSpPr>
        <dsp:cNvPr id="0" name=""/>
        <dsp:cNvSpPr/>
      </dsp:nvSpPr>
      <dsp:spPr>
        <a:xfrm>
          <a:off x="8900220" y="3651860"/>
          <a:ext cx="2961245" cy="925389"/>
        </a:xfrm>
        <a:prstGeom prst="rect">
          <a:avLst/>
        </a:prstGeom>
        <a:solidFill>
          <a:srgbClr val="B7CFFF"/>
        </a:solidFill>
        <a:ln w="12700" cap="flat" cmpd="sng" algn="ctr">
          <a:solidFill>
            <a:srgbClr val="6699FF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noProof="0" dirty="0"/>
            <a:t>Tu </a:t>
          </a:r>
          <a:r>
            <a:rPr lang="en-US" sz="1900" b="1" kern="1200" noProof="0" dirty="0" err="1"/>
            <a:t>hin</a:t>
          </a:r>
          <a:r>
            <a:rPr lang="en-US" sz="1900" b="1" kern="1200" noProof="0" dirty="0"/>
            <a:t>, Pa ang ah </a:t>
          </a:r>
          <a:r>
            <a:rPr lang="en-US" sz="1900" b="1" kern="1200" noProof="0" dirty="0" err="1"/>
            <a:t>ei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taopih</a:t>
          </a:r>
          <a:r>
            <a:rPr lang="en-US" sz="1900" b="1" kern="1200" noProof="0" dirty="0"/>
            <a:t> </a:t>
          </a:r>
          <a:r>
            <a:rPr lang="en-US" sz="1900" b="1" kern="1200" noProof="0" dirty="0" err="1"/>
            <a:t>uve</a:t>
          </a:r>
          <a:r>
            <a:rPr lang="en-US" sz="1900" b="1" kern="1200" noProof="0" dirty="0"/>
            <a:t> </a:t>
          </a:r>
          <a:r>
            <a:rPr lang="en-US" sz="1800" b="1" kern="1200" noProof="0" dirty="0"/>
            <a:t>(v. 12)</a:t>
          </a:r>
          <a:endParaRPr lang="en-US" sz="1800" kern="1200" noProof="0" dirty="0"/>
        </a:p>
      </dsp:txBody>
      <dsp:txXfrm>
        <a:off x="8900220" y="3651860"/>
        <a:ext cx="2961245" cy="925389"/>
      </dsp:txXfrm>
    </dsp:sp>
    <dsp:sp modelId="{A6C372CA-8BFD-4004-8FB0-0CAC06FFF0DA}">
      <dsp:nvSpPr>
        <dsp:cNvPr id="0" name=""/>
        <dsp:cNvSpPr/>
      </dsp:nvSpPr>
      <dsp:spPr>
        <a:xfrm>
          <a:off x="79793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263CB-62E2-D445-C417-24F2E6109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6FD56C-EB71-8F58-0BF4-DA034699B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F9133C-DF6F-C303-577D-4DA485D61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2DC845-2C62-ED90-0C50-03F74E78F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1077C7-5CAB-6077-980B-A589E0918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775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FBE1D7-FCD7-3472-25CF-F6FBBE167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0B68F8-21DD-D8AB-D867-B029C7933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FA4BEE-D947-07B4-D03F-6CE94B32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591703-7415-AF2F-EB3F-5B01D0FF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7F55D4-5AC1-B15B-8890-3342D1228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466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72397-B1CF-A256-4D68-CD7BC3845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476B27-B95F-BD75-585C-77DAE1EFD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C2456F-81CF-7CDF-8FCD-58707805C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59F11-DF01-4E71-8E99-02AD1CB6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869865-5EA4-BF02-91E5-F8031D153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740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05616-3896-FB9B-60A4-220AFFAB5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C92F47-CBBA-91B5-6292-6157DB53A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286DF2-C9AE-6900-F5D7-67A0B162B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F59C09-9511-F9AD-E8DD-B881398EA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CD5906-0F20-E45C-C0A5-73AC2E4E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7C340F-C29D-8017-0A64-74BD0A14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995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161D9-9BD1-7D1F-62E3-41ED884F5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5DD4B9-58E8-BF18-67CA-E86DE4F09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8DB3F8-C777-B227-1A1E-641611A80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2DAE83-BC3E-4C0E-3604-1B66A2BA37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296AFF-520B-F1C1-DA07-5DC73291D6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0F39805-7626-A1E4-35AD-523EB258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CE7C7D-EEA5-E9D2-F3E5-06FE67EB0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DB3E1E4-70AC-661B-DC59-857622B39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4A78E-6C04-A4F3-8659-57E11363E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3EC7C06-DB1C-B430-AAA9-3E3B8060E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70FC8F-4DDE-B67B-0A32-1A51A79AA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3659F9-CA93-C945-27F1-ACFB84307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286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625736-7F47-1DD7-1271-1D81E0407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8DDBB5-C20D-DAAD-DCF6-390157173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B016E7C-BF6E-B5E0-EE46-FB36F129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55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150BC-CAEF-1231-A50C-D111BF1E3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7F700F-AA98-493A-4840-969EF328F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5DE7CAC-7AEB-1B40-8457-E61AD9BC7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61E0AA-54BF-D2A9-87B8-1E8445B2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90DCCE-4D02-7E58-7C1C-C6950A3F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EBF9F7-F4E0-3492-22FE-01873A36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2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58627-85DB-EEB1-84E1-51A646131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BBE-2FFC-E0D3-9941-AC3989293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A0105F-6C53-2763-D71D-8B84DBFE3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014B00-6C66-90F5-1DA4-D131219E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99DDD-C0BD-BCE1-8002-E1FE0DA98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8145CD-6BD1-7658-E145-87F4AEC5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38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D63BD6-E6E4-0400-97BD-E0DCEAED5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BF3A5D3-6E55-B5AE-EAA6-2879EF543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64461-DA92-FBA2-092A-A1D218BF7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E55450-0930-3B9E-1773-3C1846FB5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BA9669-E35F-0276-F026-7DDD49FEF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236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F95B5E-AE39-AAAD-63BB-48AA65FBE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263549F-615A-D5E7-5055-7A126176D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2A5108-14B8-288A-0A02-83387CBC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489EEE-9E91-AB39-F70A-C1F310C9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CF62CE-A0DF-C881-D317-8E60115E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502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7826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9668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2458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2941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2161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8307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96853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31729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05759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4758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855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73FA3D-2F69-20AE-44C1-C57AB872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89804E-7BA5-38E1-E389-8E55963BE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013735-B7FE-E6FE-6D70-972D0A6EC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C686BB-D790-1926-BDFB-864124D84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6388FA-97BD-2AFE-1EDF-6198C888E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169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116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6.wdp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png"/><Relationship Id="rId7" Type="http://schemas.microsoft.com/office/2007/relationships/hdphoto" Target="../media/hdphoto8.wdp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microsoft.com/office/2007/relationships/hdphoto" Target="../media/hdphoto7.wdp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g"/><Relationship Id="rId7" Type="http://schemas.microsoft.com/office/2007/relationships/hdphoto" Target="../media/hdphoto9.wdp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39.jpg"/><Relationship Id="rId5" Type="http://schemas.microsoft.com/office/2007/relationships/hdphoto" Target="../media/hdphoto11.wdp"/><Relationship Id="rId10" Type="http://schemas.openxmlformats.org/officeDocument/2006/relationships/image" Target="../media/image38.jpg"/><Relationship Id="rId4" Type="http://schemas.openxmlformats.org/officeDocument/2006/relationships/image" Target="../media/image34.pn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10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11" Type="http://schemas.openxmlformats.org/officeDocument/2006/relationships/image" Target="../media/image52.jpeg"/><Relationship Id="rId5" Type="http://schemas.microsoft.com/office/2007/relationships/hdphoto" Target="../media/hdphoto11.wdp"/><Relationship Id="rId10" Type="http://schemas.microsoft.com/office/2007/relationships/diagramDrawing" Target="../diagrams/drawing3.xml"/><Relationship Id="rId4" Type="http://schemas.openxmlformats.org/officeDocument/2006/relationships/image" Target="../media/image34.png"/><Relationship Id="rId9" Type="http://schemas.openxmlformats.org/officeDocument/2006/relationships/diagramColors" Target="../diagrams/colors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g"/><Relationship Id="rId7" Type="http://schemas.openxmlformats.org/officeDocument/2006/relationships/image" Target="../media/image58.jpeg"/><Relationship Id="rId12" Type="http://schemas.openxmlformats.org/officeDocument/2006/relationships/image" Target="../media/image63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g"/><Relationship Id="rId11" Type="http://schemas.openxmlformats.org/officeDocument/2006/relationships/image" Target="../media/image62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g"/><Relationship Id="rId9" Type="http://schemas.openxmlformats.org/officeDocument/2006/relationships/image" Target="../media/image6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microsoft.com/office/2007/relationships/hdphoto" Target="../media/hdphoto15.wdp"/><Relationship Id="rId7" Type="http://schemas.openxmlformats.org/officeDocument/2006/relationships/image" Target="../media/image67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6.wdp"/><Relationship Id="rId5" Type="http://schemas.openxmlformats.org/officeDocument/2006/relationships/image" Target="../media/image66.png"/><Relationship Id="rId4" Type="http://schemas.openxmlformats.org/officeDocument/2006/relationships/image" Target="../media/image6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35687D-F07C-0618-EC5E-D0C2E955A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id="{2705E2BE-5F47-4B94-B624-7B4D14049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05988D7-997F-D5E9-677D-D21F5FAC25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419029" y="3121030"/>
            <a:ext cx="4565343" cy="3587746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FD59844-C9D0-3464-A78A-6E6E2850914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268" b="2268"/>
          <a:stretch/>
        </p:blipFill>
        <p:spPr>
          <a:xfrm>
            <a:off x="196219" y="136347"/>
            <a:ext cx="3488281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EF3E00C-715F-4CDB-F644-4FBDD2A28D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7" b="47"/>
          <a:stretch/>
        </p:blipFill>
        <p:spPr>
          <a:xfrm>
            <a:off x="3878571" y="136348"/>
            <a:ext cx="3339104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63C4B93-2B2E-992B-B1E6-7AD920C9B7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510" r="4510"/>
          <a:stretch/>
        </p:blipFill>
        <p:spPr>
          <a:xfrm>
            <a:off x="7419029" y="149223"/>
            <a:ext cx="4565343" cy="282258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A4A4A2D-B6A6-8382-DEF9-AAA2240AE7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238" r="776"/>
          <a:stretch>
            <a:fillRect/>
          </a:stretch>
        </p:blipFill>
        <p:spPr>
          <a:xfrm>
            <a:off x="196218" y="4426804"/>
            <a:ext cx="3488281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B294FE8-B8E5-EAB4-CB0D-1761E09999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8846" r="8846"/>
          <a:stretch/>
        </p:blipFill>
        <p:spPr>
          <a:xfrm>
            <a:off x="3878568" y="4426804"/>
            <a:ext cx="3339105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9BDDCDE-B19C-68FB-620C-FEAA7C9F38A8}"/>
              </a:ext>
            </a:extLst>
          </p:cNvPr>
          <p:cNvSpPr txBox="1"/>
          <p:nvPr/>
        </p:nvSpPr>
        <p:spPr>
          <a:xfrm>
            <a:off x="7411742" y="3751908"/>
            <a:ext cx="457262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6600" b="1" noProof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THIEMGAO KIKOUNA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3E2B7C3-8E65-214C-5622-83878326CEF5}"/>
              </a:ext>
            </a:extLst>
          </p:cNvPr>
          <p:cNvSpPr txBox="1"/>
          <p:nvPr/>
        </p:nvSpPr>
        <p:spPr>
          <a:xfrm>
            <a:off x="7422080" y="6203073"/>
            <a:ext cx="45622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noProof="0" dirty="0" err="1">
                <a:solidFill>
                  <a:srgbClr val="145423"/>
                </a:solidFill>
              </a:rPr>
              <a:t>Simmun</a:t>
            </a:r>
            <a:r>
              <a:rPr lang="en-US" sz="2200" b="1" noProof="0" dirty="0">
                <a:solidFill>
                  <a:srgbClr val="145423"/>
                </a:solidFill>
              </a:rPr>
              <a:t> 2: October 10, 2026</a:t>
            </a:r>
          </a:p>
        </p:txBody>
      </p:sp>
    </p:spTree>
    <p:extLst>
      <p:ext uri="{BB962C8B-B14F-4D97-AF65-F5344CB8AC3E}">
        <p14:creationId xmlns:p14="http://schemas.microsoft.com/office/powerpoint/2010/main" val="257643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195ECA-5CC1-0211-B8FF-66A75CDE4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2D2C16-953A-DDE2-9543-3A3AF86D10CE}"/>
              </a:ext>
            </a:extLst>
          </p:cNvPr>
          <p:cNvSpPr txBox="1"/>
          <p:nvPr/>
        </p:nvSpPr>
        <p:spPr>
          <a:xfrm>
            <a:off x="8288594" y="675003"/>
            <a:ext cx="3707937" cy="5170646"/>
          </a:xfrm>
          <a:prstGeom prst="rect">
            <a:avLst/>
          </a:prstGeom>
          <a:solidFill>
            <a:srgbClr val="FCF8F2">
              <a:alpha val="64000"/>
            </a:srgbClr>
          </a:solidFill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Hichun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Pakai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ogin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in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hita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asei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keima</a:t>
            </a:r>
            <a:r>
              <a:rPr lang="en-US" sz="26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n </a:t>
            </a:r>
            <a:r>
              <a:rPr lang="en-US" sz="26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kajai</a:t>
            </a:r>
            <a:r>
              <a:rPr lang="en-US" sz="26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“</a:t>
            </a:r>
            <a:r>
              <a:rPr lang="en-US" sz="2600" b="1" i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Koi ham </a:t>
            </a:r>
            <a:r>
              <a:rPr lang="en-US" sz="2600" b="1" i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keiman</a:t>
            </a:r>
            <a:r>
              <a:rPr lang="en-US" sz="2600" b="1" i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600" b="1" i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kasol</a:t>
            </a:r>
            <a:r>
              <a:rPr lang="en-US" sz="2600" b="1" i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ding mi chu, </a:t>
            </a:r>
            <a:r>
              <a:rPr lang="en-US" sz="2600" b="1" i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chule</a:t>
            </a:r>
            <a:r>
              <a:rPr lang="en-US" sz="2600" b="1" i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koi pen ham </a:t>
            </a:r>
            <a:r>
              <a:rPr lang="en-US" sz="2600" b="1" i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keiho</a:t>
            </a:r>
            <a:r>
              <a:rPr lang="en-US" sz="2600" b="1" i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ding a </a:t>
            </a:r>
            <a:r>
              <a:rPr lang="en-US" sz="2600" b="1" i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che</a:t>
            </a:r>
            <a:r>
              <a:rPr lang="en-US" sz="2600" b="1" i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ding mi chu</a:t>
            </a:r>
            <a:r>
              <a:rPr lang="en-US" sz="26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?” </a:t>
            </a:r>
            <a:r>
              <a:rPr lang="en-US" sz="26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ati</a:t>
            </a:r>
            <a:r>
              <a:rPr lang="en-US" sz="26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600" b="1" dirty="0">
              <a:solidFill>
                <a:srgbClr val="156082">
                  <a:lumMod val="75000"/>
                </a:srgbClr>
              </a:solidFill>
              <a:latin typeface="Comic Sans MS" panose="030F0702030302020204" pitchFamily="66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Chu in ken jong “</a:t>
            </a:r>
            <a:r>
              <a:rPr lang="en-US" sz="2600" b="1" i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Keima ka um </a:t>
            </a:r>
            <a:r>
              <a:rPr lang="en-US" sz="2600" b="1" i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nai</a:t>
            </a:r>
            <a:r>
              <a:rPr lang="en-US" sz="2600" b="1" i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sz="2600" b="1" i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nei</a:t>
            </a:r>
            <a:r>
              <a:rPr lang="en-US" sz="2600" b="1" i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sol in</a:t>
            </a:r>
            <a:r>
              <a:rPr lang="en-US" sz="26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!” </a:t>
            </a:r>
            <a:r>
              <a:rPr lang="en-US" sz="26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kati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(Isaiah 6:8)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4257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2DE3A6-9D74-A146-5A17-3F1A1E127EF0}"/>
              </a:ext>
            </a:extLst>
          </p:cNvPr>
          <p:cNvSpPr txBox="1"/>
          <p:nvPr/>
        </p:nvSpPr>
        <p:spPr>
          <a:xfrm>
            <a:off x="6586297" y="3922646"/>
            <a:ext cx="5377102" cy="31854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1800"/>
              </a:spcBef>
            </a:pPr>
            <a:r>
              <a:rPr lang="en-US" sz="2100" b="1" noProof="0" dirty="0">
                <a:solidFill>
                  <a:srgbClr val="373574"/>
                </a:solidFill>
              </a:rPr>
              <a:t>Abraham</a:t>
            </a:r>
            <a:r>
              <a:rPr lang="en-US" sz="2100" b="1" noProof="0" dirty="0"/>
              <a:t>: </a:t>
            </a:r>
            <a:r>
              <a:rPr lang="en-US" sz="2100" b="1" noProof="0" dirty="0" err="1"/>
              <a:t>Kitepna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thiemgaopa</a:t>
            </a:r>
            <a:endParaRPr lang="en-US" sz="2100" b="1" noProof="0" dirty="0"/>
          </a:p>
          <a:p>
            <a:pPr>
              <a:spcBef>
                <a:spcPts val="1800"/>
              </a:spcBef>
            </a:pPr>
            <a:r>
              <a:rPr lang="en-US" sz="2100" b="1" noProof="0" dirty="0">
                <a:solidFill>
                  <a:srgbClr val="723574"/>
                </a:solidFill>
              </a:rPr>
              <a:t>Elijah</a:t>
            </a:r>
            <a:r>
              <a:rPr lang="en-US" sz="2100" b="1" noProof="0" dirty="0"/>
              <a:t>: </a:t>
            </a:r>
            <a:r>
              <a:rPr lang="en-US" sz="2100" b="1" noProof="0" dirty="0" err="1"/>
              <a:t>Kithahsiem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kitna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thiemgaopa</a:t>
            </a:r>
            <a:endParaRPr lang="en-US" sz="2100" b="1" noProof="0" dirty="0"/>
          </a:p>
          <a:p>
            <a:pPr>
              <a:spcBef>
                <a:spcPts val="1800"/>
              </a:spcBef>
            </a:pPr>
            <a:r>
              <a:rPr lang="en-US" sz="2100" b="1" noProof="0" dirty="0">
                <a:solidFill>
                  <a:srgbClr val="98465F"/>
                </a:solidFill>
              </a:rPr>
              <a:t>Isaiah</a:t>
            </a:r>
            <a:r>
              <a:rPr lang="en-US" sz="2100" b="1" noProof="0" dirty="0"/>
              <a:t>: Messiah </a:t>
            </a:r>
            <a:r>
              <a:rPr lang="en-US" sz="2100" b="1" dirty="0" err="1"/>
              <a:t>thudol</a:t>
            </a:r>
            <a:r>
              <a:rPr lang="en-US" sz="2100" b="1" dirty="0"/>
              <a:t> sei </a:t>
            </a:r>
            <a:r>
              <a:rPr lang="en-US" sz="2100" b="1" dirty="0" err="1"/>
              <a:t>thiemgaopa</a:t>
            </a:r>
            <a:endParaRPr lang="en-US" sz="2100" b="1" noProof="0" dirty="0"/>
          </a:p>
          <a:p>
            <a:pPr>
              <a:spcBef>
                <a:spcPts val="1800"/>
              </a:spcBef>
            </a:pPr>
            <a:r>
              <a:rPr lang="en-US" sz="2100" b="1" noProof="0" dirty="0">
                <a:solidFill>
                  <a:srgbClr val="744235"/>
                </a:solidFill>
              </a:rPr>
              <a:t>Daniel</a:t>
            </a:r>
            <a:r>
              <a:rPr lang="en-US" sz="2100" b="1" noProof="0" dirty="0"/>
              <a:t>: </a:t>
            </a:r>
            <a:r>
              <a:rPr lang="en-US" sz="2100" b="1" noProof="0" dirty="0" err="1"/>
              <a:t>Khonung</a:t>
            </a:r>
            <a:r>
              <a:rPr lang="en-US" sz="2100" b="1" noProof="0" dirty="0"/>
              <a:t> </a:t>
            </a:r>
            <a:r>
              <a:rPr lang="en-US" sz="2100" b="1" dirty="0"/>
              <a:t>ding </a:t>
            </a:r>
            <a:r>
              <a:rPr lang="en-US" sz="2100" b="1" dirty="0" err="1"/>
              <a:t>thusei</a:t>
            </a:r>
            <a:r>
              <a:rPr lang="en-US" sz="2100" b="1" dirty="0"/>
              <a:t> </a:t>
            </a:r>
            <a:r>
              <a:rPr lang="en-US" sz="2100" b="1" dirty="0" err="1"/>
              <a:t>thiemgaopa</a:t>
            </a:r>
            <a:endParaRPr lang="en-US" sz="2100" b="1" noProof="0" dirty="0"/>
          </a:p>
          <a:p>
            <a:pPr>
              <a:spcBef>
                <a:spcPts val="1800"/>
              </a:spcBef>
            </a:pPr>
            <a:r>
              <a:rPr lang="en-US" sz="2100" b="1" noProof="0" dirty="0">
                <a:solidFill>
                  <a:srgbClr val="746435"/>
                </a:solidFill>
              </a:rPr>
              <a:t>John Baptist</a:t>
            </a:r>
            <a:r>
              <a:rPr lang="en-US" sz="2100" b="1" noProof="0" dirty="0"/>
              <a:t>: Ahung masa </a:t>
            </a:r>
            <a:r>
              <a:rPr lang="en-US" sz="2100" b="1" noProof="0" dirty="0" err="1"/>
              <a:t>thiemgaopa</a:t>
            </a:r>
            <a:endParaRPr lang="en-US" sz="2100" b="1" noProof="0" dirty="0"/>
          </a:p>
          <a:p>
            <a:pPr>
              <a:spcBef>
                <a:spcPts val="1800"/>
              </a:spcBef>
            </a:pPr>
            <a:endParaRPr lang="en-US" sz="2100" b="1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C1BEE50-25AB-AD26-F485-F4D9CFA7F60C}"/>
              </a:ext>
            </a:extLst>
          </p:cNvPr>
          <p:cNvSpPr txBox="1"/>
          <p:nvPr/>
        </p:nvSpPr>
        <p:spPr>
          <a:xfrm>
            <a:off x="133349" y="38752"/>
            <a:ext cx="88011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noProof="0" dirty="0"/>
              <a:t>Abraham (</a:t>
            </a:r>
            <a:r>
              <a:rPr lang="en-US" sz="2100" b="1" i="1" noProof="0" dirty="0" err="1"/>
              <a:t>Thulhun</a:t>
            </a:r>
            <a:r>
              <a:rPr lang="en-US" sz="2100" b="1" i="1" noProof="0" dirty="0"/>
              <a:t> Lui a </a:t>
            </a:r>
            <a:r>
              <a:rPr lang="en-US" sz="2100" b="1" i="1" noProof="0" dirty="0" err="1"/>
              <a:t>thiemgao</a:t>
            </a:r>
            <a:r>
              <a:rPr lang="en-US" sz="2100" b="1" i="1" noProof="0" dirty="0"/>
              <a:t> masa pen</a:t>
            </a:r>
            <a:r>
              <a:rPr lang="en-US" sz="2100" b="1" noProof="0" dirty="0"/>
              <a:t>) </a:t>
            </a:r>
            <a:r>
              <a:rPr lang="en-US" sz="2100" b="1" noProof="0" dirty="0" err="1"/>
              <a:t>leh</a:t>
            </a:r>
            <a:r>
              <a:rPr lang="en-US" sz="2100" b="1" noProof="0" dirty="0"/>
              <a:t> John Baptist ( </a:t>
            </a:r>
            <a:r>
              <a:rPr lang="en-US" sz="2100" b="1" i="1" noProof="0" dirty="0" err="1"/>
              <a:t>Thulhun</a:t>
            </a:r>
            <a:r>
              <a:rPr lang="en-US" sz="2100" b="1" i="1" noProof="0" dirty="0"/>
              <a:t> </a:t>
            </a:r>
            <a:r>
              <a:rPr lang="en-US" sz="2100" b="1" i="1" noProof="0" dirty="0" err="1"/>
              <a:t>Thah</a:t>
            </a:r>
            <a:r>
              <a:rPr lang="en-US" sz="2100" b="1" i="1" noProof="0" dirty="0"/>
              <a:t> a </a:t>
            </a:r>
            <a:r>
              <a:rPr lang="en-US" sz="2100" b="1" i="1" noProof="0" dirty="0" err="1"/>
              <a:t>thiemgao</a:t>
            </a:r>
            <a:r>
              <a:rPr lang="en-US" sz="2100" b="1" i="1" noProof="0" dirty="0"/>
              <a:t> masa pen</a:t>
            </a:r>
            <a:r>
              <a:rPr lang="en-US" sz="2100" b="1" noProof="0" dirty="0"/>
              <a:t>) </a:t>
            </a:r>
            <a:r>
              <a:rPr lang="en-US" sz="2100" b="1" noProof="0" dirty="0" err="1"/>
              <a:t>kah</a:t>
            </a:r>
            <a:r>
              <a:rPr lang="en-US" sz="2100" b="1" dirty="0"/>
              <a:t> a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hin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kum</a:t>
            </a:r>
            <a:r>
              <a:rPr lang="en-US" sz="2100" b="1" noProof="0" dirty="0"/>
              <a:t> 1900 vel aum e.</a:t>
            </a: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026F269B-F1F6-C063-73F7-4169E3025668}"/>
              </a:ext>
            </a:extLst>
          </p:cNvPr>
          <p:cNvGrpSpPr/>
          <p:nvPr/>
        </p:nvGrpSpPr>
        <p:grpSpPr>
          <a:xfrm>
            <a:off x="81121" y="3597965"/>
            <a:ext cx="5675914" cy="3155975"/>
            <a:chOff x="228600" y="3334850"/>
            <a:chExt cx="5838825" cy="3284339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1D32D03E-5DFF-F294-E930-0D1D26481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8600" y="3334850"/>
              <a:ext cx="5838825" cy="328433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8CE123BE-ABF4-0CF5-028B-483008DDC108}"/>
                </a:ext>
              </a:extLst>
            </p:cNvPr>
            <p:cNvSpPr txBox="1"/>
            <p:nvPr/>
          </p:nvSpPr>
          <p:spPr>
            <a:xfrm>
              <a:off x="2538412" y="5043694"/>
              <a:ext cx="1123950" cy="632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300" b="1" noProof="0" dirty="0"/>
                <a:t>Kum </a:t>
              </a:r>
            </a:p>
            <a:p>
              <a:pPr algn="ctr">
                <a:lnSpc>
                  <a:spcPts val="1400"/>
                </a:lnSpc>
              </a:pPr>
              <a:r>
                <a:rPr lang="en-US" sz="1300" b="1" noProof="0" dirty="0"/>
                <a:t>±1,900</a:t>
              </a:r>
            </a:p>
            <a:p>
              <a:pPr algn="ctr">
                <a:lnSpc>
                  <a:spcPts val="1400"/>
                </a:lnSpc>
              </a:pPr>
              <a:endParaRPr lang="en-US" sz="1300" b="1" noProof="0" dirty="0"/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F5508BFB-C3C1-E320-9BDD-89D76A0C4E2D}"/>
                </a:ext>
              </a:extLst>
            </p:cNvPr>
            <p:cNvSpPr txBox="1"/>
            <p:nvPr/>
          </p:nvSpPr>
          <p:spPr>
            <a:xfrm>
              <a:off x="542924" y="5838825"/>
              <a:ext cx="1305541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ABRAHAM</a:t>
              </a:r>
            </a:p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Kum Jabi </a:t>
              </a:r>
            </a:p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19 BC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A9958D6A-0937-D8E6-0B26-E3B95F8B3F1A}"/>
                </a:ext>
              </a:extLst>
            </p:cNvPr>
            <p:cNvSpPr txBox="1"/>
            <p:nvPr/>
          </p:nvSpPr>
          <p:spPr>
            <a:xfrm>
              <a:off x="4124325" y="5857875"/>
              <a:ext cx="138112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JOHN BAPTIST</a:t>
              </a:r>
            </a:p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Kum </a:t>
              </a:r>
              <a:r>
                <a:rPr 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J</a:t>
              </a:r>
              <a:r>
                <a:rPr lang="en-US" sz="1400" b="1" noProof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abi</a:t>
              </a:r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</a:p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 AD</a:t>
              </a:r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id="{A2D99404-846A-8EC0-25A7-96374616D6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28" r="2728"/>
          <a:stretch>
            <a:fillRect/>
          </a:stretch>
        </p:blipFill>
        <p:spPr>
          <a:xfrm>
            <a:off x="8953502" y="65388"/>
            <a:ext cx="3105149" cy="2968711"/>
          </a:xfrm>
          <a:prstGeom prst="roundRect">
            <a:avLst>
              <a:gd name="adj" fmla="val 25865"/>
            </a:avLst>
          </a:prstGeom>
          <a:solidFill>
            <a:srgbClr val="FFFFFF"/>
          </a:solidFill>
          <a:ln w="76200" cap="sq">
            <a:solidFill>
              <a:srgbClr val="97E0E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ED85175F-D72D-3E58-C7C4-6B756F9DAE6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4549" y="3986708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4B05B51C-B866-16F7-0504-13C03CCBFC6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5187" y="4542033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EA0F9BB4-70B4-C0C9-B24A-75204C0670A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5401" y="5077480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F7D7BCA0-C991-9866-8F04-9DDC9DC3FDC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5404" y="5662622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C3585AEF-AF40-4A3F-A8EC-DC9F2D426BE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5340" y="6217947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EAB942B-6358-0783-E060-F23BC6139185}"/>
              </a:ext>
            </a:extLst>
          </p:cNvPr>
          <p:cNvSpPr txBox="1"/>
          <p:nvPr/>
        </p:nvSpPr>
        <p:spPr>
          <a:xfrm>
            <a:off x="147635" y="3093733"/>
            <a:ext cx="1048723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100" b="1" dirty="0" err="1">
                <a:solidFill>
                  <a:prstClr val="black"/>
                </a:solidFill>
              </a:rPr>
              <a:t>Hiche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thiemgao</a:t>
            </a:r>
            <a:r>
              <a:rPr lang="en-US" sz="2100" b="1" dirty="0">
                <a:solidFill>
                  <a:prstClr val="black"/>
                </a:solidFill>
              </a:rPr>
              <a:t> ho chu </a:t>
            </a:r>
            <a:r>
              <a:rPr lang="en-US" sz="2100" b="1" dirty="0" err="1">
                <a:solidFill>
                  <a:prstClr val="black"/>
                </a:solidFill>
              </a:rPr>
              <a:t>iti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lamdol</a:t>
            </a:r>
            <a:r>
              <a:rPr lang="en-US" sz="2100" b="1" dirty="0">
                <a:solidFill>
                  <a:prstClr val="black"/>
                </a:solidFill>
              </a:rPr>
              <a:t> a </a:t>
            </a:r>
            <a:r>
              <a:rPr lang="en-US" sz="2100" b="1" dirty="0" err="1">
                <a:solidFill>
                  <a:prstClr val="black"/>
                </a:solidFill>
              </a:rPr>
              <a:t>kilhengdoh</a:t>
            </a:r>
            <a:r>
              <a:rPr lang="en-US" sz="2100" b="1" dirty="0">
                <a:solidFill>
                  <a:prstClr val="black"/>
                </a:solidFill>
              </a:rPr>
              <a:t> hi </a:t>
            </a:r>
            <a:r>
              <a:rPr lang="en-US" sz="2100" b="1" dirty="0" err="1">
                <a:solidFill>
                  <a:prstClr val="black"/>
                </a:solidFill>
              </a:rPr>
              <a:t>uvin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tem</a:t>
            </a:r>
            <a:r>
              <a:rPr lang="en-US" sz="2100" b="1" dirty="0">
                <a:solidFill>
                  <a:prstClr val="black"/>
                </a:solidFill>
              </a:rPr>
              <a:t>? Kouna </a:t>
            </a:r>
            <a:r>
              <a:rPr lang="en-US" sz="2100" b="1" dirty="0" err="1">
                <a:solidFill>
                  <a:prstClr val="black"/>
                </a:solidFill>
              </a:rPr>
              <a:t>iti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akisaan</a:t>
            </a:r>
            <a:r>
              <a:rPr lang="en-US" sz="2100" b="1" dirty="0">
                <a:solidFill>
                  <a:prstClr val="black"/>
                </a:solidFill>
              </a:rPr>
              <a:t> um?</a:t>
            </a:r>
            <a:endParaRPr lang="en-US" sz="2100" b="1" noProof="0" dirty="0">
              <a:solidFill>
                <a:prstClr val="black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334970C-0060-345B-53DB-091058BED287}"/>
              </a:ext>
            </a:extLst>
          </p:cNvPr>
          <p:cNvSpPr txBox="1"/>
          <p:nvPr/>
        </p:nvSpPr>
        <p:spPr>
          <a:xfrm>
            <a:off x="142870" y="1793911"/>
            <a:ext cx="879158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100" b="1" dirty="0" err="1">
                <a:solidFill>
                  <a:prstClr val="black"/>
                </a:solidFill>
              </a:rPr>
              <a:t>Hiche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phaat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teni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kah</a:t>
            </a:r>
            <a:r>
              <a:rPr lang="en-US" sz="2100" b="1" dirty="0">
                <a:solidFill>
                  <a:prstClr val="black"/>
                </a:solidFill>
              </a:rPr>
              <a:t> sung </a:t>
            </a:r>
            <a:r>
              <a:rPr lang="en-US" sz="2100" b="1" dirty="0" err="1">
                <a:solidFill>
                  <a:prstClr val="black"/>
                </a:solidFill>
              </a:rPr>
              <a:t>chun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Pathien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toh</a:t>
            </a:r>
            <a:r>
              <a:rPr lang="en-US" sz="2100" b="1" dirty="0">
                <a:solidFill>
                  <a:prstClr val="black"/>
                </a:solidFill>
              </a:rPr>
              <a:t> mite </a:t>
            </a:r>
            <a:r>
              <a:rPr lang="en-US" sz="2100" b="1" dirty="0" err="1">
                <a:solidFill>
                  <a:prstClr val="black"/>
                </a:solidFill>
              </a:rPr>
              <a:t>kah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siemtuoh</a:t>
            </a:r>
            <a:r>
              <a:rPr lang="en-US" sz="2100" b="1" dirty="0">
                <a:solidFill>
                  <a:prstClr val="black"/>
                </a:solidFill>
              </a:rPr>
              <a:t> ding le Messiah hung ding </a:t>
            </a:r>
            <a:r>
              <a:rPr lang="en-US" sz="2100" b="1" dirty="0" err="1">
                <a:solidFill>
                  <a:prstClr val="black"/>
                </a:solidFill>
              </a:rPr>
              <a:t>kinepna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hinsah</a:t>
            </a:r>
            <a:r>
              <a:rPr lang="en-US" sz="2100" b="1" dirty="0">
                <a:solidFill>
                  <a:prstClr val="black"/>
                </a:solidFill>
              </a:rPr>
              <a:t> kit din </a:t>
            </a:r>
            <a:r>
              <a:rPr lang="en-US" sz="2100" b="1" dirty="0" err="1">
                <a:solidFill>
                  <a:prstClr val="black"/>
                </a:solidFill>
              </a:rPr>
              <a:t>thiemgao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tampi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kouvin</a:t>
            </a:r>
            <a:r>
              <a:rPr lang="en-US" sz="2100" b="1" dirty="0">
                <a:solidFill>
                  <a:prstClr val="black"/>
                </a:solidFill>
              </a:rPr>
              <a:t> ana um e. Alah uva </a:t>
            </a:r>
            <a:r>
              <a:rPr lang="en-US" sz="2100" b="1" dirty="0" err="1">
                <a:solidFill>
                  <a:prstClr val="black"/>
                </a:solidFill>
              </a:rPr>
              <a:t>kimkhat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chun</a:t>
            </a:r>
            <a:r>
              <a:rPr lang="en-US" sz="2100" b="1" dirty="0">
                <a:solidFill>
                  <a:prstClr val="black"/>
                </a:solidFill>
              </a:rPr>
              <a:t> Messiah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hungna</a:t>
            </a:r>
            <a:r>
              <a:rPr lang="en-US" sz="2100" b="1" noProof="0" dirty="0">
                <a:solidFill>
                  <a:prstClr val="black"/>
                </a:solidFill>
              </a:rPr>
              <a:t> ding </a:t>
            </a:r>
            <a:r>
              <a:rPr lang="en-US" sz="2100" b="1" noProof="0" dirty="0" err="1">
                <a:solidFill>
                  <a:prstClr val="black"/>
                </a:solidFill>
              </a:rPr>
              <a:t>phaat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tah</a:t>
            </a:r>
            <a:r>
              <a:rPr lang="en-US" sz="2100" b="1" noProof="0" dirty="0">
                <a:solidFill>
                  <a:prstClr val="black"/>
                </a:solidFill>
              </a:rPr>
              <a:t> jong </a:t>
            </a:r>
            <a:r>
              <a:rPr lang="en-US" sz="2100" b="1" dirty="0" err="1">
                <a:solidFill>
                  <a:prstClr val="black"/>
                </a:solidFill>
              </a:rPr>
              <a:t>aphuong</a:t>
            </a:r>
            <a:r>
              <a:rPr lang="en-US" sz="2100" b="1" dirty="0">
                <a:solidFill>
                  <a:prstClr val="black"/>
                </a:solidFill>
              </a:rPr>
              <a:t> doh </a:t>
            </a:r>
            <a:r>
              <a:rPr lang="en-US" sz="2100" b="1" dirty="0" err="1">
                <a:solidFill>
                  <a:prstClr val="black"/>
                </a:solidFill>
              </a:rPr>
              <a:t>uve</a:t>
            </a:r>
            <a:r>
              <a:rPr lang="en-US" sz="2100" b="1" dirty="0">
                <a:solidFill>
                  <a:prstClr val="black"/>
                </a:solidFill>
              </a:rPr>
              <a:t>.</a:t>
            </a:r>
            <a:endParaRPr lang="en-US" sz="2100" b="1" noProof="0" dirty="0">
              <a:solidFill>
                <a:prstClr val="black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01269AB-DAD8-8671-3EE2-BFC929FE6841}"/>
              </a:ext>
            </a:extLst>
          </p:cNvPr>
          <p:cNvSpPr txBox="1"/>
          <p:nvPr/>
        </p:nvSpPr>
        <p:spPr>
          <a:xfrm>
            <a:off x="147636" y="782320"/>
            <a:ext cx="8801100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100" b="1" dirty="0" err="1">
                <a:solidFill>
                  <a:prstClr val="black"/>
                </a:solidFill>
              </a:rPr>
              <a:t>Amasapa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kom</a:t>
            </a:r>
            <a:r>
              <a:rPr lang="en-US" sz="2100" b="1" dirty="0">
                <a:solidFill>
                  <a:prstClr val="black"/>
                </a:solidFill>
              </a:rPr>
              <a:t> ah “</a:t>
            </a:r>
            <a:r>
              <a:rPr lang="en-US" sz="2100" b="1" i="1" dirty="0" err="1">
                <a:solidFill>
                  <a:prstClr val="black"/>
                </a:solidFill>
              </a:rPr>
              <a:t>achilhah</a:t>
            </a:r>
            <a:r>
              <a:rPr lang="en-US" sz="2100" b="1" dirty="0">
                <a:solidFill>
                  <a:prstClr val="black"/>
                </a:solidFill>
              </a:rPr>
              <a:t>” hung ding </a:t>
            </a:r>
            <a:r>
              <a:rPr lang="en-US" sz="2100" b="1" dirty="0" err="1">
                <a:solidFill>
                  <a:prstClr val="black"/>
                </a:solidFill>
              </a:rPr>
              <a:t>kitepna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akibol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pih</a:t>
            </a:r>
            <a:r>
              <a:rPr lang="en-US" sz="2100" b="1" dirty="0">
                <a:solidFill>
                  <a:prstClr val="black"/>
                </a:solidFill>
              </a:rPr>
              <a:t> in, </a:t>
            </a:r>
            <a:r>
              <a:rPr lang="en-US" sz="2100" b="1" dirty="0" err="1">
                <a:solidFill>
                  <a:prstClr val="black"/>
                </a:solidFill>
              </a:rPr>
              <a:t>aninapa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chun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hiche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kitepna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bulhit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sah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dia</a:t>
            </a:r>
            <a:r>
              <a:rPr lang="en-US" sz="2100" b="1" dirty="0">
                <a:solidFill>
                  <a:prstClr val="black"/>
                </a:solidFill>
              </a:rPr>
              <a:t> “</a:t>
            </a:r>
            <a:r>
              <a:rPr lang="en-US" sz="2100" b="1" i="1" dirty="0" err="1">
                <a:solidFill>
                  <a:prstClr val="black"/>
                </a:solidFill>
              </a:rPr>
              <a:t>achilhah</a:t>
            </a:r>
            <a:r>
              <a:rPr lang="en-US" sz="2100" b="1" dirty="0">
                <a:solidFill>
                  <a:prstClr val="black"/>
                </a:solidFill>
              </a:rPr>
              <a:t>” (Jesu) hung </a:t>
            </a:r>
            <a:r>
              <a:rPr lang="en-US" sz="2100" b="1" dirty="0" err="1">
                <a:solidFill>
                  <a:prstClr val="black"/>
                </a:solidFill>
              </a:rPr>
              <a:t>lhun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tah</a:t>
            </a:r>
            <a:r>
              <a:rPr lang="en-US" sz="2100" b="1" dirty="0">
                <a:solidFill>
                  <a:prstClr val="black"/>
                </a:solidFill>
              </a:rPr>
              <a:t> dan </a:t>
            </a:r>
            <a:r>
              <a:rPr lang="en-US" sz="2100" b="1" dirty="0" err="1">
                <a:solidFill>
                  <a:prstClr val="black"/>
                </a:solidFill>
              </a:rPr>
              <a:t>aphuong</a:t>
            </a:r>
            <a:r>
              <a:rPr lang="en-US" sz="2100" b="1" dirty="0">
                <a:solidFill>
                  <a:prstClr val="black"/>
                </a:solidFill>
              </a:rPr>
              <a:t> doh e.</a:t>
            </a:r>
            <a:endParaRPr lang="en-US" sz="21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42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8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D66FF59A-42F0-7411-ADEE-0DCA30C670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3C962E1-9604-EEE1-8252-3A680A5227C3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ABRAHAM: KITEPNA THIEMGAOPA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C06E67-4FC6-0C7E-6F02-A29FAD02842F}"/>
              </a:ext>
            </a:extLst>
          </p:cNvPr>
          <p:cNvSpPr txBox="1"/>
          <p:nvPr/>
        </p:nvSpPr>
        <p:spPr>
          <a:xfrm>
            <a:off x="1352549" y="693241"/>
            <a:ext cx="9486900" cy="67710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sz="19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Pathien</a:t>
            </a:r>
            <a:r>
              <a:rPr lang="en-US" sz="19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in Abram </a:t>
            </a:r>
            <a:r>
              <a:rPr lang="en-US" sz="19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jah</a:t>
            </a:r>
            <a:r>
              <a:rPr lang="en-US" sz="19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a, "</a:t>
            </a:r>
            <a:r>
              <a:rPr lang="en-US" sz="19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Nagam</a:t>
            </a:r>
            <a:r>
              <a:rPr lang="en-US" sz="19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leisiet</a:t>
            </a:r>
            <a:r>
              <a:rPr lang="en-US" sz="19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le </a:t>
            </a:r>
            <a:r>
              <a:rPr lang="en-US" sz="19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naphung</a:t>
            </a:r>
            <a:r>
              <a:rPr lang="en-US" sz="19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nachaang</a:t>
            </a:r>
            <a:r>
              <a:rPr lang="en-US" sz="19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sz="19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na</a:t>
            </a:r>
            <a:r>
              <a:rPr lang="en-US" sz="19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insung</a:t>
            </a:r>
            <a:r>
              <a:rPr lang="en-US" sz="19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mite </a:t>
            </a:r>
            <a:r>
              <a:rPr lang="en-US" sz="19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dalha’n</a:t>
            </a:r>
            <a:r>
              <a:rPr lang="en-US" sz="19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sz="19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keiman</a:t>
            </a:r>
            <a:r>
              <a:rPr lang="en-US" sz="19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kavetsah</a:t>
            </a:r>
            <a:r>
              <a:rPr lang="en-US" sz="19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got gam </a:t>
            </a:r>
            <a:r>
              <a:rPr lang="en-US" sz="19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juon</a:t>
            </a:r>
            <a:r>
              <a:rPr lang="en-US" sz="19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in </a:t>
            </a:r>
            <a:r>
              <a:rPr lang="en-US" sz="1900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che’n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.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(Genesis 12:1)</a:t>
            </a:r>
            <a:endParaRPr lang="en-US" b="1" noProof="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10156E6-405B-AC44-F786-BD81D2E03F93}"/>
              </a:ext>
            </a:extLst>
          </p:cNvPr>
          <p:cNvSpPr txBox="1"/>
          <p:nvPr/>
        </p:nvSpPr>
        <p:spPr>
          <a:xfrm>
            <a:off x="186088" y="1462682"/>
            <a:ext cx="72715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noProof="0" dirty="0"/>
              <a:t>Abraham hi ‘</a:t>
            </a:r>
            <a:r>
              <a:rPr lang="en-US" sz="2100" b="1" i="1" noProof="0" dirty="0" err="1"/>
              <a:t>thiemgao</a:t>
            </a:r>
            <a:r>
              <a:rPr lang="en-US" sz="2100" b="1" noProof="0" dirty="0"/>
              <a:t>’</a:t>
            </a:r>
            <a:r>
              <a:rPr lang="en-US" sz="2100" b="1" dirty="0"/>
              <a:t> </a:t>
            </a:r>
            <a:r>
              <a:rPr lang="en-US" sz="2100" b="1" dirty="0" err="1"/>
              <a:t>kiti</a:t>
            </a:r>
            <a:r>
              <a:rPr lang="en-US" sz="2100" b="1" dirty="0"/>
              <a:t> masa pen chu ahi</a:t>
            </a:r>
            <a:r>
              <a:rPr lang="en-US" sz="2100" b="1" noProof="0" dirty="0"/>
              <a:t> </a:t>
            </a:r>
            <a:r>
              <a:rPr lang="en-US" sz="2000" b="1" noProof="0" dirty="0"/>
              <a:t>(Gen. 20:7). </a:t>
            </a:r>
            <a:r>
              <a:rPr lang="en-US" sz="2100" b="1" noProof="0" dirty="0" err="1"/>
              <a:t>Pathien</a:t>
            </a:r>
            <a:r>
              <a:rPr lang="en-US" sz="2100" b="1" noProof="0" dirty="0"/>
              <a:t> </a:t>
            </a:r>
            <a:r>
              <a:rPr lang="en-US" sz="2100" b="1" dirty="0"/>
              <a:t>in </a:t>
            </a:r>
            <a:r>
              <a:rPr lang="en-US" sz="2100" b="1" dirty="0" err="1"/>
              <a:t>akamcheng</a:t>
            </a:r>
            <a:r>
              <a:rPr lang="en-US" sz="2100" b="1" dirty="0"/>
              <a:t> in </a:t>
            </a:r>
            <a:r>
              <a:rPr lang="en-US" sz="2100" b="1" dirty="0" err="1"/>
              <a:t>akouvin</a:t>
            </a:r>
            <a:r>
              <a:rPr lang="en-US" sz="2100" b="1" dirty="0"/>
              <a:t>, </a:t>
            </a:r>
            <a:r>
              <a:rPr lang="en-US" sz="2100" b="1" dirty="0" err="1"/>
              <a:t>achenkhompi</a:t>
            </a:r>
            <a:r>
              <a:rPr lang="en-US" sz="2100" b="1" dirty="0"/>
              <a:t> </a:t>
            </a:r>
            <a:r>
              <a:rPr lang="en-US" sz="2100" b="1" dirty="0" err="1"/>
              <a:t>siemthu</a:t>
            </a:r>
            <a:r>
              <a:rPr lang="en-US" sz="2100" b="1" dirty="0"/>
              <a:t> </a:t>
            </a:r>
            <a:r>
              <a:rPr lang="en-US" sz="2100" b="1" dirty="0" err="1"/>
              <a:t>lim</a:t>
            </a:r>
            <a:r>
              <a:rPr lang="en-US" sz="2100" b="1" dirty="0"/>
              <a:t> </a:t>
            </a:r>
            <a:r>
              <a:rPr lang="en-US" sz="2100" b="1" dirty="0" err="1"/>
              <a:t>houna</a:t>
            </a:r>
            <a:r>
              <a:rPr lang="en-US" sz="2100" b="1" dirty="0"/>
              <a:t> le </a:t>
            </a:r>
            <a:r>
              <a:rPr lang="en-US" sz="2100" b="1" dirty="0" err="1"/>
              <a:t>chonthaanghuoina</a:t>
            </a:r>
            <a:r>
              <a:rPr lang="en-US" sz="2100" b="1" dirty="0"/>
              <a:t> ho </a:t>
            </a:r>
            <a:r>
              <a:rPr lang="en-US" sz="2100" b="1" dirty="0" err="1"/>
              <a:t>dalha</a:t>
            </a:r>
            <a:r>
              <a:rPr lang="en-US" sz="2100" b="1" dirty="0"/>
              <a:t> a </a:t>
            </a:r>
            <a:r>
              <a:rPr lang="en-US" sz="2100" b="1" dirty="0" err="1"/>
              <a:t>hetphah</a:t>
            </a:r>
            <a:r>
              <a:rPr lang="en-US" sz="2100" b="1" dirty="0"/>
              <a:t> </a:t>
            </a:r>
            <a:r>
              <a:rPr lang="en-US" sz="2100" b="1" dirty="0" err="1"/>
              <a:t>lou</a:t>
            </a:r>
            <a:r>
              <a:rPr lang="en-US" sz="2100" b="1" dirty="0"/>
              <a:t> gam </a:t>
            </a:r>
            <a:r>
              <a:rPr lang="en-US" sz="2100" b="1" dirty="0" err="1"/>
              <a:t>juon</a:t>
            </a:r>
            <a:r>
              <a:rPr lang="en-US" sz="2100" b="1" dirty="0"/>
              <a:t> din </a:t>
            </a:r>
            <a:r>
              <a:rPr lang="en-US" sz="2100" b="1" dirty="0" err="1"/>
              <a:t>akouve</a:t>
            </a:r>
            <a:r>
              <a:rPr lang="en-US" sz="2100" b="1" noProof="0" dirty="0"/>
              <a:t> </a:t>
            </a:r>
            <a:r>
              <a:rPr lang="en-US" sz="2000" b="1" noProof="0" dirty="0"/>
              <a:t>(Gen. 12:1).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5831ECF-C63C-0EA9-D4E1-EFE0AC7504B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78" r="3078"/>
          <a:stretch>
            <a:fillRect/>
          </a:stretch>
        </p:blipFill>
        <p:spPr>
          <a:xfrm>
            <a:off x="7457662" y="1482560"/>
            <a:ext cx="4583542" cy="3200064"/>
          </a:xfrm>
          <a:prstGeom prst="rect">
            <a:avLst/>
          </a:prstGeom>
          <a:ln w="76200" cap="rnd">
            <a:solidFill>
              <a:srgbClr val="9B2152"/>
            </a:solidFill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8CFCE36-2A12-2FE3-8B2D-45E7B8D06A51}"/>
              </a:ext>
            </a:extLst>
          </p:cNvPr>
          <p:cNvSpPr txBox="1"/>
          <p:nvPr/>
        </p:nvSpPr>
        <p:spPr>
          <a:xfrm>
            <a:off x="4400550" y="4892021"/>
            <a:ext cx="779145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Kouna </a:t>
            </a:r>
            <a:r>
              <a:rPr lang="en-US" sz="2000" b="1" noProof="0" dirty="0" err="1"/>
              <a:t>iti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akisaan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em</a:t>
            </a:r>
            <a:r>
              <a:rPr lang="en-US" sz="2000" b="1" noProof="0" dirty="0"/>
              <a:t>? </a:t>
            </a:r>
            <a:r>
              <a:rPr lang="en-US" sz="2000" b="1" dirty="0"/>
              <a:t>“</a:t>
            </a:r>
            <a:r>
              <a:rPr lang="en-US" sz="2000" b="1" i="1" dirty="0" err="1"/>
              <a:t>Tahsanna</a:t>
            </a:r>
            <a:r>
              <a:rPr lang="en-US" sz="2000" b="1" i="1" dirty="0"/>
              <a:t> </a:t>
            </a:r>
            <a:r>
              <a:rPr lang="en-US" sz="2000" b="1" i="1" dirty="0" err="1"/>
              <a:t>jieh</a:t>
            </a:r>
            <a:r>
              <a:rPr lang="en-US" sz="2000" b="1" i="1" dirty="0"/>
              <a:t> in Abraham chu </a:t>
            </a:r>
            <a:r>
              <a:rPr lang="en-US" sz="2000" b="1" i="1" dirty="0" err="1"/>
              <a:t>potdoh</a:t>
            </a:r>
            <a:r>
              <a:rPr lang="en-US" sz="2000" b="1" i="1" dirty="0"/>
              <a:t> a </a:t>
            </a:r>
            <a:r>
              <a:rPr lang="en-US" sz="2000" b="1" i="1" dirty="0" err="1"/>
              <a:t>goulo</a:t>
            </a:r>
            <a:r>
              <a:rPr lang="en-US" sz="2000" b="1" i="1" dirty="0"/>
              <a:t> </a:t>
            </a:r>
            <a:r>
              <a:rPr lang="en-US" sz="2000" b="1" i="1" dirty="0" err="1"/>
              <a:t>dia</a:t>
            </a:r>
            <a:r>
              <a:rPr lang="en-US" sz="2000" b="1" i="1" dirty="0"/>
              <a:t> </a:t>
            </a:r>
            <a:r>
              <a:rPr lang="en-US" sz="2000" b="1" i="1" dirty="0" err="1"/>
              <a:t>akisaan</a:t>
            </a:r>
            <a:r>
              <a:rPr lang="en-US" sz="2000" b="1" i="1" dirty="0"/>
              <a:t> ding mun a </a:t>
            </a:r>
            <a:r>
              <a:rPr lang="en-US" sz="2000" b="1" i="1" dirty="0" err="1"/>
              <a:t>lut</a:t>
            </a:r>
            <a:r>
              <a:rPr lang="en-US" sz="2000" b="1" i="1" dirty="0"/>
              <a:t> din </a:t>
            </a:r>
            <a:r>
              <a:rPr lang="en-US" sz="2000" b="1" i="1" dirty="0" err="1"/>
              <a:t>akikou</a:t>
            </a:r>
            <a:r>
              <a:rPr lang="en-US" sz="2000" b="1" i="1" dirty="0"/>
              <a:t> </a:t>
            </a:r>
            <a:r>
              <a:rPr lang="en-US" sz="2000" b="1" i="1" dirty="0" err="1"/>
              <a:t>chun</a:t>
            </a:r>
            <a:r>
              <a:rPr lang="en-US" sz="2000" b="1" i="1" dirty="0"/>
              <a:t> </a:t>
            </a:r>
            <a:r>
              <a:rPr lang="en-US" sz="2000" b="1" i="1" dirty="0" err="1"/>
              <a:t>thu’n</a:t>
            </a:r>
            <a:r>
              <a:rPr lang="en-US" sz="2000" b="1" i="1" dirty="0"/>
              <a:t> </a:t>
            </a:r>
            <a:r>
              <a:rPr lang="en-US" sz="2000" b="1" i="1" dirty="0" err="1"/>
              <a:t>anung</a:t>
            </a:r>
            <a:r>
              <a:rPr lang="en-US" sz="2000" b="1" i="1" dirty="0"/>
              <a:t> in, </a:t>
            </a:r>
            <a:r>
              <a:rPr lang="en-US" sz="2000" b="1" i="1" dirty="0" err="1"/>
              <a:t>hoilam</a:t>
            </a:r>
            <a:r>
              <a:rPr lang="en-US" sz="2000" b="1" i="1" dirty="0"/>
              <a:t> jot ding </a:t>
            </a:r>
            <a:r>
              <a:rPr lang="en-US" sz="2000" b="1" i="1" dirty="0" err="1"/>
              <a:t>ahet</a:t>
            </a:r>
            <a:r>
              <a:rPr lang="en-US" sz="2000" b="1" i="1" dirty="0"/>
              <a:t> </a:t>
            </a:r>
            <a:r>
              <a:rPr lang="en-US" sz="2000" b="1" i="1" dirty="0" err="1"/>
              <a:t>lou</a:t>
            </a:r>
            <a:r>
              <a:rPr lang="en-US" sz="2000" b="1" i="1" dirty="0"/>
              <a:t> vang in </a:t>
            </a:r>
            <a:r>
              <a:rPr lang="en-US" sz="2000" b="1" i="1" dirty="0" err="1"/>
              <a:t>apotdoh</a:t>
            </a:r>
            <a:r>
              <a:rPr lang="en-US" sz="2000" b="1" i="1" dirty="0"/>
              <a:t> </a:t>
            </a:r>
            <a:r>
              <a:rPr lang="en-US" sz="2000" b="1" i="1" dirty="0" err="1"/>
              <a:t>jieng</a:t>
            </a:r>
            <a:r>
              <a:rPr lang="en-US" sz="2000" b="1" i="1" dirty="0"/>
              <a:t> e</a:t>
            </a:r>
            <a:r>
              <a:rPr lang="en-US" sz="2000" b="1" dirty="0"/>
              <a:t>” </a:t>
            </a:r>
            <a:r>
              <a:rPr lang="en-US" sz="2000" b="1" noProof="0" dirty="0"/>
              <a:t>(Hebrew 11:8).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9FE4A0F-DAF0-E020-2D94-C3D72C0944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34" y="4292002"/>
            <a:ext cx="4031416" cy="226767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7878709-DE47-5392-DFE4-A06066110BC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69" t="7602" r="369" b="13648"/>
          <a:stretch>
            <a:fillRect/>
          </a:stretch>
        </p:blipFill>
        <p:spPr>
          <a:xfrm>
            <a:off x="4781551" y="3847273"/>
            <a:ext cx="1676400" cy="992569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D61127E-3883-34DD-CB71-B346CB650315}"/>
              </a:ext>
            </a:extLst>
          </p:cNvPr>
          <p:cNvSpPr txBox="1"/>
          <p:nvPr/>
        </p:nvSpPr>
        <p:spPr>
          <a:xfrm>
            <a:off x="186088" y="2825877"/>
            <a:ext cx="71489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Kouna </a:t>
            </a:r>
            <a:r>
              <a:rPr lang="en-US" sz="2000" b="1" dirty="0" err="1">
                <a:solidFill>
                  <a:prstClr val="black"/>
                </a:solidFill>
              </a:rPr>
              <a:t>toh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chun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kitepna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tampi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apiehtha’i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Pathien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phattheina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dopsangna</a:t>
            </a:r>
            <a:r>
              <a:rPr lang="en-US" sz="2000" b="1" dirty="0">
                <a:solidFill>
                  <a:prstClr val="black"/>
                </a:solidFill>
              </a:rPr>
              <a:t>, ama </a:t>
            </a:r>
            <a:r>
              <a:rPr lang="en-US" sz="2000" b="1" dirty="0" err="1">
                <a:solidFill>
                  <a:prstClr val="black"/>
                </a:solidFill>
              </a:rPr>
              <a:t>kuon</a:t>
            </a:r>
            <a:r>
              <a:rPr lang="en-US" sz="2000" b="1" dirty="0">
                <a:solidFill>
                  <a:prstClr val="black"/>
                </a:solidFill>
              </a:rPr>
              <a:t> a “</a:t>
            </a:r>
            <a:r>
              <a:rPr lang="en-US" sz="2000" b="1" i="1" dirty="0">
                <a:solidFill>
                  <a:prstClr val="black"/>
                </a:solidFill>
              </a:rPr>
              <a:t>chitin </a:t>
            </a:r>
            <a:r>
              <a:rPr lang="en-US" sz="2000" b="1" i="1" dirty="0" err="1">
                <a:solidFill>
                  <a:prstClr val="black"/>
                </a:solidFill>
              </a:rPr>
              <a:t>namtin</a:t>
            </a:r>
            <a:r>
              <a:rPr lang="en-US" sz="2000" b="1" i="1" dirty="0">
                <a:solidFill>
                  <a:prstClr val="black"/>
                </a:solidFill>
              </a:rPr>
              <a:t> </a:t>
            </a:r>
            <a:r>
              <a:rPr lang="en-US" sz="2000" b="1" i="1" dirty="0" err="1">
                <a:solidFill>
                  <a:prstClr val="black"/>
                </a:solidFill>
              </a:rPr>
              <a:t>phatthei</a:t>
            </a:r>
            <a:r>
              <a:rPr lang="en-US" sz="2000" b="1" i="1" dirty="0">
                <a:solidFill>
                  <a:prstClr val="black"/>
                </a:solidFill>
              </a:rPr>
              <a:t> </a:t>
            </a:r>
            <a:r>
              <a:rPr lang="en-US" sz="2000" b="1" i="1" dirty="0" err="1">
                <a:solidFill>
                  <a:prstClr val="black"/>
                </a:solidFill>
              </a:rPr>
              <a:t>buohna</a:t>
            </a:r>
            <a:r>
              <a:rPr lang="en-US" sz="2000" b="1" dirty="0">
                <a:solidFill>
                  <a:prstClr val="black"/>
                </a:solidFill>
              </a:rPr>
              <a:t>” hung chang din jong </a:t>
            </a:r>
            <a:r>
              <a:rPr lang="en-US" sz="2000" b="1" dirty="0" err="1">
                <a:solidFill>
                  <a:prstClr val="black"/>
                </a:solidFill>
              </a:rPr>
              <a:t>akiteppih</a:t>
            </a:r>
            <a:r>
              <a:rPr lang="en-US" sz="2000" b="1" dirty="0">
                <a:solidFill>
                  <a:prstClr val="black"/>
                </a:solidFill>
              </a:rPr>
              <a:t> e</a:t>
            </a:r>
            <a:r>
              <a:rPr lang="en-US" sz="2000" b="1" noProof="0" dirty="0">
                <a:solidFill>
                  <a:prstClr val="black"/>
                </a:solidFill>
              </a:rPr>
              <a:t> (Gen. 12:2-3).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7F38F9-D064-3471-9F7C-362116C791FD}"/>
              </a:ext>
            </a:extLst>
          </p:cNvPr>
          <p:cNvSpPr txBox="1"/>
          <p:nvPr/>
        </p:nvSpPr>
        <p:spPr>
          <a:xfrm>
            <a:off x="4612070" y="5882424"/>
            <a:ext cx="75799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Abraham chu ahung </a:t>
            </a:r>
            <a:r>
              <a:rPr lang="en-US" sz="2000" b="1" dirty="0" err="1">
                <a:solidFill>
                  <a:prstClr val="black"/>
                </a:solidFill>
              </a:rPr>
              <a:t>lhung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loi</a:t>
            </a:r>
            <a:r>
              <a:rPr lang="en-US" sz="2000" b="1" dirty="0">
                <a:solidFill>
                  <a:prstClr val="black"/>
                </a:solidFill>
              </a:rPr>
              <a:t> ding </a:t>
            </a:r>
            <a:r>
              <a:rPr lang="en-US" sz="2000" b="1" dirty="0" err="1">
                <a:solidFill>
                  <a:prstClr val="black"/>
                </a:solidFill>
              </a:rPr>
              <a:t>gamna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thudol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phuong</a:t>
            </a:r>
            <a:r>
              <a:rPr lang="en-US" sz="2000" b="1" dirty="0">
                <a:solidFill>
                  <a:prstClr val="black"/>
                </a:solidFill>
              </a:rPr>
              <a:t> masa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kikou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ahipon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Pathien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dihtah</a:t>
            </a:r>
            <a:r>
              <a:rPr lang="en-US" sz="2000" b="1" dirty="0">
                <a:solidFill>
                  <a:prstClr val="black"/>
                </a:solidFill>
              </a:rPr>
              <a:t> le Messiah </a:t>
            </a:r>
            <a:r>
              <a:rPr lang="en-US" sz="2000" b="1" dirty="0" err="1">
                <a:solidFill>
                  <a:prstClr val="black"/>
                </a:solidFill>
              </a:rPr>
              <a:t>bouva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kimu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huhhingna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phuongdoh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kikou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joh</a:t>
            </a:r>
            <a:r>
              <a:rPr lang="en-US" sz="2000" b="1" dirty="0">
                <a:solidFill>
                  <a:prstClr val="black"/>
                </a:solidFill>
              </a:rPr>
              <a:t> ahi.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94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7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0FBA12-67CA-49EC-770C-64BFB99B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3727603-4FA7-3E5B-3A9E-44D1976DBC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513F9B-7DB9-02D3-DEC1-AE4B24390A96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ABRAHAM: KITEPNA THIEMGAOPA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596B2F7-9CA4-A993-9138-FD29245F8923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Pathien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in Abram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jah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a, "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Nagam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leisiet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le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naphung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nachaang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na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insung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mite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dalha’n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keiman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kavetsah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got gam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juon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in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che’n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(Genesis 12:1)</a:t>
            </a:r>
            <a:endParaRPr lang="en-US" b="1" noProof="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1B72B54-02C6-C298-33FE-EAF39AF36A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5085118"/>
              </p:ext>
            </p:extLst>
          </p:nvPr>
        </p:nvGraphicFramePr>
        <p:xfrm>
          <a:off x="5791200" y="1424582"/>
          <a:ext cx="6334127" cy="5376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7FF92E2B-B4F5-AB76-C3E5-EED8635F6B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1812315"/>
              </p:ext>
            </p:extLst>
          </p:nvPr>
        </p:nvGraphicFramePr>
        <p:xfrm>
          <a:off x="133350" y="2787372"/>
          <a:ext cx="5562602" cy="4013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5229497A-8136-CB12-6A84-49ED40607092}"/>
              </a:ext>
            </a:extLst>
          </p:cNvPr>
          <p:cNvSpPr txBox="1"/>
          <p:nvPr/>
        </p:nvSpPr>
        <p:spPr>
          <a:xfrm>
            <a:off x="185945" y="1484630"/>
            <a:ext cx="5562602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noProof="0" dirty="0"/>
              <a:t>Canaan gam </a:t>
            </a:r>
            <a:r>
              <a:rPr lang="en-US" sz="2100" b="1" noProof="0" dirty="0" err="1"/>
              <a:t>achaam</a:t>
            </a:r>
            <a:r>
              <a:rPr lang="en-US" sz="2100" b="1" noProof="0" dirty="0"/>
              <a:t> sung </a:t>
            </a:r>
            <a:r>
              <a:rPr lang="en-US" sz="2100" b="1" noProof="0" dirty="0" err="1"/>
              <a:t>chun</a:t>
            </a:r>
            <a:r>
              <a:rPr lang="en-US" sz="2100" b="1" noProof="0" dirty="0"/>
              <a:t>, Abraham (amin </a:t>
            </a:r>
            <a:r>
              <a:rPr lang="en-US" sz="2100" b="1" noProof="0" dirty="0" err="1"/>
              <a:t>tah</a:t>
            </a:r>
            <a:r>
              <a:rPr lang="en-US" sz="2100" b="1" noProof="0" dirty="0"/>
              <a:t> Abram </a:t>
            </a:r>
            <a:r>
              <a:rPr lang="en-US" sz="2100" b="1" noProof="0" dirty="0" err="1"/>
              <a:t>kiti</a:t>
            </a:r>
            <a:r>
              <a:rPr lang="en-US" sz="2100" b="1" dirty="0"/>
              <a:t>pa </a:t>
            </a:r>
            <a:r>
              <a:rPr lang="en-US" sz="2100" b="1" dirty="0" err="1"/>
              <a:t>chun</a:t>
            </a:r>
            <a:r>
              <a:rPr lang="en-US" sz="2100" b="1" noProof="0" dirty="0"/>
              <a:t>) </a:t>
            </a:r>
            <a:r>
              <a:rPr lang="en-US" sz="2100" b="1" noProof="0" dirty="0" err="1"/>
              <a:t>Pathien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toh</a:t>
            </a:r>
            <a:r>
              <a:rPr lang="en-US" sz="2100" b="1" noProof="0" dirty="0"/>
              <a:t> vel </a:t>
            </a:r>
            <a:r>
              <a:rPr lang="en-US" sz="2100" b="1" noProof="0" dirty="0" err="1"/>
              <a:t>tampi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akihoumat</a:t>
            </a:r>
            <a:r>
              <a:rPr lang="en-US" sz="2100" b="1" noProof="0" dirty="0"/>
              <a:t> in, </a:t>
            </a:r>
            <a:r>
              <a:rPr lang="en-US" sz="2100" b="1" noProof="0" dirty="0" err="1"/>
              <a:t>thu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tampi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akisaan</a:t>
            </a:r>
            <a:r>
              <a:rPr lang="en-US" sz="2100" b="1" noProof="0" dirty="0"/>
              <a:t> e:</a:t>
            </a:r>
          </a:p>
        </p:txBody>
      </p:sp>
    </p:spTree>
    <p:extLst>
      <p:ext uri="{BB962C8B-B14F-4D97-AF65-F5344CB8AC3E}">
        <p14:creationId xmlns:p14="http://schemas.microsoft.com/office/powerpoint/2010/main" val="193256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Graphic spid="4" grpId="0" uiExpand="1">
        <p:bldSub>
          <a:bldDgm bld="one"/>
        </p:bldSub>
      </p:bldGraphic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2000" r="-46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7F5C405F-63E7-9C90-8537-FE8B7CDCF5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70129"/>
          </a:xfrm>
          <a:prstGeom prst="rect">
            <a:avLst/>
          </a:prstGeom>
          <a:blipFill>
            <a:blip r:embed="rId3"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951B27-A756-65B4-F988-C2D8884567DC}"/>
              </a:ext>
            </a:extLst>
          </p:cNvPr>
          <p:cNvSpPr txBox="1"/>
          <p:nvPr/>
        </p:nvSpPr>
        <p:spPr>
          <a:xfrm>
            <a:off x="0" y="-85725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 contourW="25400">
              <a:bevelT w="38100" h="38100"/>
              <a:contourClr>
                <a:schemeClr val="accent5">
                  <a:lumMod val="75000"/>
                </a:schemeClr>
              </a:contourClr>
            </a:sp3d>
          </a:bodyPr>
          <a:lstStyle/>
          <a:p>
            <a:pPr algn="ctr"/>
            <a:r>
              <a:rPr lang="en-US" sz="4400" b="1" spc="300" noProof="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ELIJAH: KITHAHSIEM KITNA THIEMGAOPA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CD4E07D-3461-450F-54CB-397EE69A6088}"/>
              </a:ext>
            </a:extLst>
          </p:cNvPr>
          <p:cNvSpPr txBox="1"/>
          <p:nvPr/>
        </p:nvSpPr>
        <p:spPr>
          <a:xfrm>
            <a:off x="0" y="548012"/>
            <a:ext cx="12191999" cy="769441"/>
          </a:xfrm>
          <a:prstGeom prst="rect">
            <a:avLst/>
          </a:prstGeom>
          <a:solidFill>
            <a:schemeClr val="bg2">
              <a:lumMod val="20000"/>
              <a:lumOff val="80000"/>
              <a:alpha val="62000"/>
            </a:schemeClr>
          </a:solidFill>
          <a:effectLst>
            <a:softEdge rad="508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6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'</a:t>
            </a:r>
            <a:r>
              <a:rPr lang="en-US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Chuin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Elijah chu </a:t>
            </a:r>
            <a:r>
              <a:rPr lang="en-US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mipi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jouse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henga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chun </a:t>
            </a:r>
            <a:r>
              <a:rPr lang="en-US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ahungin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ahenguva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itihchan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lunggel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ni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saikah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-a </a:t>
            </a:r>
            <a:r>
              <a:rPr lang="en-US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naum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jing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diuham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? Pakai chu </a:t>
            </a:r>
            <a:r>
              <a:rPr lang="en-US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Pathen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ahile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juijun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; </a:t>
            </a:r>
            <a:r>
              <a:rPr lang="en-US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ahin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Baal </a:t>
            </a:r>
            <a:r>
              <a:rPr lang="en-US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joh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ahi </a:t>
            </a:r>
            <a:r>
              <a:rPr lang="en-US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nati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ule, </a:t>
            </a:r>
            <a:r>
              <a:rPr lang="en-US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amachu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juijun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ati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. Ahin </a:t>
            </a:r>
            <a:r>
              <a:rPr lang="en-US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mipin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chengkhat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chanjong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adonbut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pouve</a:t>
            </a:r>
            <a:r>
              <a:rPr lang="en-US" sz="16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. ‘</a:t>
            </a:r>
            <a:r>
              <a:rPr lang="en-US" sz="16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”</a:t>
            </a:r>
            <a:br>
              <a:rPr lang="en-US" sz="16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r>
              <a:rPr lang="en-US" sz="12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(1 Lengte 18:21)</a:t>
            </a:r>
            <a:endParaRPr lang="en-US" sz="1600" b="1" noProof="0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8A78E7-6F19-B481-A30C-209A60FE6CF4}"/>
              </a:ext>
            </a:extLst>
          </p:cNvPr>
          <p:cNvSpPr txBox="1"/>
          <p:nvPr/>
        </p:nvSpPr>
        <p:spPr>
          <a:xfrm>
            <a:off x="2142283" y="1322380"/>
            <a:ext cx="97940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noProof="0" dirty="0"/>
              <a:t>Ahab le Jezebel in Israel </a:t>
            </a:r>
            <a:r>
              <a:rPr lang="en-US" sz="2100" b="1" noProof="0" dirty="0" err="1"/>
              <a:t>hou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dihlou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lampi</a:t>
            </a:r>
            <a:r>
              <a:rPr lang="en-US" sz="2100" b="1" noProof="0" dirty="0"/>
              <a:t> ah </a:t>
            </a:r>
            <a:r>
              <a:rPr lang="en-US" sz="2100" b="1" noProof="0" dirty="0" err="1"/>
              <a:t>apuilut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lhon</a:t>
            </a:r>
            <a:r>
              <a:rPr lang="en-US" sz="2100" b="1" noProof="0" dirty="0"/>
              <a:t> tai. </a:t>
            </a:r>
            <a:r>
              <a:rPr lang="en-US" sz="2100" b="1" noProof="0" dirty="0" err="1"/>
              <a:t>Lhomcha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bouvin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Pathien</a:t>
            </a:r>
            <a:r>
              <a:rPr lang="en-US" sz="2100" b="1" noProof="0" dirty="0"/>
              <a:t> kin </a:t>
            </a:r>
            <a:r>
              <a:rPr lang="en-US" sz="2100" b="1" noProof="0" dirty="0" err="1"/>
              <a:t>abol</a:t>
            </a:r>
            <a:r>
              <a:rPr lang="en-US" sz="2100" b="1" noProof="0" dirty="0"/>
              <a:t> un; </a:t>
            </a:r>
            <a:r>
              <a:rPr lang="en-US" sz="2100" b="1" noProof="0" dirty="0" err="1"/>
              <a:t>adangse’n</a:t>
            </a:r>
            <a:r>
              <a:rPr lang="en-US" sz="2100" b="1" noProof="0" dirty="0"/>
              <a:t> vang Baal, Asherah, </a:t>
            </a:r>
            <a:r>
              <a:rPr lang="en-US" sz="2100" b="1" noProof="0" dirty="0" err="1"/>
              <a:t>chuleh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pathien</a:t>
            </a:r>
            <a:r>
              <a:rPr lang="en-US" sz="2100" b="1" noProof="0" dirty="0"/>
              <a:t> dang </a:t>
            </a:r>
            <a:r>
              <a:rPr lang="en-US" sz="2100" b="1" noProof="0" dirty="0" err="1"/>
              <a:t>dang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ahou</a:t>
            </a:r>
            <a:r>
              <a:rPr lang="en-US" sz="2100" b="1" noProof="0" dirty="0"/>
              <a:t> ta </a:t>
            </a:r>
            <a:r>
              <a:rPr lang="en-US" sz="2100" b="1" noProof="0" dirty="0" err="1"/>
              <a:t>uve</a:t>
            </a:r>
            <a:r>
              <a:rPr lang="en-US" sz="2100" b="1" noProof="0" dirty="0"/>
              <a:t>. </a:t>
            </a:r>
            <a:r>
              <a:rPr lang="en-US" sz="2100" b="1" noProof="0" dirty="0" err="1"/>
              <a:t>Pathien</a:t>
            </a:r>
            <a:r>
              <a:rPr lang="en-US" sz="2100" b="1" noProof="0" dirty="0"/>
              <a:t> in </a:t>
            </a:r>
            <a:r>
              <a:rPr lang="en-US" sz="2100" b="1" noProof="0" dirty="0" err="1"/>
              <a:t>alhensa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amite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toh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kijopmat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kitna</a:t>
            </a:r>
            <a:r>
              <a:rPr lang="en-US" sz="2100" b="1" noProof="0" dirty="0"/>
              <a:t> din </a:t>
            </a:r>
            <a:r>
              <a:rPr lang="en-US" sz="2100" b="1" noProof="0" dirty="0" err="1"/>
              <a:t>thiemgao</a:t>
            </a:r>
            <a:r>
              <a:rPr lang="en-US" sz="2100" b="1" noProof="0" dirty="0"/>
              <a:t> Elijah </a:t>
            </a:r>
            <a:r>
              <a:rPr lang="en-US" sz="2100" b="1" noProof="0" dirty="0" err="1"/>
              <a:t>akou</a:t>
            </a:r>
            <a:r>
              <a:rPr lang="en-US" sz="2100" b="1" noProof="0" dirty="0"/>
              <a:t> tai </a:t>
            </a:r>
            <a:r>
              <a:rPr lang="en-US" b="1" noProof="0" dirty="0"/>
              <a:t>(1 Lengte 17:1).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D809F8B-AD50-53DC-C444-3D0B618E2C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55" r="10926"/>
          <a:stretch>
            <a:fillRect/>
          </a:stretch>
        </p:blipFill>
        <p:spPr>
          <a:xfrm>
            <a:off x="9232490" y="2658214"/>
            <a:ext cx="2890292" cy="4008055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EB9B2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Lef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D04301F-19AA-4819-2749-472192E866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91" t="11944" r="14068" b="7333"/>
          <a:stretch>
            <a:fillRect/>
          </a:stretch>
        </p:blipFill>
        <p:spPr>
          <a:xfrm>
            <a:off x="138469" y="3429000"/>
            <a:ext cx="1767733" cy="1381539"/>
          </a:xfrm>
          <a:prstGeom prst="rect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94F0119-7EAD-F98F-14AD-0A01880B56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451"/>
          <a:stretch>
            <a:fillRect/>
          </a:stretch>
        </p:blipFill>
        <p:spPr>
          <a:xfrm>
            <a:off x="138469" y="1393239"/>
            <a:ext cx="1767734" cy="1945155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D3D7297-4194-7514-2F50-D6464A69F051}"/>
              </a:ext>
            </a:extLst>
          </p:cNvPr>
          <p:cNvSpPr txBox="1"/>
          <p:nvPr/>
        </p:nvSpPr>
        <p:spPr>
          <a:xfrm>
            <a:off x="2004628" y="4191835"/>
            <a:ext cx="746383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noProof="0" dirty="0" err="1"/>
              <a:t>Thiemgao</a:t>
            </a:r>
            <a:r>
              <a:rPr lang="en-US" sz="2100" b="1" noProof="0" dirty="0"/>
              <a:t> Elijah </a:t>
            </a:r>
            <a:r>
              <a:rPr lang="en-US" sz="2100" b="1" noProof="0" dirty="0" err="1"/>
              <a:t>thupha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phuon</a:t>
            </a:r>
            <a:r>
              <a:rPr lang="en-US" sz="2100" b="1" noProof="0" dirty="0"/>
              <a:t>—</a:t>
            </a:r>
            <a:r>
              <a:rPr lang="en-US" sz="2100" b="1" noProof="0" dirty="0" err="1"/>
              <a:t>milim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doi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nahouvu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pailha</a:t>
            </a:r>
            <a:r>
              <a:rPr lang="en-US" sz="2100" b="1" noProof="0" dirty="0"/>
              <a:t> un lang, </a:t>
            </a:r>
            <a:r>
              <a:rPr lang="en-US" sz="2100" b="1" noProof="0" dirty="0" err="1"/>
              <a:t>Pathien</a:t>
            </a:r>
            <a:r>
              <a:rPr lang="en-US" sz="2100" b="1" noProof="0" dirty="0"/>
              <a:t> lam </a:t>
            </a:r>
            <a:r>
              <a:rPr lang="en-US" sz="2100" b="1" noProof="0" dirty="0" err="1"/>
              <a:t>kihei</a:t>
            </a:r>
            <a:r>
              <a:rPr lang="en-US" sz="2100" b="1" noProof="0" dirty="0"/>
              <a:t> un— </a:t>
            </a:r>
            <a:r>
              <a:rPr lang="en-US" sz="2100" b="1" noProof="0" dirty="0" err="1"/>
              <a:t>kiti</a:t>
            </a:r>
            <a:r>
              <a:rPr lang="en-US" sz="2100" b="1" noProof="0" dirty="0"/>
              <a:t> chu </a:t>
            </a:r>
            <a:r>
              <a:rPr lang="en-US" sz="2100" b="1" noProof="0" dirty="0" err="1"/>
              <a:t>thanei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tah</a:t>
            </a:r>
            <a:r>
              <a:rPr lang="en-US" sz="2100" b="1" noProof="0" dirty="0"/>
              <a:t> a Jesu hung kit </a:t>
            </a:r>
            <a:r>
              <a:rPr lang="en-US" sz="2100" b="1" noProof="0" dirty="0" err="1"/>
              <a:t>masang</a:t>
            </a:r>
            <a:r>
              <a:rPr lang="en-US" sz="2100" b="1" noProof="0" dirty="0"/>
              <a:t> a </a:t>
            </a:r>
            <a:r>
              <a:rPr lang="en-US" sz="2100" b="1" noProof="0" dirty="0" err="1"/>
              <a:t>kisam</a:t>
            </a:r>
            <a:r>
              <a:rPr lang="en-US" sz="2100" b="1" noProof="0" dirty="0"/>
              <a:t> kit ding ahi; </a:t>
            </a:r>
            <a:r>
              <a:rPr lang="en-US" sz="2100" b="1" noProof="0" dirty="0" err="1"/>
              <a:t>atup</a:t>
            </a:r>
            <a:r>
              <a:rPr lang="en-US" sz="2100" b="1" noProof="0" dirty="0"/>
              <a:t> pi pen </a:t>
            </a:r>
            <a:r>
              <a:rPr lang="en-US" sz="2100" b="1" noProof="0" dirty="0" err="1"/>
              <a:t>chun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insung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maicham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thah</a:t>
            </a:r>
            <a:r>
              <a:rPr lang="en-US" sz="2100" b="1" noProof="0" dirty="0"/>
              <a:t> tun doh kit ding chu ahi </a:t>
            </a:r>
            <a:r>
              <a:rPr lang="en-US" b="1" noProof="0" dirty="0"/>
              <a:t>(Malachi 4:5-6).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68A092B-3EAB-D30B-D107-80943A7D0A37}"/>
              </a:ext>
            </a:extLst>
          </p:cNvPr>
          <p:cNvSpPr txBox="1"/>
          <p:nvPr/>
        </p:nvSpPr>
        <p:spPr>
          <a:xfrm>
            <a:off x="2004629" y="2619456"/>
            <a:ext cx="7375346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100" b="1" noProof="0" dirty="0">
                <a:solidFill>
                  <a:prstClr val="black"/>
                </a:solidFill>
              </a:rPr>
              <a:t>Go </a:t>
            </a:r>
            <a:r>
              <a:rPr lang="en-US" sz="2100" b="1" noProof="0" dirty="0" err="1">
                <a:solidFill>
                  <a:prstClr val="black"/>
                </a:solidFill>
              </a:rPr>
              <a:t>juhlouna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kum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tampi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jouvin</a:t>
            </a:r>
            <a:r>
              <a:rPr lang="en-US" sz="2100" b="1" noProof="0" dirty="0">
                <a:solidFill>
                  <a:prstClr val="black"/>
                </a:solidFill>
              </a:rPr>
              <a:t>, </a:t>
            </a:r>
            <a:r>
              <a:rPr lang="en-US" sz="2100" b="1" noProof="0" dirty="0" err="1">
                <a:solidFill>
                  <a:prstClr val="black"/>
                </a:solidFill>
              </a:rPr>
              <a:t>Elijah’n</a:t>
            </a:r>
            <a:r>
              <a:rPr lang="en-US" sz="2100" b="1" noProof="0" dirty="0">
                <a:solidFill>
                  <a:prstClr val="black"/>
                </a:solidFill>
              </a:rPr>
              <a:t> Israel mite Carmel </a:t>
            </a:r>
            <a:r>
              <a:rPr lang="en-US" sz="2100" b="1" noProof="0" dirty="0" err="1">
                <a:solidFill>
                  <a:prstClr val="black"/>
                </a:solidFill>
              </a:rPr>
              <a:t>muol</a:t>
            </a:r>
            <a:r>
              <a:rPr lang="en-US" sz="2100" b="1" noProof="0" dirty="0">
                <a:solidFill>
                  <a:prstClr val="black"/>
                </a:solidFill>
              </a:rPr>
              <a:t> a </a:t>
            </a:r>
            <a:r>
              <a:rPr lang="en-US" sz="2100" b="1" noProof="0" dirty="0" err="1">
                <a:solidFill>
                  <a:prstClr val="black"/>
                </a:solidFill>
              </a:rPr>
              <a:t>Pathien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kom</a:t>
            </a:r>
            <a:r>
              <a:rPr lang="en-US" sz="2100" b="1" noProof="0" dirty="0">
                <a:solidFill>
                  <a:prstClr val="black"/>
                </a:solidFill>
              </a:rPr>
              <a:t> bel kit din </a:t>
            </a:r>
            <a:r>
              <a:rPr lang="en-US" sz="2100" b="1" noProof="0" dirty="0" err="1">
                <a:solidFill>
                  <a:prstClr val="black"/>
                </a:solidFill>
              </a:rPr>
              <a:t>ngailutna’n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akouve</a:t>
            </a:r>
            <a:r>
              <a:rPr lang="en-US" sz="2100" b="1" dirty="0">
                <a:solidFill>
                  <a:prstClr val="black"/>
                </a:solidFill>
              </a:rPr>
              <a:t>; </a:t>
            </a:r>
            <a:r>
              <a:rPr lang="en-US" sz="2100" b="1" dirty="0" err="1">
                <a:solidFill>
                  <a:prstClr val="black"/>
                </a:solidFill>
              </a:rPr>
              <a:t>ahin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anahsah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pih</a:t>
            </a:r>
            <a:r>
              <a:rPr lang="en-US" sz="2100" b="1" dirty="0">
                <a:solidFill>
                  <a:prstClr val="black"/>
                </a:solidFill>
              </a:rPr>
              <a:t> po </a:t>
            </a:r>
            <a:r>
              <a:rPr lang="en-US" sz="2100" b="1" dirty="0" err="1">
                <a:solidFill>
                  <a:prstClr val="black"/>
                </a:solidFill>
              </a:rPr>
              <a:t>uve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>
                <a:solidFill>
                  <a:prstClr val="black"/>
                </a:solidFill>
              </a:rPr>
              <a:t>(1 Lengte 18:21). </a:t>
            </a:r>
            <a:r>
              <a:rPr lang="en-US" sz="2100" b="1" noProof="0" dirty="0" err="1">
                <a:solidFill>
                  <a:prstClr val="black"/>
                </a:solidFill>
              </a:rPr>
              <a:t>Pathien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dih</a:t>
            </a:r>
            <a:r>
              <a:rPr lang="en-US" sz="2100" b="1" dirty="0" err="1">
                <a:solidFill>
                  <a:prstClr val="black"/>
                </a:solidFill>
              </a:rPr>
              <a:t>tah</a:t>
            </a:r>
            <a:r>
              <a:rPr lang="en-US" sz="2100" b="1" dirty="0">
                <a:solidFill>
                  <a:prstClr val="black"/>
                </a:solidFill>
              </a:rPr>
              <a:t> ahi </a:t>
            </a:r>
            <a:r>
              <a:rPr lang="en-US" sz="2100" b="1" dirty="0" err="1">
                <a:solidFill>
                  <a:prstClr val="black"/>
                </a:solidFill>
              </a:rPr>
              <a:t>ahetdohna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diuvin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thil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kidang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nasa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abol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ngai</a:t>
            </a:r>
            <a:r>
              <a:rPr lang="en-US" sz="2100" b="1" dirty="0">
                <a:solidFill>
                  <a:prstClr val="black"/>
                </a:solidFill>
              </a:rPr>
              <a:t> tai </a:t>
            </a:r>
            <a:r>
              <a:rPr lang="en-US" b="1" noProof="0" dirty="0">
                <a:solidFill>
                  <a:prstClr val="black"/>
                </a:solidFill>
              </a:rPr>
              <a:t>(1 </a:t>
            </a:r>
            <a:r>
              <a:rPr lang="en-US" b="1" dirty="0">
                <a:solidFill>
                  <a:prstClr val="black"/>
                </a:solidFill>
              </a:rPr>
              <a:t>Lengte</a:t>
            </a:r>
            <a:r>
              <a:rPr lang="en-US" b="1" noProof="0" dirty="0">
                <a:solidFill>
                  <a:prstClr val="black"/>
                </a:solidFill>
              </a:rPr>
              <a:t> 18:30-39).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407DA03-678A-EC91-AD5E-17DEB776182D}"/>
              </a:ext>
            </a:extLst>
          </p:cNvPr>
          <p:cNvSpPr txBox="1"/>
          <p:nvPr/>
        </p:nvSpPr>
        <p:spPr>
          <a:xfrm>
            <a:off x="1984964" y="5535097"/>
            <a:ext cx="746383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100" b="1" dirty="0" err="1">
                <a:solidFill>
                  <a:prstClr val="black"/>
                </a:solidFill>
              </a:rPr>
              <a:t>Insung</a:t>
            </a:r>
            <a:r>
              <a:rPr lang="en-US" sz="2100" b="1" dirty="0">
                <a:solidFill>
                  <a:prstClr val="black"/>
                </a:solidFill>
              </a:rPr>
              <a:t> a </a:t>
            </a:r>
            <a:r>
              <a:rPr lang="en-US" sz="2100" b="1" dirty="0" err="1">
                <a:solidFill>
                  <a:prstClr val="black"/>
                </a:solidFill>
              </a:rPr>
              <a:t>kuon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hin</a:t>
            </a:r>
            <a:r>
              <a:rPr lang="en-US" sz="2100" b="1" dirty="0">
                <a:solidFill>
                  <a:prstClr val="black"/>
                </a:solidFill>
              </a:rPr>
              <a:t> pat a, </a:t>
            </a:r>
            <a:r>
              <a:rPr lang="en-US" sz="2100" b="1" dirty="0" err="1">
                <a:solidFill>
                  <a:prstClr val="black"/>
                </a:solidFill>
              </a:rPr>
              <a:t>banneicha</a:t>
            </a:r>
            <a:r>
              <a:rPr lang="en-US" sz="2100" b="1" dirty="0">
                <a:solidFill>
                  <a:prstClr val="black"/>
                </a:solidFill>
              </a:rPr>
              <a:t> a </a:t>
            </a:r>
            <a:r>
              <a:rPr lang="en-US" sz="2100" b="1" dirty="0" err="1">
                <a:solidFill>
                  <a:prstClr val="black"/>
                </a:solidFill>
              </a:rPr>
              <a:t>houbung</a:t>
            </a:r>
            <a:r>
              <a:rPr lang="en-US" sz="2100" b="1" dirty="0">
                <a:solidFill>
                  <a:prstClr val="black"/>
                </a:solidFill>
              </a:rPr>
              <a:t>, </a:t>
            </a:r>
            <a:r>
              <a:rPr lang="en-US" sz="2100" b="1" dirty="0" err="1">
                <a:solidFill>
                  <a:prstClr val="black"/>
                </a:solidFill>
              </a:rPr>
              <a:t>khosung</a:t>
            </a:r>
            <a:r>
              <a:rPr lang="en-US" sz="2100" b="1" dirty="0">
                <a:solidFill>
                  <a:prstClr val="black"/>
                </a:solidFill>
              </a:rPr>
              <a:t> le </a:t>
            </a:r>
            <a:r>
              <a:rPr lang="en-US" sz="2100" b="1" dirty="0" err="1">
                <a:solidFill>
                  <a:prstClr val="black"/>
                </a:solidFill>
              </a:rPr>
              <a:t>namsung</a:t>
            </a:r>
            <a:r>
              <a:rPr lang="en-US" sz="2100" b="1" dirty="0">
                <a:solidFill>
                  <a:prstClr val="black"/>
                </a:solidFill>
              </a:rPr>
              <a:t> a </a:t>
            </a:r>
            <a:r>
              <a:rPr lang="en-US" sz="2100" b="1" dirty="0" err="1">
                <a:solidFill>
                  <a:prstClr val="black"/>
                </a:solidFill>
              </a:rPr>
              <a:t>Pathien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houna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maicham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hin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thah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tundot</a:t>
            </a:r>
            <a:r>
              <a:rPr lang="en-US" sz="2100" b="1" dirty="0">
                <a:solidFill>
                  <a:prstClr val="black"/>
                </a:solidFill>
              </a:rPr>
              <a:t> kit ding ahi. Koi </a:t>
            </a:r>
            <a:r>
              <a:rPr lang="en-US" sz="2100" b="1" dirty="0" err="1">
                <a:solidFill>
                  <a:prstClr val="black"/>
                </a:solidFill>
              </a:rPr>
              <a:t>isol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diu</a:t>
            </a:r>
            <a:r>
              <a:rPr lang="en-US" sz="2100" b="1" dirty="0">
                <a:solidFill>
                  <a:prstClr val="black"/>
                </a:solidFill>
              </a:rPr>
              <a:t> ham? Nang le </a:t>
            </a:r>
            <a:r>
              <a:rPr lang="en-US" sz="2100" b="1" dirty="0" err="1">
                <a:solidFill>
                  <a:prstClr val="black"/>
                </a:solidFill>
              </a:rPr>
              <a:t>kei</a:t>
            </a:r>
            <a:r>
              <a:rPr lang="en-US" sz="2100" b="1" dirty="0">
                <a:solidFill>
                  <a:prstClr val="black"/>
                </a:solidFill>
              </a:rPr>
              <a:t> jong E</a:t>
            </a:r>
            <a:r>
              <a:rPr lang="en-US" sz="2100" b="1" noProof="0" dirty="0" err="1">
                <a:solidFill>
                  <a:prstClr val="black"/>
                </a:solidFill>
              </a:rPr>
              <a:t>lijah</a:t>
            </a:r>
            <a:r>
              <a:rPr lang="en-US" sz="2100" b="1" noProof="0" dirty="0">
                <a:solidFill>
                  <a:prstClr val="black"/>
                </a:solidFill>
              </a:rPr>
              <a:t> bang a </a:t>
            </a:r>
            <a:r>
              <a:rPr lang="en-US" sz="2100" b="1" noProof="0" dirty="0" err="1">
                <a:solidFill>
                  <a:prstClr val="black"/>
                </a:solidFill>
              </a:rPr>
              <a:t>tukhang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dia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ngaichat</a:t>
            </a:r>
            <a:r>
              <a:rPr lang="en-US" sz="2100" b="1" dirty="0">
                <a:solidFill>
                  <a:prstClr val="black"/>
                </a:solidFill>
              </a:rPr>
              <a:t> chu </a:t>
            </a:r>
            <a:r>
              <a:rPr lang="en-US" sz="2100" b="1" dirty="0" err="1">
                <a:solidFill>
                  <a:prstClr val="black"/>
                </a:solidFill>
              </a:rPr>
              <a:t>ihi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uve</a:t>
            </a:r>
            <a:r>
              <a:rPr lang="en-US" sz="2100" b="1" dirty="0">
                <a:solidFill>
                  <a:prstClr val="black"/>
                </a:solidFill>
              </a:rPr>
              <a:t>. </a:t>
            </a:r>
            <a:endParaRPr lang="en-US" sz="2100" b="1" noProof="0" dirty="0">
              <a:solidFill>
                <a:prstClr val="black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20A53F0-A1BC-FFDF-899C-C3AD17738AF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08" r="14608"/>
          <a:stretch>
            <a:fillRect/>
          </a:stretch>
        </p:blipFill>
        <p:spPr>
          <a:xfrm>
            <a:off x="138469" y="4901145"/>
            <a:ext cx="1767727" cy="1867403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434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14" grpId="0"/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33218F67-272E-2F2E-DD52-505EF1E62DD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4F3A80-2E87-8F9F-889D-E1D7457E81BE}"/>
              </a:ext>
            </a:extLst>
          </p:cNvPr>
          <p:cNvSpPr txBox="1"/>
          <p:nvPr/>
        </p:nvSpPr>
        <p:spPr>
          <a:xfrm>
            <a:off x="-88490" y="29496"/>
            <a:ext cx="12260825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40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ISAIAH: MESSIAH THUDOL SEI THIEMGAOPA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09138C-22AB-F866-4993-9C62D6CC06CA}"/>
              </a:ext>
            </a:extLst>
          </p:cNvPr>
          <p:cNvSpPr txBox="1"/>
          <p:nvPr/>
        </p:nvSpPr>
        <p:spPr>
          <a:xfrm>
            <a:off x="263315" y="637551"/>
            <a:ext cx="10257197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9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sz="19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Kelngoi</a:t>
            </a:r>
            <a:r>
              <a:rPr lang="en-US" sz="19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vahmangte</a:t>
            </a:r>
            <a:r>
              <a:rPr lang="en-US" sz="19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bang a </a:t>
            </a:r>
            <a:r>
              <a:rPr lang="en-US" sz="19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ideilam</a:t>
            </a:r>
            <a:r>
              <a:rPr lang="en-US" sz="19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chieh</a:t>
            </a:r>
            <a:r>
              <a:rPr lang="en-US" sz="19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 </a:t>
            </a:r>
            <a:r>
              <a:rPr lang="en-US" sz="19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che</a:t>
            </a:r>
            <a:r>
              <a:rPr lang="en-US" sz="19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ah </a:t>
            </a:r>
            <a:r>
              <a:rPr lang="en-US" sz="19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ihi</a:t>
            </a:r>
            <a:r>
              <a:rPr lang="en-US" sz="19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ta </a:t>
            </a:r>
            <a:r>
              <a:rPr lang="en-US" sz="19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uve</a:t>
            </a:r>
            <a:r>
              <a:rPr lang="en-US" sz="19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! Ahin </a:t>
            </a:r>
            <a:r>
              <a:rPr lang="en-US" sz="19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eiho</a:t>
            </a:r>
            <a:r>
              <a:rPr lang="en-US" sz="19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talen</a:t>
            </a:r>
            <a:r>
              <a:rPr lang="en-US" sz="19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don ding Pakai in Ama </a:t>
            </a:r>
            <a:r>
              <a:rPr lang="en-US" sz="19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adonsah</a:t>
            </a:r>
            <a:r>
              <a:rPr lang="en-US" sz="19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in, </a:t>
            </a:r>
            <a:r>
              <a:rPr lang="en-US" sz="19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ithuoh</a:t>
            </a:r>
            <a:r>
              <a:rPr lang="en-US" sz="19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diu</a:t>
            </a:r>
            <a:r>
              <a:rPr lang="en-US" sz="19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talen</a:t>
            </a:r>
            <a:r>
              <a:rPr lang="en-US" sz="19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Aman </a:t>
            </a:r>
            <a:r>
              <a:rPr lang="en-US" sz="1900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athuoh</a:t>
            </a:r>
            <a:r>
              <a:rPr lang="en-US" sz="19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tai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(Isaiah 53:6)</a:t>
            </a:r>
            <a:endParaRPr lang="en-US" b="1" noProof="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0BAB78-C0A7-A054-775C-2C6206D64881}"/>
              </a:ext>
            </a:extLst>
          </p:cNvPr>
          <p:cNvSpPr txBox="1"/>
          <p:nvPr/>
        </p:nvSpPr>
        <p:spPr>
          <a:xfrm>
            <a:off x="3144725" y="1394096"/>
            <a:ext cx="70218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noProof="0" dirty="0"/>
              <a:t>Isaiah chu mite </a:t>
            </a:r>
            <a:r>
              <a:rPr lang="en-US" sz="2100" b="1" noProof="0" dirty="0" err="1"/>
              <a:t>achonsiet</a:t>
            </a:r>
            <a:r>
              <a:rPr lang="en-US" sz="2100" b="1" noProof="0" dirty="0"/>
              <a:t> u </a:t>
            </a:r>
            <a:r>
              <a:rPr lang="en-US" sz="2100" b="1" dirty="0" err="1"/>
              <a:t>kisih</a:t>
            </a:r>
            <a:r>
              <a:rPr lang="en-US" sz="2100" b="1" dirty="0"/>
              <a:t> a </a:t>
            </a:r>
            <a:r>
              <a:rPr lang="en-US" sz="2100" b="1" dirty="0" err="1"/>
              <a:t>Pathien</a:t>
            </a:r>
            <a:r>
              <a:rPr lang="en-US" sz="2100" b="1" dirty="0"/>
              <a:t> </a:t>
            </a:r>
            <a:r>
              <a:rPr lang="en-US" sz="2100" b="1" dirty="0" err="1"/>
              <a:t>ngaidamna</a:t>
            </a:r>
            <a:r>
              <a:rPr lang="en-US" sz="2100" b="1" dirty="0"/>
              <a:t> </a:t>
            </a:r>
            <a:r>
              <a:rPr lang="en-US" sz="2100" b="1" dirty="0" err="1"/>
              <a:t>akisaan</a:t>
            </a:r>
            <a:r>
              <a:rPr lang="en-US" sz="2100" b="1" dirty="0"/>
              <a:t> </a:t>
            </a:r>
            <a:r>
              <a:rPr lang="en-US" sz="2100" b="1" dirty="0" err="1"/>
              <a:t>diu</a:t>
            </a:r>
            <a:r>
              <a:rPr lang="en-US" sz="2100" b="1" dirty="0"/>
              <a:t> </a:t>
            </a:r>
            <a:r>
              <a:rPr lang="en-US" sz="2100" b="1" dirty="0" err="1"/>
              <a:t>seipih</a:t>
            </a:r>
            <a:r>
              <a:rPr lang="en-US" sz="2100" b="1" dirty="0"/>
              <a:t> </a:t>
            </a:r>
            <a:r>
              <a:rPr lang="en-US" sz="2100" b="1" dirty="0" err="1"/>
              <a:t>dia</a:t>
            </a:r>
            <a:r>
              <a:rPr lang="en-US" sz="2100" b="1" dirty="0"/>
              <a:t> </a:t>
            </a:r>
            <a:r>
              <a:rPr lang="en-US" sz="2100" b="1" dirty="0" err="1"/>
              <a:t>kikou</a:t>
            </a:r>
            <a:r>
              <a:rPr lang="en-US" sz="2100" b="1" dirty="0"/>
              <a:t> ahi</a:t>
            </a:r>
            <a:r>
              <a:rPr lang="en-US" sz="2100" b="1" noProof="0" dirty="0"/>
              <a:t> </a:t>
            </a:r>
            <a:r>
              <a:rPr lang="en-US" sz="2000" b="1" noProof="0" dirty="0"/>
              <a:t>(Isaiah 1:18).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852B346-89B3-A691-DB85-472572DE440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" t="33806" r="-142" b="13844"/>
          <a:stretch>
            <a:fillRect/>
          </a:stretch>
        </p:blipFill>
        <p:spPr>
          <a:xfrm>
            <a:off x="163276" y="4783830"/>
            <a:ext cx="2479207" cy="19467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641A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5E84DBF-61AC-132B-4CDF-51260252198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12" b="2112"/>
          <a:stretch>
            <a:fillRect/>
          </a:stretch>
        </p:blipFill>
        <p:spPr>
          <a:xfrm>
            <a:off x="2794035" y="4783830"/>
            <a:ext cx="3613585" cy="1946781"/>
          </a:xfrm>
          <a:prstGeom prst="snip2DiagRect">
            <a:avLst>
              <a:gd name="adj1" fmla="val 15479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7917131-334B-51F8-D6CD-12DF70433D3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423"/>
          <a:stretch>
            <a:fillRect/>
          </a:stretch>
        </p:blipFill>
        <p:spPr>
          <a:xfrm>
            <a:off x="9988699" y="1104619"/>
            <a:ext cx="2059075" cy="9579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5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CCC5388-AC26-0603-D099-D28FF6F69E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276" y="1471955"/>
            <a:ext cx="2924176" cy="2924176"/>
          </a:xfrm>
          <a:prstGeom prst="snip2DiagRect">
            <a:avLst>
              <a:gd name="adj1" fmla="val 15467"/>
              <a:gd name="adj2" fmla="val 15659"/>
            </a:avLst>
          </a:prstGeom>
          <a:solidFill>
            <a:srgbClr val="FFFFFF">
              <a:shade val="85000"/>
            </a:srgbClr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8FDEF14-C887-6D51-2A66-6929A1A62F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0814" y="4697970"/>
            <a:ext cx="2816960" cy="2032642"/>
          </a:xfrm>
          <a:prstGeom prst="roundRect">
            <a:avLst>
              <a:gd name="adj" fmla="val 0"/>
            </a:avLst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21C64D7-7FAB-3997-04D5-8D2B419F1F40}"/>
              </a:ext>
            </a:extLst>
          </p:cNvPr>
          <p:cNvSpPr txBox="1"/>
          <p:nvPr/>
        </p:nvSpPr>
        <p:spPr>
          <a:xfrm>
            <a:off x="3144726" y="2210066"/>
            <a:ext cx="8899527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dirty="0"/>
              <a:t>Leng </a:t>
            </a:r>
            <a:r>
              <a:rPr lang="en-US" sz="2100" b="1" noProof="0" dirty="0"/>
              <a:t>Uzziah </a:t>
            </a:r>
            <a:r>
              <a:rPr lang="en-US" sz="2100" b="1" noProof="0" dirty="0" err="1"/>
              <a:t>thi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chun</a:t>
            </a:r>
            <a:r>
              <a:rPr lang="en-US" sz="2100" b="1" noProof="0" dirty="0"/>
              <a:t>, </a:t>
            </a:r>
            <a:r>
              <a:rPr lang="en-US" sz="2100" b="1" noProof="0" dirty="0" err="1"/>
              <a:t>Isaiah’n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gao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thilmu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kidang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tah</a:t>
            </a:r>
            <a:r>
              <a:rPr lang="en-US" sz="2100" b="1" noProof="0" dirty="0"/>
              <a:t>, </a:t>
            </a:r>
            <a:r>
              <a:rPr lang="en-US" sz="2100" b="1" noProof="0" dirty="0" err="1"/>
              <a:t>adamsung</a:t>
            </a:r>
            <a:r>
              <a:rPr lang="en-US" sz="2100" b="1" noProof="0" dirty="0"/>
              <a:t> a </a:t>
            </a:r>
            <a:r>
              <a:rPr lang="en-US" sz="2100" b="1" noProof="0" dirty="0" err="1"/>
              <a:t>achin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jing</a:t>
            </a:r>
            <a:r>
              <a:rPr lang="en-US" sz="2100" b="1" noProof="0" dirty="0"/>
              <a:t> ding, khat </a:t>
            </a:r>
            <a:r>
              <a:rPr lang="en-US" sz="2100" b="1" noProof="0" dirty="0" err="1"/>
              <a:t>amu’n</a:t>
            </a:r>
            <a:r>
              <a:rPr lang="en-US" sz="2100" b="1" noProof="0" dirty="0"/>
              <a:t> ahi: </a:t>
            </a:r>
            <a:r>
              <a:rPr lang="en-US" sz="2100" b="1" noProof="0" dirty="0" err="1"/>
              <a:t>Pathien</a:t>
            </a:r>
            <a:r>
              <a:rPr lang="en-US" sz="2100" b="1" noProof="0" dirty="0"/>
              <a:t> </a:t>
            </a:r>
            <a:r>
              <a:rPr lang="en-US" sz="2100" b="1" dirty="0"/>
              <a:t>a</a:t>
            </a:r>
            <a:r>
              <a:rPr lang="en-US" sz="2100" b="1" noProof="0" dirty="0"/>
              <a:t>Hou-inn </a:t>
            </a:r>
            <a:r>
              <a:rPr lang="en-US" sz="2100" b="1" noProof="0" dirty="0" err="1"/>
              <a:t>thieng</a:t>
            </a:r>
            <a:r>
              <a:rPr lang="en-US" sz="2100" b="1" noProof="0" dirty="0"/>
              <a:t> a</a:t>
            </a:r>
            <a:r>
              <a:rPr lang="en-US" sz="2100" b="1" dirty="0"/>
              <a:t> aum in, Hou-in </a:t>
            </a:r>
            <a:r>
              <a:rPr lang="en-US" sz="2100" b="1" dirty="0" err="1"/>
              <a:t>bulpi</a:t>
            </a:r>
            <a:r>
              <a:rPr lang="en-US" sz="2100" b="1" dirty="0"/>
              <a:t> </a:t>
            </a:r>
            <a:r>
              <a:rPr lang="en-US" sz="2100" b="1" dirty="0" err="1"/>
              <a:t>khom</a:t>
            </a:r>
            <a:r>
              <a:rPr lang="en-US" sz="2100" b="1" dirty="0"/>
              <a:t> </a:t>
            </a:r>
            <a:r>
              <a:rPr lang="en-US" sz="2100" b="1" dirty="0" err="1"/>
              <a:t>jouse</a:t>
            </a:r>
            <a:r>
              <a:rPr lang="en-US" sz="2100" b="1" dirty="0"/>
              <a:t> </a:t>
            </a:r>
            <a:r>
              <a:rPr lang="en-US" sz="2100" b="1" dirty="0" err="1"/>
              <a:t>akithing</a:t>
            </a:r>
            <a:r>
              <a:rPr lang="en-US" sz="2100" b="1" dirty="0"/>
              <a:t> </a:t>
            </a:r>
            <a:r>
              <a:rPr lang="en-US" sz="2100" b="1" dirty="0" err="1"/>
              <a:t>suoh</a:t>
            </a:r>
            <a:r>
              <a:rPr lang="en-US" sz="2100" b="1" dirty="0"/>
              <a:t> in, </a:t>
            </a:r>
            <a:r>
              <a:rPr lang="en-US" sz="2100" b="1" dirty="0" err="1"/>
              <a:t>meikhu</a:t>
            </a:r>
            <a:r>
              <a:rPr lang="en-US" sz="2100" b="1" dirty="0"/>
              <a:t> </a:t>
            </a:r>
            <a:r>
              <a:rPr lang="en-US" sz="2100" b="1" dirty="0" err="1"/>
              <a:t>akijel</a:t>
            </a:r>
            <a:r>
              <a:rPr lang="en-US" sz="2100" b="1" dirty="0"/>
              <a:t> let </a:t>
            </a:r>
            <a:r>
              <a:rPr lang="en-US" sz="2100" b="1" dirty="0" err="1"/>
              <a:t>lut</a:t>
            </a:r>
            <a:r>
              <a:rPr lang="en-US" sz="2100" b="1" dirty="0"/>
              <a:t> </a:t>
            </a:r>
            <a:r>
              <a:rPr lang="en-US" sz="2100" b="1" dirty="0" err="1"/>
              <a:t>jieng</a:t>
            </a:r>
            <a:r>
              <a:rPr lang="en-US" sz="2100" b="1" dirty="0"/>
              <a:t> e </a:t>
            </a:r>
            <a:r>
              <a:rPr lang="en-US" sz="2000" b="1" noProof="0" dirty="0"/>
              <a:t>(Isaiah 6:1-5).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8B5EFB4-A222-A83C-5868-F173FF4FFD7D}"/>
              </a:ext>
            </a:extLst>
          </p:cNvPr>
          <p:cNvSpPr txBox="1"/>
          <p:nvPr/>
        </p:nvSpPr>
        <p:spPr>
          <a:xfrm>
            <a:off x="6482000" y="4994017"/>
            <a:ext cx="2674434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noProof="0" dirty="0" err="1"/>
              <a:t>Hijieh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chun</a:t>
            </a:r>
            <a:r>
              <a:rPr lang="en-US" sz="2100" b="1" noProof="0" dirty="0"/>
              <a:t> Isaiah </a:t>
            </a:r>
            <a:r>
              <a:rPr lang="en-US" sz="2100" b="1" noProof="0" dirty="0" err="1"/>
              <a:t>lekhabu</a:t>
            </a:r>
            <a:r>
              <a:rPr lang="en-US" sz="2100" b="1" noProof="0" dirty="0"/>
              <a:t> hi “</a:t>
            </a:r>
            <a:r>
              <a:rPr lang="en-US" sz="2100" b="1" i="1" noProof="0" dirty="0"/>
              <a:t>gospel </a:t>
            </a:r>
            <a:r>
              <a:rPr lang="en-US" sz="2100" b="1" i="1" dirty="0" err="1"/>
              <a:t>lekhabu</a:t>
            </a:r>
            <a:r>
              <a:rPr lang="en-US" sz="2100" b="1" i="1" dirty="0"/>
              <a:t> masa</a:t>
            </a:r>
            <a:r>
              <a:rPr lang="en-US" sz="2100" b="1" dirty="0"/>
              <a:t>” </a:t>
            </a:r>
            <a:r>
              <a:rPr lang="en-US" sz="2100" b="1" dirty="0" err="1"/>
              <a:t>ti’n</a:t>
            </a:r>
            <a:r>
              <a:rPr lang="en-US" sz="2100" b="1" dirty="0"/>
              <a:t> jong </a:t>
            </a:r>
            <a:r>
              <a:rPr lang="en-US" sz="2100" b="1" dirty="0" err="1"/>
              <a:t>akah</a:t>
            </a:r>
            <a:r>
              <a:rPr lang="en-US" sz="2100" b="1" dirty="0"/>
              <a:t> </a:t>
            </a:r>
            <a:r>
              <a:rPr lang="en-US" sz="2100" b="1" dirty="0" err="1"/>
              <a:t>leh</a:t>
            </a:r>
            <a:r>
              <a:rPr lang="en-US" sz="2100" b="1" dirty="0"/>
              <a:t> </a:t>
            </a:r>
            <a:r>
              <a:rPr lang="en-US" sz="2100" b="1" dirty="0" err="1"/>
              <a:t>akisei</a:t>
            </a:r>
            <a:r>
              <a:rPr lang="en-US" sz="2100" b="1" dirty="0"/>
              <a:t> ji e</a:t>
            </a:r>
            <a:r>
              <a:rPr lang="en-US" sz="2000" b="1" dirty="0"/>
              <a:t>. </a:t>
            </a:r>
            <a:endParaRPr lang="en-US" sz="2000" b="1" noProof="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B107B2A-33CB-3B12-0CF4-726EEBFC97ED}"/>
              </a:ext>
            </a:extLst>
          </p:cNvPr>
          <p:cNvSpPr txBox="1"/>
          <p:nvPr/>
        </p:nvSpPr>
        <p:spPr>
          <a:xfrm>
            <a:off x="3144726" y="4034784"/>
            <a:ext cx="904375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noProof="0" dirty="0" err="1"/>
              <a:t>Pathien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na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atoh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saopi</a:t>
            </a:r>
            <a:r>
              <a:rPr lang="en-US" sz="2100" b="1" noProof="0" dirty="0"/>
              <a:t> sung </a:t>
            </a:r>
            <a:r>
              <a:rPr lang="en-US" sz="2100" b="1" noProof="0" dirty="0" err="1"/>
              <a:t>hin</a:t>
            </a:r>
            <a:r>
              <a:rPr lang="en-US" sz="2100" b="1" noProof="0" dirty="0"/>
              <a:t> mite </a:t>
            </a:r>
            <a:r>
              <a:rPr lang="en-US" sz="2100" b="1" noProof="0" dirty="0" err="1"/>
              <a:t>chonsie</a:t>
            </a:r>
            <a:r>
              <a:rPr lang="en-US" sz="2100" b="1" dirty="0"/>
              <a:t>t </a:t>
            </a:r>
            <a:r>
              <a:rPr lang="en-US" sz="2100" b="1" dirty="0" err="1"/>
              <a:t>kisih</a:t>
            </a:r>
            <a:r>
              <a:rPr lang="en-US" sz="2100" b="1" dirty="0"/>
              <a:t> din </a:t>
            </a:r>
            <a:r>
              <a:rPr lang="en-US" sz="2100" b="1" dirty="0" err="1"/>
              <a:t>aphoh</a:t>
            </a:r>
            <a:r>
              <a:rPr lang="en-US" sz="2100" b="1" dirty="0"/>
              <a:t> in, Messiah Jesu </a:t>
            </a:r>
            <a:r>
              <a:rPr lang="en-US" sz="2100" b="1" dirty="0" err="1"/>
              <a:t>thil</a:t>
            </a:r>
            <a:r>
              <a:rPr lang="en-US" sz="2100" b="1" dirty="0"/>
              <a:t> </a:t>
            </a:r>
            <a:r>
              <a:rPr lang="en-US" sz="2100" b="1" dirty="0" err="1"/>
              <a:t>hin</a:t>
            </a:r>
            <a:r>
              <a:rPr lang="en-US" sz="2100" b="1" dirty="0"/>
              <a:t> </a:t>
            </a:r>
            <a:r>
              <a:rPr lang="en-US" sz="2100" b="1" dirty="0" err="1"/>
              <a:t>bol</a:t>
            </a:r>
            <a:r>
              <a:rPr lang="en-US" sz="2100" b="1" dirty="0"/>
              <a:t> ding </a:t>
            </a:r>
            <a:r>
              <a:rPr lang="en-US" sz="2100" b="1" dirty="0" err="1"/>
              <a:t>tampi</a:t>
            </a:r>
            <a:r>
              <a:rPr lang="en-US" sz="2100" b="1" dirty="0"/>
              <a:t> </a:t>
            </a:r>
            <a:r>
              <a:rPr lang="en-US" sz="2100" b="1" dirty="0" err="1"/>
              <a:t>aphuongdoh</a:t>
            </a:r>
            <a:r>
              <a:rPr lang="en-US" sz="2100" b="1" dirty="0"/>
              <a:t> </a:t>
            </a:r>
            <a:r>
              <a:rPr lang="en-US" sz="2100" b="1" dirty="0" err="1"/>
              <a:t>masa’i</a:t>
            </a:r>
            <a:r>
              <a:rPr lang="en-US" sz="2100" b="1" dirty="0"/>
              <a:t>.</a:t>
            </a:r>
            <a:endParaRPr lang="en-US" sz="2100" b="1" noProof="0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80B0827-6A73-1AEB-19B1-6E6B53C3AC6F}"/>
              </a:ext>
            </a:extLst>
          </p:cNvPr>
          <p:cNvSpPr txBox="1"/>
          <p:nvPr/>
        </p:nvSpPr>
        <p:spPr>
          <a:xfrm>
            <a:off x="3144726" y="3336797"/>
            <a:ext cx="904375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100" b="1" noProof="0" dirty="0" err="1">
                <a:solidFill>
                  <a:prstClr val="black"/>
                </a:solidFill>
              </a:rPr>
              <a:t>Chonsiet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100" b="1" noProof="0" dirty="0" err="1">
                <a:solidFill>
                  <a:prstClr val="black"/>
                </a:solidFill>
              </a:rPr>
              <a:t>ngaidam</a:t>
            </a:r>
            <a:r>
              <a:rPr lang="en-US" sz="2100" b="1" noProof="0" dirty="0">
                <a:solidFill>
                  <a:prstClr val="black"/>
                </a:solidFill>
              </a:rPr>
              <a:t> ahi </a:t>
            </a:r>
            <a:r>
              <a:rPr lang="en-US" sz="2100" b="1" dirty="0" err="1">
                <a:solidFill>
                  <a:prstClr val="black"/>
                </a:solidFill>
              </a:rPr>
              <a:t>tah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akihet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jal</a:t>
            </a:r>
            <a:r>
              <a:rPr lang="en-US" sz="2100" b="1" dirty="0">
                <a:solidFill>
                  <a:prstClr val="black"/>
                </a:solidFill>
              </a:rPr>
              <a:t> in “</a:t>
            </a:r>
            <a:r>
              <a:rPr lang="en-US" sz="2100" b="1" i="1" dirty="0">
                <a:solidFill>
                  <a:prstClr val="black"/>
                </a:solidFill>
              </a:rPr>
              <a:t>Hiva ka um e, Pakai </a:t>
            </a:r>
            <a:r>
              <a:rPr lang="en-US" sz="2100" b="1" i="1" dirty="0" err="1">
                <a:solidFill>
                  <a:prstClr val="black"/>
                </a:solidFill>
              </a:rPr>
              <a:t>nei</a:t>
            </a:r>
            <a:r>
              <a:rPr lang="en-US" sz="2100" b="1" i="1" dirty="0">
                <a:solidFill>
                  <a:prstClr val="black"/>
                </a:solidFill>
              </a:rPr>
              <a:t> sol in</a:t>
            </a:r>
            <a:r>
              <a:rPr lang="en-US" sz="2100" b="1" dirty="0">
                <a:solidFill>
                  <a:prstClr val="black"/>
                </a:solidFill>
              </a:rPr>
              <a:t>” </a:t>
            </a:r>
            <a:r>
              <a:rPr lang="en-US" sz="2100" b="1" dirty="0" err="1">
                <a:solidFill>
                  <a:prstClr val="black"/>
                </a:solidFill>
              </a:rPr>
              <a:t>ati</a:t>
            </a:r>
            <a:r>
              <a:rPr lang="en-US" sz="2100" b="1" dirty="0">
                <a:solidFill>
                  <a:prstClr val="black"/>
                </a:solidFill>
              </a:rPr>
              <a:t> </a:t>
            </a:r>
            <a:r>
              <a:rPr lang="en-US" sz="2100" b="1" dirty="0" err="1">
                <a:solidFill>
                  <a:prstClr val="black"/>
                </a:solidFill>
              </a:rPr>
              <a:t>thei</a:t>
            </a:r>
            <a:r>
              <a:rPr lang="en-US" sz="2100" b="1" dirty="0">
                <a:solidFill>
                  <a:prstClr val="black"/>
                </a:solidFill>
              </a:rPr>
              <a:t> tan ahi</a:t>
            </a:r>
            <a:r>
              <a:rPr lang="en-US" sz="21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>
                <a:solidFill>
                  <a:prstClr val="black"/>
                </a:solidFill>
              </a:rPr>
              <a:t>(Isaiah 6:6-8).</a:t>
            </a:r>
          </a:p>
        </p:txBody>
      </p:sp>
    </p:spTree>
    <p:extLst>
      <p:ext uri="{BB962C8B-B14F-4D97-AF65-F5344CB8AC3E}">
        <p14:creationId xmlns:p14="http://schemas.microsoft.com/office/powerpoint/2010/main" val="401036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18" grpId="0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F3D1E1-D2D5-55CB-4B3A-C830BD3F0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ACF6A429-AB21-AC41-B37E-36C0C8E35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7D627-5C6A-2DC8-308A-F4ED763CACC2}"/>
              </a:ext>
            </a:extLst>
          </p:cNvPr>
          <p:cNvSpPr txBox="1"/>
          <p:nvPr/>
        </p:nvSpPr>
        <p:spPr>
          <a:xfrm>
            <a:off x="-235975" y="0"/>
            <a:ext cx="10982634" cy="63094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35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ISAIAH: MESSIAH THUDOL SEI THIEMGAOPA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2F8186F-8668-95A8-5DA4-8FACC2B19E38}"/>
              </a:ext>
            </a:extLst>
          </p:cNvPr>
          <p:cNvSpPr txBox="1"/>
          <p:nvPr/>
        </p:nvSpPr>
        <p:spPr>
          <a:xfrm>
            <a:off x="435693" y="630942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Kelngoi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vahmangte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bang a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ideilam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chieh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che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ah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ihi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ta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uve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! Ahin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eiho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talen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don ding Pakai in Ama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adonsah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in,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ithuoh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diu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talen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Aman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athuoh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tai” </a:t>
            </a:r>
            <a:r>
              <a:rPr lang="en-US" sz="1200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(Isaiah 53:6)</a:t>
            </a:r>
            <a:endParaRPr lang="en-US" b="1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EC33FDBA-0B2A-04EB-D5E7-B5ABE29C2D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1181951"/>
              </p:ext>
            </p:extLst>
          </p:nvPr>
        </p:nvGraphicFramePr>
        <p:xfrm>
          <a:off x="147484" y="2144373"/>
          <a:ext cx="11897031" cy="4600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30E84AAA-F476-2003-1898-BC0EAC468A15}"/>
              </a:ext>
            </a:extLst>
          </p:cNvPr>
          <p:cNvSpPr txBox="1"/>
          <p:nvPr/>
        </p:nvSpPr>
        <p:spPr>
          <a:xfrm>
            <a:off x="1368936" y="1387327"/>
            <a:ext cx="77537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100" b="1" noProof="0" dirty="0"/>
              <a:t>Isaiah bung 53 a </a:t>
            </a:r>
            <a:r>
              <a:rPr lang="en-US" sz="2100" b="1" noProof="0" dirty="0" err="1"/>
              <a:t>hin</a:t>
            </a:r>
            <a:r>
              <a:rPr lang="en-US" sz="2100" b="1" noProof="0" dirty="0"/>
              <a:t> </a:t>
            </a:r>
            <a:r>
              <a:rPr lang="en-US" sz="2100" b="1" dirty="0" err="1"/>
              <a:t>huhhingna</a:t>
            </a:r>
            <a:r>
              <a:rPr lang="en-US" sz="2100" b="1" dirty="0"/>
              <a:t> </a:t>
            </a:r>
            <a:r>
              <a:rPr lang="en-US" sz="2100" b="1" dirty="0" err="1"/>
              <a:t>tohguon</a:t>
            </a:r>
            <a:r>
              <a:rPr lang="en-US" sz="2100" b="1" dirty="0"/>
              <a:t> </a:t>
            </a:r>
            <a:r>
              <a:rPr lang="en-US" sz="2100" b="1" dirty="0" err="1"/>
              <a:t>Jesu’n</a:t>
            </a:r>
            <a:r>
              <a:rPr lang="en-US" sz="2100" b="1" dirty="0"/>
              <a:t> </a:t>
            </a:r>
            <a:r>
              <a:rPr lang="en-US" sz="2100" b="1" dirty="0" err="1"/>
              <a:t>abulhit</a:t>
            </a:r>
            <a:r>
              <a:rPr lang="en-US" sz="2100" b="1" dirty="0"/>
              <a:t> </a:t>
            </a:r>
            <a:r>
              <a:rPr lang="en-US" sz="2100" b="1" dirty="0" err="1"/>
              <a:t>chamkim</a:t>
            </a:r>
            <a:r>
              <a:rPr lang="en-US" sz="2100" b="1" dirty="0"/>
              <a:t> </a:t>
            </a:r>
            <a:r>
              <a:rPr lang="en-US" sz="2100" b="1" dirty="0" err="1"/>
              <a:t>suoh</a:t>
            </a:r>
            <a:r>
              <a:rPr lang="en-US" sz="2100" b="1" dirty="0"/>
              <a:t> chu </a:t>
            </a:r>
            <a:r>
              <a:rPr lang="en-US" sz="2100" b="1" dirty="0" err="1"/>
              <a:t>kichieh</a:t>
            </a:r>
            <a:r>
              <a:rPr lang="en-US" sz="2100" b="1" dirty="0"/>
              <a:t> </a:t>
            </a:r>
            <a:r>
              <a:rPr lang="en-US" sz="2100" b="1" dirty="0" err="1"/>
              <a:t>sel</a:t>
            </a:r>
            <a:r>
              <a:rPr lang="en-US" sz="2100" b="1" dirty="0"/>
              <a:t> in </a:t>
            </a:r>
            <a:r>
              <a:rPr lang="en-US" sz="2100" b="1" dirty="0" err="1"/>
              <a:t>akisun</a:t>
            </a:r>
            <a:r>
              <a:rPr lang="en-US" sz="2100" b="1" dirty="0"/>
              <a:t> e</a:t>
            </a:r>
            <a:r>
              <a:rPr lang="en-US" sz="2100" b="1" noProof="0" dirty="0"/>
              <a:t>: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17F27C0-FF67-7EA2-3C1C-1E1BBC1B4767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9420" y="82765"/>
            <a:ext cx="1543629" cy="2061608"/>
          </a:xfrm>
          <a:prstGeom prst="rect">
            <a:avLst/>
          </a:prstGeom>
          <a:ln w="57150" cap="rnd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780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Dgm bld="one"/>
        </p:bldSub>
      </p:bldGraphic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1B60B596-8B0C-769A-8226-30B4DAB46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255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rgbClr val="6ADC85"/>
              </a:gs>
              <a:gs pos="100000">
                <a:srgbClr val="2DBD4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5A959B8-DFA6-BBE9-4C58-E98E15361F30}"/>
              </a:ext>
            </a:extLst>
          </p:cNvPr>
          <p:cNvSpPr txBox="1"/>
          <p:nvPr/>
        </p:nvSpPr>
        <p:spPr>
          <a:xfrm>
            <a:off x="0" y="-2704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DANIEL: KHONUNG DING THU SEI THIEMGAOPA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6E762EC-EC65-41BF-D464-F37E3FD2AA0A}"/>
              </a:ext>
            </a:extLst>
          </p:cNvPr>
          <p:cNvSpPr txBox="1"/>
          <p:nvPr/>
        </p:nvSpPr>
        <p:spPr>
          <a:xfrm>
            <a:off x="238125" y="599526"/>
            <a:ext cx="11715750" cy="67710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sz="19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Amavang</a:t>
            </a:r>
            <a:r>
              <a:rPr lang="en-US" sz="19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Pathien</a:t>
            </a:r>
            <a:r>
              <a:rPr lang="en-US" sz="19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khatseh</a:t>
            </a:r>
            <a:r>
              <a:rPr lang="en-US" sz="19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van a aum in, </a:t>
            </a:r>
            <a:r>
              <a:rPr lang="en-US" sz="19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selguh</a:t>
            </a:r>
            <a:r>
              <a:rPr lang="en-US" sz="19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thil</a:t>
            </a:r>
            <a:r>
              <a:rPr lang="en-US" sz="19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jouse</a:t>
            </a:r>
            <a:r>
              <a:rPr lang="en-US" sz="19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aphuongdoh</a:t>
            </a:r>
            <a:r>
              <a:rPr lang="en-US" sz="19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ji e. </a:t>
            </a:r>
            <a:r>
              <a:rPr lang="en-US" sz="19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Hiche</a:t>
            </a:r>
            <a:r>
              <a:rPr lang="en-US" sz="19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Pathien</a:t>
            </a:r>
            <a:r>
              <a:rPr lang="en-US" sz="19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hin</a:t>
            </a:r>
            <a:r>
              <a:rPr lang="en-US" sz="19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lengpa</a:t>
            </a:r>
            <a:r>
              <a:rPr lang="en-US" sz="19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hi </a:t>
            </a:r>
            <a:r>
              <a:rPr lang="en-US" sz="19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khonung</a:t>
            </a:r>
            <a:r>
              <a:rPr lang="en-US" sz="19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9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thilsuoh</a:t>
            </a:r>
            <a:r>
              <a:rPr lang="en-US" sz="19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ding </a:t>
            </a:r>
            <a:r>
              <a:rPr lang="en-US" sz="1900" b="1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navetsah</a:t>
            </a:r>
            <a:r>
              <a:rPr lang="en-US" sz="19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ahi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.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(Daniel 2:28a)</a:t>
            </a:r>
            <a:endParaRPr lang="en-US" b="1" noProof="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6682C84-93DD-8463-E4F9-537CCB4F5132}"/>
              </a:ext>
            </a:extLst>
          </p:cNvPr>
          <p:cNvSpPr txBox="1"/>
          <p:nvPr/>
        </p:nvSpPr>
        <p:spPr>
          <a:xfrm>
            <a:off x="6905625" y="1370181"/>
            <a:ext cx="5286375" cy="2416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900" b="1" noProof="0" dirty="0" err="1"/>
              <a:t>Atiil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abul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apat</a:t>
            </a:r>
            <a:r>
              <a:rPr lang="en-US" sz="1900" b="1" noProof="0" dirty="0"/>
              <a:t> Daniel mi </a:t>
            </a:r>
            <a:r>
              <a:rPr lang="en-US" sz="1900" b="1" noProof="0" dirty="0" err="1"/>
              <a:t>kitah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ahin</a:t>
            </a:r>
            <a:r>
              <a:rPr lang="en-US" sz="1900" b="1" noProof="0" dirty="0"/>
              <a:t>, </a:t>
            </a:r>
            <a:r>
              <a:rPr lang="en-US" sz="1900" b="1" noProof="0" dirty="0" err="1"/>
              <a:t>neh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thudol</a:t>
            </a:r>
            <a:r>
              <a:rPr lang="en-US" sz="1900" b="1" noProof="0" dirty="0"/>
              <a:t> a jong </a:t>
            </a:r>
            <a:r>
              <a:rPr lang="en-US" sz="1900" b="1" dirty="0" err="1"/>
              <a:t>kitah</a:t>
            </a:r>
            <a:r>
              <a:rPr lang="en-US" sz="1900" b="1" dirty="0"/>
              <a:t> </a:t>
            </a:r>
            <a:r>
              <a:rPr lang="en-US" sz="1900" b="1" dirty="0" err="1"/>
              <a:t>tah</a:t>
            </a:r>
            <a:r>
              <a:rPr lang="en-US" sz="1900" b="1" dirty="0"/>
              <a:t> ahi </a:t>
            </a:r>
            <a:r>
              <a:rPr lang="en-US" sz="1900" b="1" dirty="0" err="1"/>
              <a:t>ti’n</a:t>
            </a:r>
            <a:r>
              <a:rPr lang="en-US" sz="1900" b="1" dirty="0"/>
              <a:t> </a:t>
            </a:r>
            <a:r>
              <a:rPr lang="en-US" sz="1900" b="1" dirty="0" err="1"/>
              <a:t>kihe’i</a:t>
            </a:r>
            <a:r>
              <a:rPr lang="en-US" sz="1900" b="1" noProof="0" dirty="0"/>
              <a:t> </a:t>
            </a:r>
            <a:r>
              <a:rPr lang="en-US" b="1" noProof="0" dirty="0"/>
              <a:t>(Dan. 1:8); </a:t>
            </a:r>
            <a:r>
              <a:rPr lang="en-US" sz="1900" b="1" noProof="0" dirty="0" err="1"/>
              <a:t>Pathien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loupina</a:t>
            </a:r>
            <a:r>
              <a:rPr lang="en-US" sz="1900" b="1" noProof="0" dirty="0"/>
              <a:t> pe </a:t>
            </a:r>
            <a:r>
              <a:rPr lang="en-US" sz="1900" b="1" noProof="0" dirty="0" err="1"/>
              <a:t>jing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ahin</a:t>
            </a:r>
            <a:r>
              <a:rPr lang="en-US" sz="1900" b="1" noProof="0" dirty="0"/>
              <a:t> </a:t>
            </a:r>
            <a:r>
              <a:rPr lang="en-US" b="1" noProof="0" dirty="0"/>
              <a:t>(Dan. 2:27-30), </a:t>
            </a:r>
            <a:r>
              <a:rPr lang="en-US" sz="1900" b="1" noProof="0" dirty="0"/>
              <a:t>Nebuchadnezzar </a:t>
            </a:r>
            <a:r>
              <a:rPr lang="en-US" sz="1900" b="1" noProof="0" dirty="0" err="1"/>
              <a:t>chung</a:t>
            </a:r>
            <a:r>
              <a:rPr lang="en-US" sz="1900" b="1" noProof="0" dirty="0"/>
              <a:t> a hung </a:t>
            </a:r>
            <a:r>
              <a:rPr lang="en-US" sz="1900" b="1" noProof="0" dirty="0" err="1"/>
              <a:t>lhung</a:t>
            </a:r>
            <a:r>
              <a:rPr lang="en-US" sz="1900" b="1" noProof="0" dirty="0"/>
              <a:t> ding </a:t>
            </a:r>
            <a:r>
              <a:rPr lang="en-US" sz="1900" b="1" noProof="0" dirty="0" err="1"/>
              <a:t>sietna</a:t>
            </a:r>
            <a:r>
              <a:rPr lang="en-US" sz="1900" b="1" noProof="0" dirty="0"/>
              <a:t> jong </a:t>
            </a:r>
            <a:r>
              <a:rPr lang="en-US" sz="1900" b="1" noProof="0" dirty="0" err="1"/>
              <a:t>aseipih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masa’i</a:t>
            </a:r>
            <a:r>
              <a:rPr lang="en-US" sz="1900" b="1" noProof="0" dirty="0"/>
              <a:t> </a:t>
            </a:r>
            <a:r>
              <a:rPr lang="en-US" b="1" noProof="0" dirty="0"/>
              <a:t>(Dan. 4:19); </a:t>
            </a:r>
            <a:r>
              <a:rPr lang="en-US" sz="1900" b="1" noProof="0" dirty="0"/>
              <a:t>Belshazzar </a:t>
            </a:r>
            <a:r>
              <a:rPr lang="en-US" sz="1900" b="1" noProof="0" dirty="0" err="1"/>
              <a:t>chonsietna</a:t>
            </a:r>
            <a:r>
              <a:rPr lang="en-US" sz="1900" b="1" noProof="0" dirty="0"/>
              <a:t> jong </a:t>
            </a:r>
            <a:r>
              <a:rPr lang="en-US" sz="1900" b="1" noProof="0" dirty="0" err="1"/>
              <a:t>amaichang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tah</a:t>
            </a:r>
            <a:r>
              <a:rPr lang="en-US" sz="1900" b="1" noProof="0" dirty="0"/>
              <a:t> a 	</a:t>
            </a:r>
            <a:r>
              <a:rPr lang="en-US" sz="1900" b="1" noProof="0" dirty="0" err="1"/>
              <a:t>aseipih</a:t>
            </a:r>
            <a:r>
              <a:rPr lang="en-US" sz="1900" b="1" noProof="0" dirty="0"/>
              <a:t> in </a:t>
            </a:r>
            <a:r>
              <a:rPr lang="en-US" b="1" noProof="0" dirty="0"/>
              <a:t>(Dan. 5:22-23), </a:t>
            </a:r>
            <a:r>
              <a:rPr lang="en-US" sz="1900" b="1" noProof="0" dirty="0" err="1"/>
              <a:t>tao</a:t>
            </a:r>
            <a:r>
              <a:rPr lang="en-US" sz="1900" b="1" dirty="0" err="1"/>
              <a:t>na</a:t>
            </a:r>
            <a:r>
              <a:rPr lang="en-US" sz="1900" b="1" dirty="0"/>
              <a:t> </a:t>
            </a:r>
            <a:r>
              <a:rPr lang="en-US" sz="1900" b="1" dirty="0" err="1"/>
              <a:t>hinkho</a:t>
            </a:r>
            <a:r>
              <a:rPr lang="en-US" sz="1900" b="1" dirty="0"/>
              <a:t> 	</a:t>
            </a:r>
            <a:r>
              <a:rPr lang="en-US" sz="1900" b="1" dirty="0" err="1"/>
              <a:t>mang</a:t>
            </a:r>
            <a:r>
              <a:rPr lang="en-US" sz="1900" b="1" dirty="0"/>
              <a:t> </a:t>
            </a:r>
            <a:r>
              <a:rPr lang="en-US" sz="1900" b="1" dirty="0" err="1"/>
              <a:t>jing</a:t>
            </a:r>
            <a:r>
              <a:rPr lang="en-US" sz="1900" b="1" dirty="0"/>
              <a:t> jong ahi</a:t>
            </a:r>
            <a:r>
              <a:rPr lang="en-US" sz="1900" b="1" noProof="0" dirty="0"/>
              <a:t> </a:t>
            </a:r>
            <a:r>
              <a:rPr lang="en-US" b="1" noProof="0" dirty="0"/>
              <a:t>(Dan. 6:10).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1042D7-5BC3-6D81-969D-4216B0709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9260" y="3879556"/>
            <a:ext cx="1752600" cy="2812812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12CA14F-42E9-00C2-80B4-0E6561412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0316" y="3930874"/>
            <a:ext cx="1607881" cy="2751662"/>
          </a:xfrm>
          <a:prstGeom prst="round2DiagRect">
            <a:avLst>
              <a:gd name="adj1" fmla="val 0"/>
              <a:gd name="adj2" fmla="val 22626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01BC15C-CAAA-F7FA-6C7B-836D7D998D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" y="1366801"/>
            <a:ext cx="1445937" cy="1820073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2532F3F-4183-6804-507E-6712117B17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1321" y="1369493"/>
            <a:ext cx="141205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5A605C9-3B12-D2C4-FA0B-46516DA3EA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3035" y="1368147"/>
            <a:ext cx="1392336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E1AF-E4AC-71C5-DC7C-5C591E16F66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7"/>
          <a:stretch>
            <a:fillRect/>
          </a:stretch>
        </p:blipFill>
        <p:spPr>
          <a:xfrm>
            <a:off x="4425030" y="1366801"/>
            <a:ext cx="1274323" cy="1818728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1FC8FDA-7E79-F37B-5686-C2C14A14BD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9012" y="1366801"/>
            <a:ext cx="118201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B343593-70C1-F876-FD41-F8104268C75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33" b="7933"/>
          <a:stretch>
            <a:fillRect/>
          </a:stretch>
        </p:blipFill>
        <p:spPr>
          <a:xfrm>
            <a:off x="85725" y="3840227"/>
            <a:ext cx="2161711" cy="15707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85CFE91-9E8C-CD55-0750-93357956565F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3548" y="4243349"/>
            <a:ext cx="2426765" cy="15721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4F7EF250-14AC-6460-0144-FBA0D00353C3}"/>
              </a:ext>
            </a:extLst>
          </p:cNvPr>
          <p:cNvSpPr txBox="1"/>
          <p:nvPr/>
        </p:nvSpPr>
        <p:spPr>
          <a:xfrm>
            <a:off x="157318" y="3185143"/>
            <a:ext cx="7619997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900" b="1" dirty="0" err="1"/>
              <a:t>Kitiilkhouna</a:t>
            </a:r>
            <a:r>
              <a:rPr lang="en-US" sz="1900" b="1" dirty="0"/>
              <a:t> </a:t>
            </a:r>
            <a:r>
              <a:rPr lang="en-US" sz="1900" b="1" dirty="0" err="1"/>
              <a:t>thei</a:t>
            </a:r>
            <a:r>
              <a:rPr lang="en-US" sz="1900" b="1" dirty="0"/>
              <a:t> </a:t>
            </a:r>
            <a:r>
              <a:rPr lang="en-US" sz="1900" b="1" dirty="0" err="1"/>
              <a:t>tah</a:t>
            </a:r>
            <a:r>
              <a:rPr lang="en-US" sz="1900" b="1" dirty="0"/>
              <a:t> </a:t>
            </a:r>
            <a:r>
              <a:rPr lang="en-US" sz="1900" b="1" dirty="0" err="1"/>
              <a:t>hinkho</a:t>
            </a:r>
            <a:r>
              <a:rPr lang="en-US" sz="1900" b="1" dirty="0"/>
              <a:t> </a:t>
            </a:r>
            <a:r>
              <a:rPr lang="en-US" sz="1900" b="1" dirty="0" err="1"/>
              <a:t>aman</a:t>
            </a:r>
            <a:r>
              <a:rPr lang="en-US" sz="1900" b="1" dirty="0"/>
              <a:t> ban a jong </a:t>
            </a:r>
            <a:r>
              <a:rPr lang="en-US" sz="1900" b="1" dirty="0" err="1"/>
              <a:t>leisiet</a:t>
            </a:r>
            <a:r>
              <a:rPr lang="en-US" sz="1900" b="1" dirty="0"/>
              <a:t> gam </a:t>
            </a:r>
            <a:r>
              <a:rPr lang="en-US" sz="1900" b="1" dirty="0" err="1"/>
              <a:t>vaipuo</a:t>
            </a:r>
            <a:r>
              <a:rPr lang="en-US" sz="1900" b="1" dirty="0"/>
              <a:t>  ding </a:t>
            </a:r>
            <a:r>
              <a:rPr lang="en-US" sz="1900" b="1" dirty="0" err="1"/>
              <a:t>lenggam</a:t>
            </a:r>
            <a:r>
              <a:rPr lang="en-US" sz="1900" b="1" dirty="0"/>
              <a:t> hung um ding ho jong </a:t>
            </a:r>
            <a:r>
              <a:rPr lang="en-US" sz="1900" b="1" dirty="0" err="1"/>
              <a:t>aseidoh</a:t>
            </a:r>
            <a:r>
              <a:rPr lang="en-US" sz="1900" b="1" dirty="0"/>
              <a:t> </a:t>
            </a:r>
            <a:r>
              <a:rPr lang="en-US" sz="1900" b="1" dirty="0" err="1"/>
              <a:t>masa’i</a:t>
            </a:r>
            <a:r>
              <a:rPr lang="en-US" sz="1900" b="1" dirty="0"/>
              <a:t>: </a:t>
            </a:r>
            <a:r>
              <a:rPr lang="en-US" sz="1900" b="1" noProof="0" dirty="0"/>
              <a:t>Babylon, 		                          Persia, Greece, Rome </a:t>
            </a:r>
            <a:r>
              <a:rPr lang="en-US" sz="1900" b="1" noProof="0" dirty="0" err="1"/>
              <a:t>chule</a:t>
            </a:r>
            <a:r>
              <a:rPr lang="en-US" sz="1900" b="1" noProof="0" dirty="0"/>
              <a:t> Europe </a:t>
            </a:r>
            <a:r>
              <a:rPr lang="en-US" b="1" noProof="0" dirty="0"/>
              <a:t>(Dn. 2, 7-12).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DF63A3E-33DB-A924-71E4-268C475908D3}"/>
              </a:ext>
            </a:extLst>
          </p:cNvPr>
          <p:cNvSpPr txBox="1"/>
          <p:nvPr/>
        </p:nvSpPr>
        <p:spPr>
          <a:xfrm>
            <a:off x="4858803" y="4246066"/>
            <a:ext cx="3710841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900" b="1" dirty="0" err="1"/>
              <a:t>Lenggam</a:t>
            </a:r>
            <a:r>
              <a:rPr lang="en-US" sz="1900" b="1" dirty="0"/>
              <a:t> ho </a:t>
            </a:r>
            <a:r>
              <a:rPr lang="en-US" sz="1900" b="1" dirty="0" err="1"/>
              <a:t>thudol</a:t>
            </a:r>
            <a:r>
              <a:rPr lang="en-US" sz="1900" b="1" dirty="0"/>
              <a:t> </a:t>
            </a:r>
            <a:r>
              <a:rPr lang="en-US" sz="1900" b="1" dirty="0" err="1"/>
              <a:t>aseilai</a:t>
            </a:r>
            <a:r>
              <a:rPr lang="en-US" sz="1900" b="1" dirty="0"/>
              <a:t> in </a:t>
            </a:r>
            <a:r>
              <a:rPr lang="en-US" sz="1900" b="1" dirty="0" err="1"/>
              <a:t>Thutanna</a:t>
            </a:r>
            <a:r>
              <a:rPr lang="en-US" sz="1900" b="1" dirty="0"/>
              <a:t> hung </a:t>
            </a:r>
            <a:r>
              <a:rPr lang="en-US" sz="1900" b="1" dirty="0" err="1"/>
              <a:t>lhung</a:t>
            </a:r>
            <a:r>
              <a:rPr lang="en-US" sz="1900" b="1" dirty="0"/>
              <a:t> ding jong </a:t>
            </a:r>
            <a:r>
              <a:rPr lang="en-US" sz="1900" b="1" dirty="0" err="1"/>
              <a:t>aphuongdoh</a:t>
            </a:r>
            <a:r>
              <a:rPr lang="en-US" sz="1900" b="1" dirty="0"/>
              <a:t> kit in</a:t>
            </a:r>
            <a:r>
              <a:rPr lang="en-US" sz="1900" b="1" noProof="0" dirty="0"/>
              <a:t> </a:t>
            </a:r>
            <a:r>
              <a:rPr lang="en-US" b="1" noProof="0" dirty="0"/>
              <a:t>(Dan. 7:9-10), </a:t>
            </a:r>
            <a:r>
              <a:rPr lang="en-US" sz="1900" b="1" noProof="0" dirty="0"/>
              <a:t>Jesu hung </a:t>
            </a:r>
            <a:r>
              <a:rPr lang="en-US" sz="1900" b="1" noProof="0" dirty="0" err="1"/>
              <a:t>masah</a:t>
            </a:r>
            <a:r>
              <a:rPr lang="en-US" sz="1900" b="1" noProof="0" dirty="0"/>
              <a:t> ding </a:t>
            </a:r>
            <a:r>
              <a:rPr lang="en-US" sz="1900" b="1" noProof="0" dirty="0" err="1"/>
              <a:t>phaat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tah</a:t>
            </a:r>
            <a:r>
              <a:rPr lang="en-US" sz="1900" b="1" noProof="0" dirty="0"/>
              <a:t> jong </a:t>
            </a:r>
            <a:r>
              <a:rPr lang="en-US" sz="1900" b="1" noProof="0" dirty="0" err="1"/>
              <a:t>asei</a:t>
            </a:r>
            <a:r>
              <a:rPr lang="en-US" sz="1900" b="1" noProof="0" dirty="0"/>
              <a:t> doh tai </a:t>
            </a:r>
            <a:r>
              <a:rPr lang="en-US" b="1" noProof="0" dirty="0"/>
              <a:t>(Dan. 9:24-27).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CC73D6B-48EE-3D12-D053-45166EE7D2D1}"/>
              </a:ext>
            </a:extLst>
          </p:cNvPr>
          <p:cNvSpPr txBox="1"/>
          <p:nvPr/>
        </p:nvSpPr>
        <p:spPr>
          <a:xfrm>
            <a:off x="2429815" y="5851152"/>
            <a:ext cx="5475320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900" b="1" noProof="0" dirty="0"/>
              <a:t>Ama </a:t>
            </a:r>
            <a:r>
              <a:rPr lang="en-US" sz="1900" b="1" noProof="0" dirty="0" err="1"/>
              <a:t>gaothu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seidoh</a:t>
            </a:r>
            <a:r>
              <a:rPr lang="en-US" sz="1900" b="1" noProof="0" dirty="0"/>
              <a:t> a </a:t>
            </a:r>
            <a:r>
              <a:rPr lang="en-US" sz="1900" b="1" noProof="0" dirty="0" err="1"/>
              <a:t>kuon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hin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aban</a:t>
            </a:r>
            <a:r>
              <a:rPr lang="en-US" sz="1900" b="1" noProof="0" dirty="0"/>
              <a:t> hung </a:t>
            </a:r>
            <a:r>
              <a:rPr lang="en-US" sz="1900" b="1" noProof="0" dirty="0" err="1"/>
              <a:t>guilhung</a:t>
            </a:r>
            <a:r>
              <a:rPr lang="en-US" sz="1900" b="1" noProof="0" dirty="0"/>
              <a:t> be ding- </a:t>
            </a:r>
            <a:r>
              <a:rPr lang="en-US" sz="1900" b="1" noProof="0" dirty="0" err="1"/>
              <a:t>Pathien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lengggam</a:t>
            </a:r>
            <a:r>
              <a:rPr lang="en-US" sz="1900" b="1" dirty="0"/>
              <a:t> </a:t>
            </a:r>
            <a:r>
              <a:rPr lang="en-US" b="1" dirty="0"/>
              <a:t>(Dan. 2:44; 7:27)-</a:t>
            </a:r>
            <a:r>
              <a:rPr lang="en-US" sz="1900" b="1" dirty="0"/>
              <a:t> </a:t>
            </a:r>
            <a:r>
              <a:rPr lang="en-US" sz="1900" b="1" noProof="0" dirty="0"/>
              <a:t>jong </a:t>
            </a:r>
            <a:r>
              <a:rPr lang="en-US" sz="1900" b="1" noProof="0" dirty="0" err="1"/>
              <a:t>pellou</a:t>
            </a:r>
            <a:r>
              <a:rPr lang="en-US" sz="1900" b="1" noProof="0" dirty="0"/>
              <a:t> ding ahi </a:t>
            </a:r>
            <a:r>
              <a:rPr lang="en-US" sz="1900" b="1" noProof="0" dirty="0" err="1"/>
              <a:t>ti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iseidoh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thei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uve</a:t>
            </a:r>
            <a:r>
              <a:rPr lang="en-US" sz="1900" b="1" noProof="0" dirty="0"/>
              <a:t>.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64BA46E1-F104-31E6-8BD0-61D1BA89E0B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22" r="3022"/>
          <a:stretch>
            <a:fillRect/>
          </a:stretch>
        </p:blipFill>
        <p:spPr>
          <a:xfrm>
            <a:off x="85725" y="5537445"/>
            <a:ext cx="2161711" cy="119425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accent3">
                <a:lumMod val="75000"/>
              </a:schemeClr>
            </a:contourClr>
          </a:sp3d>
        </p:spPr>
      </p:pic>
    </p:spTree>
    <p:extLst>
      <p:ext uri="{BB962C8B-B14F-4D97-AF65-F5344CB8AC3E}">
        <p14:creationId xmlns:p14="http://schemas.microsoft.com/office/powerpoint/2010/main" val="98778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6" grpId="0"/>
      <p:bldP spid="28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104D7F6-7A92-A124-83A5-FFBDA9E06D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8719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C88A0CC-1140-88DC-8267-D8E7416B17C9}"/>
              </a:ext>
            </a:extLst>
          </p:cNvPr>
          <p:cNvSpPr txBox="1"/>
          <p:nvPr/>
        </p:nvSpPr>
        <p:spPr>
          <a:xfrm>
            <a:off x="4519769" y="2232947"/>
            <a:ext cx="472900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dirty="0" err="1"/>
              <a:t>Hinkho</a:t>
            </a:r>
            <a:r>
              <a:rPr lang="en-US" sz="2100" b="1" dirty="0"/>
              <a:t> </a:t>
            </a:r>
            <a:r>
              <a:rPr lang="en-US" sz="2100" b="1" dirty="0" err="1"/>
              <a:t>thiengthou</a:t>
            </a:r>
            <a:r>
              <a:rPr lang="en-US" sz="2100" b="1" dirty="0"/>
              <a:t> </a:t>
            </a:r>
            <a:r>
              <a:rPr lang="en-US" sz="2100" b="1" dirty="0" err="1"/>
              <a:t>tah</a:t>
            </a:r>
            <a:r>
              <a:rPr lang="en-US" sz="2100" b="1" dirty="0"/>
              <a:t> </a:t>
            </a:r>
            <a:r>
              <a:rPr lang="en-US" sz="2100" b="1" dirty="0" err="1"/>
              <a:t>aman</a:t>
            </a:r>
            <a:r>
              <a:rPr lang="en-US" sz="2100" b="1" dirty="0"/>
              <a:t>, </a:t>
            </a:r>
            <a:r>
              <a:rPr lang="en-US" sz="2100" b="1" dirty="0" err="1"/>
              <a:t>chonsiet</a:t>
            </a:r>
            <a:r>
              <a:rPr lang="en-US" sz="2100" b="1" dirty="0"/>
              <a:t> </a:t>
            </a:r>
            <a:r>
              <a:rPr lang="en-US" sz="2100" b="1" dirty="0" err="1"/>
              <a:t>kikhenpi</a:t>
            </a:r>
            <a:r>
              <a:rPr lang="en-US" sz="2100" b="1" dirty="0"/>
              <a:t> </a:t>
            </a:r>
            <a:r>
              <a:rPr lang="en-US" sz="2100" b="1" dirty="0" err="1"/>
              <a:t>dia</a:t>
            </a:r>
            <a:r>
              <a:rPr lang="en-US" sz="2100" b="1" dirty="0"/>
              <a:t> </a:t>
            </a:r>
            <a:r>
              <a:rPr lang="en-US" sz="2100" b="1" dirty="0" err="1"/>
              <a:t>athuphuon</a:t>
            </a:r>
            <a:r>
              <a:rPr lang="en-US" sz="2100" b="1" dirty="0"/>
              <a:t> le </a:t>
            </a:r>
            <a:r>
              <a:rPr lang="en-US" sz="2100" b="1" dirty="0" err="1"/>
              <a:t>kisih</a:t>
            </a:r>
            <a:r>
              <a:rPr lang="en-US" sz="2100" b="1" dirty="0"/>
              <a:t> ding a mite </a:t>
            </a:r>
            <a:r>
              <a:rPr lang="en-US" sz="2100" b="1" dirty="0" err="1"/>
              <a:t>ano</a:t>
            </a:r>
            <a:r>
              <a:rPr lang="en-US" sz="2100" b="1" dirty="0"/>
              <a:t> </a:t>
            </a:r>
            <a:r>
              <a:rPr lang="en-US" sz="2100" b="1" dirty="0" err="1"/>
              <a:t>jal</a:t>
            </a:r>
            <a:r>
              <a:rPr lang="en-US" sz="2100" b="1" dirty="0"/>
              <a:t> in mi </a:t>
            </a:r>
            <a:r>
              <a:rPr lang="en-US" sz="2100" b="1" dirty="0" err="1"/>
              <a:t>tampi</a:t>
            </a:r>
            <a:r>
              <a:rPr lang="en-US" sz="2100" b="1" dirty="0"/>
              <a:t> </a:t>
            </a:r>
            <a:r>
              <a:rPr lang="en-US" sz="2100" b="1" dirty="0" err="1"/>
              <a:t>kisihna</a:t>
            </a:r>
            <a:r>
              <a:rPr lang="en-US" sz="2100" b="1" dirty="0"/>
              <a:t> </a:t>
            </a:r>
            <a:r>
              <a:rPr lang="en-US" sz="2100" b="1" dirty="0" err="1"/>
              <a:t>baptisma</a:t>
            </a:r>
            <a:r>
              <a:rPr lang="en-US" sz="2100" b="1" dirty="0"/>
              <a:t> </a:t>
            </a:r>
            <a:r>
              <a:rPr lang="en-US" sz="2100" b="1" dirty="0" err="1"/>
              <a:t>achang</a:t>
            </a:r>
            <a:r>
              <a:rPr lang="en-US" sz="2100" b="1" dirty="0"/>
              <a:t> ta </a:t>
            </a:r>
            <a:r>
              <a:rPr lang="en-US" sz="2100" b="1" dirty="0" err="1"/>
              <a:t>uve</a:t>
            </a:r>
            <a:r>
              <a:rPr lang="en-US" sz="2100" b="1" noProof="0" dirty="0"/>
              <a:t> </a:t>
            </a:r>
            <a:r>
              <a:rPr lang="en-US" sz="2000" b="1" noProof="0" dirty="0"/>
              <a:t>(Mark 1:4-6). </a:t>
            </a:r>
            <a:r>
              <a:rPr lang="en-US" sz="2100" b="1" noProof="0" dirty="0" err="1"/>
              <a:t>Anatoh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jal</a:t>
            </a:r>
            <a:r>
              <a:rPr lang="en-US" sz="2100" b="1" noProof="0" dirty="0"/>
              <a:t> in Israel sung </a:t>
            </a:r>
            <a:r>
              <a:rPr lang="en-US" sz="2100" b="1" noProof="0" dirty="0" err="1"/>
              <a:t>kikhelna</a:t>
            </a:r>
            <a:r>
              <a:rPr lang="en-US" sz="2100" b="1" noProof="0" dirty="0"/>
              <a:t> ahung </a:t>
            </a:r>
            <a:r>
              <a:rPr lang="en-US" sz="2100" b="1" noProof="0" dirty="0" err="1"/>
              <a:t>lhung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tultul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jieng</a:t>
            </a:r>
            <a:r>
              <a:rPr lang="en-US" sz="2100" b="1" noProof="0" dirty="0"/>
              <a:t> in, </a:t>
            </a:r>
            <a:r>
              <a:rPr lang="en-US" sz="2100" b="1" noProof="0" dirty="0" err="1"/>
              <a:t>diabol</a:t>
            </a:r>
            <a:r>
              <a:rPr lang="en-US" sz="2100" b="1" noProof="0" dirty="0"/>
              <a:t> in </a:t>
            </a:r>
            <a:r>
              <a:rPr lang="en-US" sz="2100" b="1" noProof="0" dirty="0" err="1"/>
              <a:t>aloje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ahepon</a:t>
            </a:r>
            <a:r>
              <a:rPr lang="en-US" sz="2100" b="1" noProof="0" dirty="0"/>
              <a:t>, </a:t>
            </a:r>
            <a:r>
              <a:rPr lang="en-US" sz="2100" b="1" noProof="0" dirty="0" err="1"/>
              <a:t>ahin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thiemgaopa</a:t>
            </a:r>
            <a:r>
              <a:rPr lang="en-US" sz="2100" b="1" dirty="0"/>
              <a:t>’n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athilo</a:t>
            </a:r>
            <a:r>
              <a:rPr lang="en-US" sz="2100" b="1" noProof="0" dirty="0"/>
              <a:t> tan ahi</a:t>
            </a:r>
            <a:r>
              <a:rPr lang="en-US" sz="2000" b="1" noProof="0" dirty="0"/>
              <a:t> (Luke 9:9).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540674-77D4-E895-19B9-F9865A478209}"/>
              </a:ext>
            </a:extLst>
          </p:cNvPr>
          <p:cNvSpPr txBox="1"/>
          <p:nvPr/>
        </p:nvSpPr>
        <p:spPr>
          <a:xfrm>
            <a:off x="1" y="0"/>
            <a:ext cx="105918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3600" b="1" noProof="0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JOHN BAPTIST: AHUNG MASA THIEMGAOPA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7EF7D01-92EB-2208-25CA-BCF6A728F75A}"/>
              </a:ext>
            </a:extLst>
          </p:cNvPr>
          <p:cNvSpPr txBox="1"/>
          <p:nvPr/>
        </p:nvSpPr>
        <p:spPr>
          <a:xfrm>
            <a:off x="0" y="689087"/>
            <a:ext cx="10591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“A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man, “Kei hi '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Gamthip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khosam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ogin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khat in, Pakai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lampi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siemjang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un,'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ati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ti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a Isaiah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thiemgaovin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aseipa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chu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kahi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b="1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ati</a:t>
            </a:r>
            <a:r>
              <a:rPr lang="en-US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” </a:t>
            </a:r>
            <a:r>
              <a:rPr lang="en-US" sz="14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(John 1:23)</a:t>
            </a:r>
            <a:endParaRPr lang="en-US" b="1" noProof="0" dirty="0">
              <a:solidFill>
                <a:srgbClr val="B9F5F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5CCD2AC-8F49-00F8-5E69-0E401711DE56}"/>
              </a:ext>
            </a:extLst>
          </p:cNvPr>
          <p:cNvSpPr txBox="1"/>
          <p:nvPr/>
        </p:nvSpPr>
        <p:spPr>
          <a:xfrm>
            <a:off x="136673" y="1421817"/>
            <a:ext cx="1045512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noProof="0" dirty="0" err="1"/>
              <a:t>Thiemgao</a:t>
            </a:r>
            <a:r>
              <a:rPr lang="en-US" sz="2100" b="1" noProof="0" dirty="0"/>
              <a:t> dang— Samuel le Jeremiah bang in—John jong </a:t>
            </a:r>
            <a:r>
              <a:rPr lang="en-US" sz="2100" b="1" noProof="0" dirty="0" err="1"/>
              <a:t>apien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masang</a:t>
            </a:r>
            <a:r>
              <a:rPr lang="en-US" sz="2100" b="1" noProof="0" dirty="0"/>
              <a:t> a </a:t>
            </a:r>
            <a:r>
              <a:rPr lang="en-US" sz="2100" b="1" noProof="0" dirty="0" err="1"/>
              <a:t>Pathien</a:t>
            </a:r>
            <a:r>
              <a:rPr lang="en-US" sz="2100" b="1" noProof="0" dirty="0"/>
              <a:t> kin </a:t>
            </a:r>
            <a:r>
              <a:rPr lang="en-US" sz="2100" b="1" noProof="0" dirty="0" err="1"/>
              <a:t>dia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chuomkoi</a:t>
            </a:r>
            <a:r>
              <a:rPr lang="en-US" sz="2100" b="1" dirty="0" err="1"/>
              <a:t>sa</a:t>
            </a:r>
            <a:r>
              <a:rPr lang="en-US" sz="2100" b="1" dirty="0"/>
              <a:t> </a:t>
            </a:r>
            <a:r>
              <a:rPr lang="en-US" sz="2100" b="1" dirty="0" err="1"/>
              <a:t>anahi</a:t>
            </a:r>
            <a:r>
              <a:rPr lang="en-US" sz="2100" b="1" dirty="0"/>
              <a:t> tai. Elijah </a:t>
            </a:r>
            <a:r>
              <a:rPr lang="en-US" sz="2100" b="1" dirty="0" err="1"/>
              <a:t>natoh</a:t>
            </a:r>
            <a:r>
              <a:rPr lang="en-US" sz="2100" b="1" dirty="0"/>
              <a:t> tong ding, Messiah ahung </a:t>
            </a:r>
            <a:r>
              <a:rPr lang="en-US" sz="2100" b="1" dirty="0" err="1"/>
              <a:t>tah</a:t>
            </a:r>
            <a:r>
              <a:rPr lang="en-US" sz="2100" b="1" dirty="0"/>
              <a:t> </a:t>
            </a:r>
            <a:r>
              <a:rPr lang="en-US" sz="2100" b="1" dirty="0" err="1"/>
              <a:t>phuongdoh</a:t>
            </a:r>
            <a:r>
              <a:rPr lang="en-US" sz="2100" b="1" dirty="0"/>
              <a:t> masa </a:t>
            </a:r>
            <a:r>
              <a:rPr lang="en-US" sz="2100" b="1" dirty="0" err="1"/>
              <a:t>dia</a:t>
            </a:r>
            <a:r>
              <a:rPr lang="en-US" sz="2100" b="1" dirty="0"/>
              <a:t> </a:t>
            </a:r>
            <a:r>
              <a:rPr lang="en-US" sz="2100" b="1" dirty="0" err="1"/>
              <a:t>kikou</a:t>
            </a:r>
            <a:r>
              <a:rPr lang="en-US" sz="2100" b="1" dirty="0"/>
              <a:t> </a:t>
            </a:r>
            <a:r>
              <a:rPr lang="en-US" sz="2100" b="1" dirty="0" err="1"/>
              <a:t>anahi</a:t>
            </a:r>
            <a:r>
              <a:rPr lang="en-US" sz="2100" b="1" noProof="0" dirty="0"/>
              <a:t> </a:t>
            </a:r>
            <a:r>
              <a:rPr lang="en-US" sz="2000" b="1" noProof="0" dirty="0"/>
              <a:t>(Luke 1:13-17).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78C166-33CD-A2DF-4CD5-5E1EFC2F4B5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327" b="1327"/>
          <a:stretch>
            <a:fillRect/>
          </a:stretch>
        </p:blipFill>
        <p:spPr>
          <a:xfrm>
            <a:off x="156337" y="2585884"/>
            <a:ext cx="4268180" cy="2447830"/>
          </a:xfrm>
          <a:prstGeom prst="ellipse">
            <a:avLst/>
          </a:prstGeom>
          <a:ln w="63500" cap="rnd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30F33ED-ADA6-52EB-4A78-CBFF79783ACB}"/>
              </a:ext>
            </a:extLst>
          </p:cNvPr>
          <p:cNvSpPr txBox="1"/>
          <p:nvPr/>
        </p:nvSpPr>
        <p:spPr>
          <a:xfrm>
            <a:off x="136672" y="6110944"/>
            <a:ext cx="1205532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dirty="0" err="1"/>
              <a:t>Noptah</a:t>
            </a:r>
            <a:r>
              <a:rPr lang="en-US" sz="2100" b="1" dirty="0"/>
              <a:t> a </a:t>
            </a:r>
            <a:r>
              <a:rPr lang="en-US" sz="2100" b="1" dirty="0" err="1"/>
              <a:t>hinkho</a:t>
            </a:r>
            <a:r>
              <a:rPr lang="en-US" sz="2100" b="1" dirty="0"/>
              <a:t> man ding </a:t>
            </a:r>
            <a:r>
              <a:rPr lang="en-US" sz="2100" b="1" dirty="0" err="1"/>
              <a:t>thu</a:t>
            </a:r>
            <a:r>
              <a:rPr lang="en-US" sz="2100" b="1" dirty="0"/>
              <a:t> </a:t>
            </a:r>
            <a:r>
              <a:rPr lang="en-US" sz="2100" b="1" dirty="0" err="1"/>
              <a:t>umlou</a:t>
            </a:r>
            <a:r>
              <a:rPr lang="en-US" sz="2100" b="1" dirty="0"/>
              <a:t> ahi. </a:t>
            </a:r>
            <a:r>
              <a:rPr lang="en-US" sz="2100" b="1" dirty="0" err="1"/>
              <a:t>Kitahna</a:t>
            </a:r>
            <a:r>
              <a:rPr lang="en-US" sz="2100" b="1" dirty="0"/>
              <a:t>, </a:t>
            </a:r>
            <a:r>
              <a:rPr lang="en-US" sz="2100" b="1" dirty="0" err="1"/>
              <a:t>kigellhahna</a:t>
            </a:r>
            <a:r>
              <a:rPr lang="en-US" sz="2100" b="1" dirty="0"/>
              <a:t>, </a:t>
            </a:r>
            <a:r>
              <a:rPr lang="en-US" sz="2100" b="1" dirty="0" err="1"/>
              <a:t>kipiehlutna</a:t>
            </a:r>
            <a:r>
              <a:rPr lang="en-US" sz="2100" b="1" dirty="0"/>
              <a:t> </a:t>
            </a:r>
            <a:r>
              <a:rPr lang="en-US" sz="2100" b="1" dirty="0" err="1"/>
              <a:t>ngaicha</a:t>
            </a:r>
            <a:r>
              <a:rPr lang="en-US" sz="2100" b="1" dirty="0"/>
              <a:t> </a:t>
            </a:r>
            <a:r>
              <a:rPr lang="en-US" sz="2100" b="1" dirty="0" err="1"/>
              <a:t>ahin</a:t>
            </a:r>
            <a:r>
              <a:rPr lang="en-US" sz="2100" b="1" dirty="0"/>
              <a:t>, </a:t>
            </a:r>
            <a:r>
              <a:rPr lang="en-US" sz="2100" b="1" dirty="0" err="1"/>
              <a:t>kidintepi</a:t>
            </a:r>
            <a:r>
              <a:rPr lang="en-US" sz="2100" b="1" dirty="0"/>
              <a:t> ding </a:t>
            </a:r>
            <a:r>
              <a:rPr lang="en-US" sz="2100" b="1" dirty="0" err="1"/>
              <a:t>dimset</a:t>
            </a:r>
            <a:r>
              <a:rPr lang="en-US" sz="2100" b="1" dirty="0"/>
              <a:t> </a:t>
            </a:r>
            <a:r>
              <a:rPr lang="en-US" sz="2100" b="1" dirty="0" err="1"/>
              <a:t>ahijo’i</a:t>
            </a:r>
            <a:r>
              <a:rPr lang="en-US" sz="2100" b="1" dirty="0"/>
              <a:t>. </a:t>
            </a:r>
            <a:r>
              <a:rPr lang="en-US" sz="2100" b="1" dirty="0" err="1"/>
              <a:t>Hiche</a:t>
            </a:r>
            <a:r>
              <a:rPr lang="en-US" sz="2100" b="1" dirty="0"/>
              <a:t> </a:t>
            </a:r>
            <a:r>
              <a:rPr lang="en-US" sz="2100" b="1" dirty="0" err="1"/>
              <a:t>leisiet</a:t>
            </a:r>
            <a:r>
              <a:rPr lang="en-US" sz="2100" b="1" dirty="0"/>
              <a:t> </a:t>
            </a:r>
            <a:r>
              <a:rPr lang="en-US" sz="2100" b="1" dirty="0" err="1"/>
              <a:t>dia</a:t>
            </a:r>
            <a:r>
              <a:rPr lang="en-US" sz="2100" b="1" dirty="0"/>
              <a:t> </a:t>
            </a:r>
            <a:r>
              <a:rPr lang="en-US" sz="2100" b="1" dirty="0" err="1"/>
              <a:t>muonna</a:t>
            </a:r>
            <a:r>
              <a:rPr lang="en-US" sz="2100" b="1" dirty="0"/>
              <a:t> </a:t>
            </a:r>
            <a:r>
              <a:rPr lang="en-US" sz="2100" b="1" dirty="0" err="1"/>
              <a:t>hilouvin</a:t>
            </a:r>
            <a:r>
              <a:rPr lang="en-US" sz="2100" b="1" dirty="0"/>
              <a:t> </a:t>
            </a:r>
            <a:r>
              <a:rPr lang="en-US" sz="2100" b="1" dirty="0" err="1"/>
              <a:t>tuonsot</a:t>
            </a:r>
            <a:r>
              <a:rPr lang="en-US" sz="2100" b="1" dirty="0"/>
              <a:t> </a:t>
            </a:r>
            <a:r>
              <a:rPr lang="en-US" sz="2100" b="1" dirty="0" err="1"/>
              <a:t>muonna</a:t>
            </a:r>
            <a:r>
              <a:rPr lang="en-US" sz="2100" b="1" dirty="0"/>
              <a:t> </a:t>
            </a:r>
            <a:r>
              <a:rPr lang="en-US" sz="2100" b="1" dirty="0" err="1"/>
              <a:t>joh</a:t>
            </a:r>
            <a:r>
              <a:rPr lang="en-US" sz="2100" b="1" dirty="0"/>
              <a:t> </a:t>
            </a:r>
            <a:r>
              <a:rPr lang="en-US" sz="2100" b="1" dirty="0" err="1"/>
              <a:t>ei</a:t>
            </a:r>
            <a:r>
              <a:rPr lang="en-US" sz="2100" b="1" dirty="0"/>
              <a:t> </a:t>
            </a:r>
            <a:r>
              <a:rPr lang="en-US" sz="2100" b="1" dirty="0" err="1"/>
              <a:t>teppih</a:t>
            </a:r>
            <a:r>
              <a:rPr lang="en-US" sz="2100" b="1" dirty="0"/>
              <a:t> u ahi.</a:t>
            </a:r>
            <a:endParaRPr lang="en-US" sz="2100" b="1" noProof="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29001D1-E93B-8904-4D65-4B585EDBE372}"/>
              </a:ext>
            </a:extLst>
          </p:cNvPr>
          <p:cNvSpPr txBox="1"/>
          <p:nvPr/>
        </p:nvSpPr>
        <p:spPr>
          <a:xfrm>
            <a:off x="185831" y="5090359"/>
            <a:ext cx="9112104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100" b="1" noProof="0" dirty="0"/>
              <a:t>John </a:t>
            </a:r>
            <a:r>
              <a:rPr lang="en-US" sz="2100" b="1" noProof="0" dirty="0" err="1"/>
              <a:t>natoh</a:t>
            </a:r>
            <a:r>
              <a:rPr lang="en-US" sz="2100" b="1" noProof="0" dirty="0"/>
              <a:t> (Elijah </a:t>
            </a:r>
            <a:r>
              <a:rPr lang="en-US" sz="2100" b="1" noProof="0" dirty="0" err="1"/>
              <a:t>natoh</a:t>
            </a:r>
            <a:r>
              <a:rPr lang="en-US" sz="2100" b="1" noProof="0" dirty="0"/>
              <a:t> bang bang) chu </a:t>
            </a:r>
            <a:r>
              <a:rPr lang="en-US" sz="2100" b="1" noProof="0" dirty="0" err="1"/>
              <a:t>tuni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eiho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toh</a:t>
            </a:r>
            <a:r>
              <a:rPr lang="en-US" sz="2100" b="1" noProof="0" dirty="0"/>
              <a:t> ding ahung hi tai. Jesu Christa </a:t>
            </a:r>
            <a:r>
              <a:rPr lang="en-US" sz="2100" b="1" noProof="0" dirty="0" err="1"/>
              <a:t>thi</a:t>
            </a:r>
            <a:r>
              <a:rPr lang="en-US" sz="2100" b="1" noProof="0" dirty="0"/>
              <a:t> </a:t>
            </a:r>
            <a:r>
              <a:rPr lang="en-US" sz="2100" b="1" noProof="0" dirty="0" err="1"/>
              <a:t>jal</a:t>
            </a:r>
            <a:r>
              <a:rPr lang="en-US" sz="2100" b="1" noProof="0" dirty="0"/>
              <a:t> a </a:t>
            </a:r>
            <a:r>
              <a:rPr lang="en-US" sz="2100" b="1" noProof="0" dirty="0" err="1"/>
              <a:t>ngaidam</a:t>
            </a:r>
            <a:r>
              <a:rPr lang="en-US" sz="2100" b="1" noProof="0" dirty="0"/>
              <a:t> le </a:t>
            </a:r>
            <a:r>
              <a:rPr lang="en-US" sz="2100" b="1" dirty="0" err="1"/>
              <a:t>huhhingna</a:t>
            </a:r>
            <a:r>
              <a:rPr lang="en-US" sz="2100" b="1" dirty="0"/>
              <a:t> </a:t>
            </a:r>
            <a:r>
              <a:rPr lang="en-US" sz="2100" b="1" dirty="0" err="1"/>
              <a:t>ichan</a:t>
            </a:r>
            <a:r>
              <a:rPr lang="en-US" sz="2100" b="1" dirty="0"/>
              <a:t> </a:t>
            </a:r>
            <a:r>
              <a:rPr lang="en-US" sz="2100" b="1" dirty="0" err="1"/>
              <a:t>thei</a:t>
            </a:r>
            <a:r>
              <a:rPr lang="en-US" sz="2100" b="1" dirty="0"/>
              <a:t> u </a:t>
            </a:r>
            <a:r>
              <a:rPr lang="en-US" sz="2100" b="1" dirty="0" err="1"/>
              <a:t>ilhangsap</a:t>
            </a:r>
            <a:r>
              <a:rPr lang="en-US" sz="2100" b="1" dirty="0"/>
              <a:t> ding u, </a:t>
            </a:r>
            <a:r>
              <a:rPr lang="en-US" sz="2100" b="1" dirty="0" err="1"/>
              <a:t>hichu</a:t>
            </a:r>
            <a:r>
              <a:rPr lang="en-US" sz="2100" b="1" dirty="0"/>
              <a:t> Jesu hung </a:t>
            </a:r>
            <a:r>
              <a:rPr lang="en-US" sz="2100" b="1" dirty="0" err="1"/>
              <a:t>kitna</a:t>
            </a:r>
            <a:r>
              <a:rPr lang="en-US" sz="2100" b="1" dirty="0"/>
              <a:t> ding a </a:t>
            </a:r>
            <a:r>
              <a:rPr lang="en-US" sz="2100" b="1" dirty="0" err="1"/>
              <a:t>kigotna</a:t>
            </a:r>
            <a:r>
              <a:rPr lang="en-US" sz="2100" b="1" dirty="0"/>
              <a:t> chu ahi.</a:t>
            </a:r>
            <a:endParaRPr lang="en-US" sz="2100" b="1" noProof="0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9A4B87D8-085D-AF9F-0AB8-6F5E6ABB13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8609" y="177208"/>
            <a:ext cx="1376718" cy="2040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49921C72-978C-FB21-5486-650CD6677D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4027" y="2428931"/>
            <a:ext cx="2721910" cy="3539250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1232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4" grpId="0"/>
      <p:bldP spid="5" grpId="0"/>
      <p:bldP spid="12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F4940-D491-5CFE-48EA-2C38DF181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2632C53-FA74-E31B-EF6A-5F3F2EC0F279}"/>
              </a:ext>
            </a:extLst>
          </p:cNvPr>
          <p:cNvSpPr txBox="1"/>
          <p:nvPr/>
        </p:nvSpPr>
        <p:spPr>
          <a:xfrm>
            <a:off x="1376516" y="1031336"/>
            <a:ext cx="10333703" cy="45704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“Tu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leisiet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a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Pathien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houbung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—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alengpilei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vekol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a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pangho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— 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ding a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manlu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tah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chu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Pathien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tuonsot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lungdei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mitin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dia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phuong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tah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a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seidoh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ji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athiemgao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kamcheng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kuon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a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thuhilna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le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gihsalna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thucheng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ho chu ahi. </a:t>
            </a:r>
          </a:p>
          <a:p>
            <a:pPr>
              <a:spcBef>
                <a:spcPts val="600"/>
              </a:spcBef>
            </a:pP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Thiemgao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ho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thuhil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a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kuon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hin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nam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chehchao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ho ding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ngailutna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le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huhhingna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tohguon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anei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phatah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in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akilang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thei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tan ahi. 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[…]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tu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nikho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ahoubung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—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alengpilei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kitah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tah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a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vekol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a pang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alhacha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ho— 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din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Pathien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thupha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pen chu malai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thiemgao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hon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anasei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u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: “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Hiche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nikho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chuleh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Pakai in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alunglhaina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lengpilei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jah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a "</a:t>
            </a:r>
            <a:r>
              <a:rPr lang="en-US" sz="2600" b="1" i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Keiman </a:t>
            </a:r>
            <a:r>
              <a:rPr lang="en-US" sz="2600" b="1" i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lengpilei</a:t>
            </a:r>
            <a:r>
              <a:rPr lang="en-US" sz="2600" b="1" i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hi </a:t>
            </a:r>
            <a:r>
              <a:rPr lang="en-US" sz="2600" b="1" i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kangah</a:t>
            </a:r>
            <a:r>
              <a:rPr lang="en-US" sz="2600" b="1" i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i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jing</a:t>
            </a:r>
            <a:r>
              <a:rPr lang="en-US" sz="2600" b="1" i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in, tui </a:t>
            </a:r>
            <a:r>
              <a:rPr lang="en-US" sz="2600" b="1" i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kachapnou</a:t>
            </a:r>
            <a:r>
              <a:rPr lang="en-US" sz="2600" b="1" i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i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jing</a:t>
            </a:r>
            <a:r>
              <a:rPr lang="en-US" sz="2600" b="1" i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e. Sun le </a:t>
            </a:r>
            <a:r>
              <a:rPr lang="en-US" sz="2600" b="1" i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jan</a:t>
            </a:r>
            <a:r>
              <a:rPr lang="en-US" sz="2600" b="1" i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in </a:t>
            </a:r>
            <a:r>
              <a:rPr lang="en-US" sz="2600" b="1" i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kahong</a:t>
            </a:r>
            <a:r>
              <a:rPr lang="en-US" sz="2600" b="1" i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in, </a:t>
            </a:r>
            <a:r>
              <a:rPr lang="en-US" sz="2600" b="1" i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koiman</a:t>
            </a:r>
            <a:r>
              <a:rPr lang="en-US" sz="2600" b="1" i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i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asuse</a:t>
            </a:r>
            <a:r>
              <a:rPr lang="en-US" sz="2600" b="1" i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poi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” 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ati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chu ahi. (Isaiah 27:2-3)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44A710-58A7-09DC-18E0-BADFE69C22AC}"/>
              </a:ext>
            </a:extLst>
          </p:cNvPr>
          <p:cNvSpPr txBox="1"/>
          <p:nvPr/>
        </p:nvSpPr>
        <p:spPr>
          <a:xfrm>
            <a:off x="7174677" y="5634498"/>
            <a:ext cx="424494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200" b="1" noProof="0" dirty="0" err="1">
                <a:solidFill>
                  <a:schemeClr val="accent5">
                    <a:lumMod val="50000"/>
                  </a:schemeClr>
                </a:solidFill>
              </a:rPr>
              <a:t>EGW</a:t>
            </a:r>
            <a:r>
              <a:rPr lang="en-US" sz="2200" b="1" noProof="0" dirty="0">
                <a:solidFill>
                  <a:schemeClr val="accent5">
                    <a:lumMod val="50000"/>
                  </a:schemeClr>
                </a:solidFill>
              </a:rPr>
              <a:t> (Prophets and Kings, p. 22)</a:t>
            </a:r>
          </a:p>
        </p:txBody>
      </p:sp>
    </p:spTree>
    <p:extLst>
      <p:ext uri="{BB962C8B-B14F-4D97-AF65-F5344CB8AC3E}">
        <p14:creationId xmlns:p14="http://schemas.microsoft.com/office/powerpoint/2010/main" val="323839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69324D9-C1F9-96CA-5204-333D3C4267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alphaModFix amt="3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228"/>
          <a:stretch>
            <a:fillRect/>
          </a:stretch>
        </p:blipFill>
        <p:spPr>
          <a:xfrm>
            <a:off x="10363961" y="2496186"/>
            <a:ext cx="1575485" cy="192526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CA6BA2F-4FBC-38A3-8E4F-7B095CB84B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" t="3284" r="-49" b="16441"/>
          <a:stretch>
            <a:fillRect/>
          </a:stretch>
        </p:blipFill>
        <p:spPr>
          <a:xfrm>
            <a:off x="272432" y="4123862"/>
            <a:ext cx="11660257" cy="2485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D8B0E3B-6195-288C-4049-A6569FF62EFC}"/>
              </a:ext>
            </a:extLst>
          </p:cNvPr>
          <p:cNvSpPr txBox="1"/>
          <p:nvPr/>
        </p:nvSpPr>
        <p:spPr>
          <a:xfrm>
            <a:off x="0" y="0"/>
            <a:ext cx="121920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00" b="1" noProof="0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ABELAP:</a:t>
            </a:r>
            <a:r>
              <a:rPr lang="en-US" sz="3300" b="1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33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GAOTHU PHUONG DIA </a:t>
            </a:r>
            <a:r>
              <a:rPr lang="en-US" sz="3300" b="1" noProof="0" dirty="0">
                <a:ln w="660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bg2">
                      <a:lumMod val="40000"/>
                      <a:lumOff val="60000"/>
                    </a:schemeClr>
                  </a:outerShdw>
                </a:effectLst>
              </a:rPr>
              <a:t>ELLEN G. WHITE KIKOUNA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5E4714C-B068-34F5-9D00-779C945EE1C2}"/>
              </a:ext>
            </a:extLst>
          </p:cNvPr>
          <p:cNvSpPr txBox="1"/>
          <p:nvPr/>
        </p:nvSpPr>
        <p:spPr>
          <a:xfrm>
            <a:off x="266699" y="713454"/>
            <a:ext cx="11660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Ellen Gould Harmon </a:t>
            </a:r>
            <a:r>
              <a:rPr lang="en-US" sz="2000" b="1" noProof="0" dirty="0" err="1"/>
              <a:t>hin</a:t>
            </a:r>
            <a:r>
              <a:rPr lang="en-US" sz="2000" b="1" noProof="0" dirty="0"/>
              <a:t> December 1844 </a:t>
            </a:r>
            <a:r>
              <a:rPr lang="en-US" sz="2000" b="1" noProof="0" dirty="0" err="1"/>
              <a:t>chun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gao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thilmu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ahin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nei</a:t>
            </a:r>
            <a:r>
              <a:rPr lang="en-US" sz="2000" b="1" noProof="0" dirty="0"/>
              <a:t> pan in, </a:t>
            </a:r>
            <a:r>
              <a:rPr lang="en-US" sz="2000" b="1" noProof="0" dirty="0" err="1"/>
              <a:t>kum</a:t>
            </a:r>
            <a:r>
              <a:rPr lang="en-US" sz="2000" b="1" noProof="0" dirty="0"/>
              <a:t> 17 </a:t>
            </a:r>
            <a:r>
              <a:rPr lang="en-US" sz="2000" b="1" noProof="0" dirty="0" err="1"/>
              <a:t>bep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anahi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nalai</a:t>
            </a:r>
            <a:r>
              <a:rPr lang="en-US" sz="2000" b="1" noProof="0" dirty="0"/>
              <a:t> e.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87D645C-8EDE-E6B5-B075-2994D038ACF9}"/>
              </a:ext>
            </a:extLst>
          </p:cNvPr>
          <p:cNvSpPr txBox="1"/>
          <p:nvPr/>
        </p:nvSpPr>
        <p:spPr>
          <a:xfrm>
            <a:off x="304371" y="2842826"/>
            <a:ext cx="1083557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 err="1">
                <a:solidFill>
                  <a:prstClr val="black"/>
                </a:solidFill>
              </a:rPr>
              <a:t>Hiche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gaova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kuon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hin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tahsan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chate</a:t>
            </a:r>
            <a:r>
              <a:rPr lang="en-US" sz="2000" b="1" dirty="0">
                <a:solidFill>
                  <a:prstClr val="black"/>
                </a:solidFill>
              </a:rPr>
              <a:t> ache </a:t>
            </a:r>
            <a:r>
              <a:rPr lang="en-US" sz="2000" b="1" dirty="0" err="1">
                <a:solidFill>
                  <a:prstClr val="black"/>
                </a:solidFill>
              </a:rPr>
              <a:t>dih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uve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akihetdoh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thei</a:t>
            </a:r>
            <a:r>
              <a:rPr lang="en-US" sz="2000" b="1" dirty="0">
                <a:solidFill>
                  <a:prstClr val="black"/>
                </a:solidFill>
              </a:rPr>
              <a:t> un ahi. </a:t>
            </a:r>
            <a:r>
              <a:rPr lang="en-US" sz="2000" b="1" dirty="0" err="1">
                <a:solidFill>
                  <a:prstClr val="black"/>
                </a:solidFill>
              </a:rPr>
              <a:t>Lhomcha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bouvin</a:t>
            </a:r>
            <a:r>
              <a:rPr lang="en-US" sz="2000" b="1" dirty="0">
                <a:solidFill>
                  <a:prstClr val="black"/>
                </a:solidFill>
              </a:rPr>
              <a:t> Ellen ana </a:t>
            </a:r>
            <a:r>
              <a:rPr lang="en-US" sz="2000" b="1" dirty="0" err="1">
                <a:solidFill>
                  <a:prstClr val="black"/>
                </a:solidFill>
              </a:rPr>
              <a:t>tahsan</a:t>
            </a:r>
            <a:r>
              <a:rPr lang="en-US" sz="2000" b="1" dirty="0">
                <a:solidFill>
                  <a:prstClr val="black"/>
                </a:solidFill>
              </a:rPr>
              <a:t> un, </a:t>
            </a:r>
            <a:r>
              <a:rPr lang="en-US" sz="2000" b="1" dirty="0" err="1">
                <a:solidFill>
                  <a:prstClr val="black"/>
                </a:solidFill>
              </a:rPr>
              <a:t>ahin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ol</a:t>
            </a:r>
            <a:r>
              <a:rPr lang="en-US" sz="2000" b="1" dirty="0">
                <a:solidFill>
                  <a:prstClr val="black"/>
                </a:solidFill>
              </a:rPr>
              <a:t> in </a:t>
            </a:r>
            <a:r>
              <a:rPr lang="en-US" sz="2000" b="1" dirty="0" err="1">
                <a:solidFill>
                  <a:prstClr val="black"/>
                </a:solidFill>
              </a:rPr>
              <a:t>thiemgao</a:t>
            </a:r>
            <a:r>
              <a:rPr lang="en-US" sz="2000" b="1" dirty="0">
                <a:solidFill>
                  <a:prstClr val="black"/>
                </a:solidFill>
              </a:rPr>
              <a:t> ahi mi </a:t>
            </a:r>
            <a:r>
              <a:rPr lang="en-US" sz="2000" b="1" dirty="0" err="1">
                <a:solidFill>
                  <a:prstClr val="black"/>
                </a:solidFill>
              </a:rPr>
              <a:t>jouse’n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ahin</a:t>
            </a:r>
            <a:r>
              <a:rPr lang="en-US" sz="2000" b="1" dirty="0">
                <a:solidFill>
                  <a:prstClr val="black"/>
                </a:solidFill>
              </a:rPr>
              <a:t> pom </a:t>
            </a:r>
            <a:r>
              <a:rPr lang="en-US" sz="2000" b="1" dirty="0" err="1">
                <a:solidFill>
                  <a:prstClr val="black"/>
                </a:solidFill>
              </a:rPr>
              <a:t>thei</a:t>
            </a:r>
            <a:r>
              <a:rPr lang="en-US" sz="2000" b="1" dirty="0">
                <a:solidFill>
                  <a:prstClr val="black"/>
                </a:solidFill>
              </a:rPr>
              <a:t> ta </a:t>
            </a:r>
            <a:r>
              <a:rPr lang="en-US" sz="2000" b="1" dirty="0" err="1">
                <a:solidFill>
                  <a:prstClr val="black"/>
                </a:solidFill>
              </a:rPr>
              <a:t>uve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Athuhil</a:t>
            </a:r>
            <a:r>
              <a:rPr lang="en-US" sz="2000" b="1" dirty="0">
                <a:solidFill>
                  <a:prstClr val="black"/>
                </a:solidFill>
              </a:rPr>
              <a:t> in Adventist </a:t>
            </a:r>
            <a:r>
              <a:rPr lang="en-US" sz="2000" b="1" dirty="0" err="1">
                <a:solidFill>
                  <a:prstClr val="black"/>
                </a:solidFill>
              </a:rPr>
              <a:t>tahsan</a:t>
            </a:r>
            <a:r>
              <a:rPr lang="en-US" sz="2000" b="1" dirty="0">
                <a:solidFill>
                  <a:prstClr val="black"/>
                </a:solidFill>
              </a:rPr>
              <a:t> ho </a:t>
            </a:r>
            <a:r>
              <a:rPr lang="en-US" sz="2000" b="1" dirty="0" err="1">
                <a:solidFill>
                  <a:prstClr val="black"/>
                </a:solidFill>
              </a:rPr>
              <a:t>kipat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tiil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apat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atiilkhouvin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athahatsah</a:t>
            </a:r>
            <a:r>
              <a:rPr lang="en-US" sz="2000" b="1" dirty="0">
                <a:solidFill>
                  <a:prstClr val="black"/>
                </a:solidFill>
              </a:rPr>
              <a:t> un ahi, </a:t>
            </a:r>
            <a:r>
              <a:rPr lang="en-US" sz="2000" b="1" dirty="0" err="1">
                <a:solidFill>
                  <a:prstClr val="black"/>
                </a:solidFill>
              </a:rPr>
              <a:t>tuni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hin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lamdih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kimuna’n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apang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jing</a:t>
            </a:r>
            <a:r>
              <a:rPr lang="en-US" sz="2000" b="1" dirty="0">
                <a:solidFill>
                  <a:prstClr val="black"/>
                </a:solidFill>
              </a:rPr>
              <a:t> tai.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FFD5FF-9A9E-C3EF-9479-848903660298}"/>
              </a:ext>
            </a:extLst>
          </p:cNvPr>
          <p:cNvSpPr txBox="1"/>
          <p:nvPr/>
        </p:nvSpPr>
        <p:spPr>
          <a:xfrm>
            <a:off x="252768" y="1815591"/>
            <a:ext cx="1182124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 err="1">
                <a:solidFill>
                  <a:prstClr val="black"/>
                </a:solidFill>
              </a:rPr>
              <a:t>Hiche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phaat</a:t>
            </a:r>
            <a:r>
              <a:rPr lang="en-US" sz="2000" b="1" noProof="0" dirty="0">
                <a:solidFill>
                  <a:prstClr val="black"/>
                </a:solidFill>
              </a:rPr>
              <a:t> lai </a:t>
            </a:r>
            <a:r>
              <a:rPr lang="en-US" sz="2000" b="1" noProof="0" dirty="0" err="1">
                <a:solidFill>
                  <a:prstClr val="black"/>
                </a:solidFill>
              </a:rPr>
              <a:t>tah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chun</a:t>
            </a:r>
            <a:r>
              <a:rPr lang="en-US" sz="2000" b="1" dirty="0">
                <a:solidFill>
                  <a:prstClr val="black"/>
                </a:solidFill>
              </a:rPr>
              <a:t> Ellen in </a:t>
            </a:r>
            <a:r>
              <a:rPr lang="en-US" sz="2000" b="1" dirty="0" err="1">
                <a:solidFill>
                  <a:prstClr val="black"/>
                </a:solidFill>
              </a:rPr>
              <a:t>gaovin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leisiet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apat</a:t>
            </a:r>
            <a:r>
              <a:rPr lang="en-US" sz="2000" b="1" dirty="0">
                <a:solidFill>
                  <a:prstClr val="black"/>
                </a:solidFill>
              </a:rPr>
              <a:t> Jerusalem </a:t>
            </a:r>
            <a:r>
              <a:rPr lang="en-US" sz="2000" b="1" dirty="0" err="1">
                <a:solidFill>
                  <a:prstClr val="black"/>
                </a:solidFill>
              </a:rPr>
              <a:t>Thah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kilhung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lut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lampi</a:t>
            </a:r>
            <a:r>
              <a:rPr lang="en-US" sz="2000" b="1" dirty="0">
                <a:solidFill>
                  <a:prstClr val="black"/>
                </a:solidFill>
              </a:rPr>
              <a:t> khat </a:t>
            </a:r>
            <a:r>
              <a:rPr lang="en-US" sz="2000" b="1" dirty="0" err="1">
                <a:solidFill>
                  <a:prstClr val="black"/>
                </a:solidFill>
              </a:rPr>
              <a:t>amun</a:t>
            </a:r>
            <a:r>
              <a:rPr lang="en-US" sz="2000" b="1" dirty="0">
                <a:solidFill>
                  <a:prstClr val="black"/>
                </a:solidFill>
              </a:rPr>
              <a:t>, Jesu </a:t>
            </a:r>
            <a:r>
              <a:rPr lang="en-US" sz="2000" b="1" dirty="0" err="1">
                <a:solidFill>
                  <a:prstClr val="black"/>
                </a:solidFill>
              </a:rPr>
              <a:t>mapuina’n</a:t>
            </a:r>
            <a:r>
              <a:rPr lang="en-US" sz="2000" b="1" dirty="0">
                <a:solidFill>
                  <a:prstClr val="black"/>
                </a:solidFill>
              </a:rPr>
              <a:t> Adventist </a:t>
            </a:r>
            <a:r>
              <a:rPr lang="en-US" sz="2000" b="1" dirty="0" err="1">
                <a:solidFill>
                  <a:prstClr val="black"/>
                </a:solidFill>
              </a:rPr>
              <a:t>tahsan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chate</a:t>
            </a:r>
            <a:r>
              <a:rPr lang="en-US" sz="2000" b="1" dirty="0">
                <a:solidFill>
                  <a:prstClr val="black"/>
                </a:solidFill>
              </a:rPr>
              <a:t> chu </a:t>
            </a:r>
            <a:r>
              <a:rPr lang="en-US" sz="2000" b="1" dirty="0" err="1">
                <a:solidFill>
                  <a:prstClr val="black"/>
                </a:solidFill>
              </a:rPr>
              <a:t>Khopi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Thieng</a:t>
            </a:r>
            <a:r>
              <a:rPr lang="en-US" sz="2000" b="1" dirty="0">
                <a:solidFill>
                  <a:prstClr val="black"/>
                </a:solidFill>
              </a:rPr>
              <a:t> lam chu </a:t>
            </a:r>
            <a:r>
              <a:rPr lang="en-US" sz="2000" b="1" dirty="0" err="1">
                <a:solidFill>
                  <a:prstClr val="black"/>
                </a:solidFill>
              </a:rPr>
              <a:t>ano</a:t>
            </a:r>
            <a:r>
              <a:rPr lang="en-US" sz="2000" b="1" dirty="0">
                <a:solidFill>
                  <a:prstClr val="black"/>
                </a:solidFill>
              </a:rPr>
              <a:t> un, </a:t>
            </a:r>
            <a:r>
              <a:rPr lang="en-US" sz="2000" b="1" dirty="0" err="1">
                <a:solidFill>
                  <a:prstClr val="black"/>
                </a:solidFill>
              </a:rPr>
              <a:t>akitol</a:t>
            </a:r>
            <a:r>
              <a:rPr lang="en-US" sz="2000" b="1" dirty="0">
                <a:solidFill>
                  <a:prstClr val="black"/>
                </a:solidFill>
              </a:rPr>
              <a:t> ta </a:t>
            </a:r>
            <a:r>
              <a:rPr lang="en-US" sz="2000" b="1" dirty="0" err="1">
                <a:solidFill>
                  <a:prstClr val="black"/>
                </a:solidFill>
              </a:rPr>
              <a:t>uve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Lamkaipu</a:t>
            </a:r>
            <a:r>
              <a:rPr lang="en-US" sz="2000" b="1" dirty="0">
                <a:solidFill>
                  <a:prstClr val="black"/>
                </a:solidFill>
              </a:rPr>
              <a:t> Jesu </a:t>
            </a:r>
            <a:r>
              <a:rPr lang="en-US" sz="2000" b="1" dirty="0" err="1">
                <a:solidFill>
                  <a:prstClr val="black"/>
                </a:solidFill>
              </a:rPr>
              <a:t>avet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chan</a:t>
            </a:r>
            <a:r>
              <a:rPr lang="en-US" sz="2000" b="1" dirty="0">
                <a:solidFill>
                  <a:prstClr val="black"/>
                </a:solidFill>
              </a:rPr>
              <a:t> un ache </a:t>
            </a:r>
            <a:r>
              <a:rPr lang="en-US" sz="2000" b="1" dirty="0" err="1">
                <a:solidFill>
                  <a:prstClr val="black"/>
                </a:solidFill>
              </a:rPr>
              <a:t>dih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jing</a:t>
            </a:r>
            <a:r>
              <a:rPr lang="en-US" sz="2000" b="1" dirty="0">
                <a:solidFill>
                  <a:prstClr val="black"/>
                </a:solidFill>
              </a:rPr>
              <a:t> un, mun dang </a:t>
            </a:r>
            <a:r>
              <a:rPr lang="en-US" sz="2000" b="1" dirty="0" err="1">
                <a:solidFill>
                  <a:prstClr val="black"/>
                </a:solidFill>
              </a:rPr>
              <a:t>avet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tieng</a:t>
            </a:r>
            <a:r>
              <a:rPr lang="en-US" sz="2000" b="1" dirty="0">
                <a:solidFill>
                  <a:prstClr val="black"/>
                </a:solidFill>
              </a:rPr>
              <a:t> u </a:t>
            </a:r>
            <a:r>
              <a:rPr lang="en-US" sz="2000" b="1" dirty="0" err="1">
                <a:solidFill>
                  <a:prstClr val="black"/>
                </a:solidFill>
              </a:rPr>
              <a:t>leh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akipahllhu</a:t>
            </a:r>
            <a:r>
              <a:rPr lang="en-US" sz="2000" b="1" dirty="0">
                <a:solidFill>
                  <a:prstClr val="black"/>
                </a:solidFill>
              </a:rPr>
              <a:t> un, </a:t>
            </a:r>
            <a:r>
              <a:rPr lang="en-US" sz="2000" b="1" dirty="0" err="1">
                <a:solidFill>
                  <a:prstClr val="black"/>
                </a:solidFill>
              </a:rPr>
              <a:t>amangthah</a:t>
            </a:r>
            <a:r>
              <a:rPr lang="en-US" sz="2000" b="1" dirty="0">
                <a:solidFill>
                  <a:prstClr val="black"/>
                </a:solidFill>
              </a:rPr>
              <a:t> ji ta </a:t>
            </a:r>
            <a:r>
              <a:rPr lang="en-US" sz="2000" b="1" dirty="0" err="1">
                <a:solidFill>
                  <a:prstClr val="black"/>
                </a:solidFill>
              </a:rPr>
              <a:t>uve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F09034C-7956-44B9-93F0-B3A60DB8D30E}"/>
              </a:ext>
            </a:extLst>
          </p:cNvPr>
          <p:cNvSpPr txBox="1"/>
          <p:nvPr/>
        </p:nvSpPr>
        <p:spPr>
          <a:xfrm>
            <a:off x="272430" y="1123396"/>
            <a:ext cx="116619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</a:rPr>
              <a:t>William Miller in Daniel 8:14 </a:t>
            </a:r>
            <a:r>
              <a:rPr lang="en-US" sz="2000" b="1" noProof="0" dirty="0" err="1">
                <a:solidFill>
                  <a:prstClr val="black"/>
                </a:solidFill>
              </a:rPr>
              <a:t>gaothu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kisei</a:t>
            </a:r>
            <a:r>
              <a:rPr lang="en-US" sz="2000" b="1" noProof="0" dirty="0">
                <a:solidFill>
                  <a:prstClr val="black"/>
                </a:solidFill>
              </a:rPr>
              <a:t> chu </a:t>
            </a:r>
            <a:r>
              <a:rPr lang="en-US" sz="2000" b="1" noProof="0" dirty="0" err="1">
                <a:solidFill>
                  <a:prstClr val="black"/>
                </a:solidFill>
              </a:rPr>
              <a:t>kum</a:t>
            </a:r>
            <a:r>
              <a:rPr lang="en-US" sz="2000" b="1" noProof="0" dirty="0">
                <a:solidFill>
                  <a:prstClr val="black"/>
                </a:solidFill>
              </a:rPr>
              <a:t> 1843 </a:t>
            </a:r>
            <a:r>
              <a:rPr lang="en-US" sz="2000" b="1" noProof="0" dirty="0" err="1">
                <a:solidFill>
                  <a:prstClr val="black"/>
                </a:solidFill>
              </a:rPr>
              <a:t>tieng</a:t>
            </a:r>
            <a:r>
              <a:rPr lang="en-US" sz="2000" b="1" noProof="0" dirty="0">
                <a:solidFill>
                  <a:prstClr val="black"/>
                </a:solidFill>
              </a:rPr>
              <a:t> Jesu hung ding ahi tin ana </a:t>
            </a:r>
            <a:r>
              <a:rPr lang="en-US" sz="2000" b="1" noProof="0" dirty="0" err="1">
                <a:solidFill>
                  <a:prstClr val="black"/>
                </a:solidFill>
              </a:rPr>
              <a:t>ledoh</a:t>
            </a:r>
            <a:r>
              <a:rPr lang="en-US" sz="2000" b="1" noProof="0" dirty="0">
                <a:solidFill>
                  <a:prstClr val="black"/>
                </a:solidFill>
              </a:rPr>
              <a:t> e. </a:t>
            </a:r>
            <a:r>
              <a:rPr lang="en-US" sz="2000" b="1" noProof="0" dirty="0" err="1">
                <a:solidFill>
                  <a:prstClr val="black"/>
                </a:solidFill>
              </a:rPr>
              <a:t>Chujou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chun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anikho</a:t>
            </a:r>
            <a:r>
              <a:rPr lang="en-US" sz="2000" b="1" noProof="0" dirty="0">
                <a:solidFill>
                  <a:prstClr val="black"/>
                </a:solidFill>
              </a:rPr>
              <a:t> chu October 22, 1844 din </a:t>
            </a:r>
            <a:r>
              <a:rPr lang="en-US" sz="2000" b="1" noProof="0" dirty="0" err="1">
                <a:solidFill>
                  <a:prstClr val="black"/>
                </a:solidFill>
              </a:rPr>
              <a:t>atep</a:t>
            </a:r>
            <a:r>
              <a:rPr lang="en-US" sz="2000" b="1" noProof="0" dirty="0">
                <a:solidFill>
                  <a:prstClr val="black"/>
                </a:solidFill>
              </a:rPr>
              <a:t> in, </a:t>
            </a:r>
            <a:r>
              <a:rPr lang="en-US" sz="2000" b="1" noProof="0" dirty="0" err="1">
                <a:solidFill>
                  <a:prstClr val="black"/>
                </a:solidFill>
              </a:rPr>
              <a:t>ahin</a:t>
            </a:r>
            <a:r>
              <a:rPr lang="en-US" sz="2000" b="1" noProof="0" dirty="0">
                <a:solidFill>
                  <a:prstClr val="black"/>
                </a:solidFill>
              </a:rPr>
              <a:t> Jesu ahung </a:t>
            </a:r>
            <a:r>
              <a:rPr lang="en-US" sz="2000" b="1" noProof="0" dirty="0" err="1">
                <a:solidFill>
                  <a:prstClr val="black"/>
                </a:solidFill>
              </a:rPr>
              <a:t>tapoi</a:t>
            </a:r>
            <a:r>
              <a:rPr lang="en-US" sz="2000" b="1" noProof="0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0213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10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3">
      <a:dk1>
        <a:sysClr val="windowText" lastClr="000000"/>
      </a:dk1>
      <a:lt1>
        <a:sysClr val="window" lastClr="FFFFFF"/>
      </a:lt1>
      <a:dk2>
        <a:srgbClr val="FF00FF"/>
      </a:dk2>
      <a:lt2>
        <a:srgbClr val="CCCC00"/>
      </a:lt2>
      <a:accent1>
        <a:srgbClr val="2FC753"/>
      </a:accent1>
      <a:accent2>
        <a:srgbClr val="E3B84B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orde de resplandor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1078</TotalTime>
  <Words>2030</Words>
  <Application>Microsoft Office PowerPoint</Application>
  <PresentationFormat>Panorámica</PresentationFormat>
  <Paragraphs>87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Constantia</vt:lpstr>
      <vt:lpstr>Aptos Display</vt:lpstr>
      <vt:lpstr>Comic Sans MS</vt:lpstr>
      <vt:lpstr>Arial</vt:lpstr>
      <vt:lpstr>Aptos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266</cp:revision>
  <dcterms:created xsi:type="dcterms:W3CDTF">2026-09-11T15:58:36Z</dcterms:created>
  <dcterms:modified xsi:type="dcterms:W3CDTF">2026-10-05T06:36:25Z</dcterms:modified>
</cp:coreProperties>
</file>