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8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33" d="100"/>
          <a:sy n="33" d="100"/>
        </p:scale>
        <p:origin x="156" y="13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DCD99FE-FC29-4C72-ACC0-90BB7DA1E30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Jesu </a:t>
          </a:r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hettuohsah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a pan ding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AA046AF-3034-4606-BF3A-9B6BB836833F}" type="parTrans" cxnId="{60F38D7F-6A30-4B22-AEAD-385683F8C91F}">
      <dgm:prSet/>
      <dgm:spPr/>
      <dgm:t>
        <a:bodyPr/>
        <a:lstStyle/>
        <a:p>
          <a:endParaRPr lang="es-ES" sz="2000"/>
        </a:p>
      </dgm:t>
    </dgm:pt>
    <dgm:pt modelId="{CB4F0FCA-53A6-4C5E-B777-0172B2D08E57}" type="sibTrans" cxnId="{60F38D7F-6A30-4B22-AEAD-385683F8C91F}">
      <dgm:prSet/>
      <dgm:spPr/>
      <dgm:t>
        <a:bodyPr/>
        <a:lstStyle/>
        <a:p>
          <a:endParaRPr lang="es-ES" sz="2000"/>
        </a:p>
      </dgm:t>
    </dgm:pt>
    <dgm:pt modelId="{3CD771D0-414F-41EA-AF8F-24EB4EB658E1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marL="0" indent="0">
            <a:buNone/>
          </a:pPr>
          <a:r>
            <a:rPr lang="en-US" sz="2100" b="1" noProof="0" dirty="0" err="1"/>
            <a:t>Atoh</a:t>
          </a:r>
          <a:r>
            <a:rPr lang="en-US" sz="2100" b="1" noProof="0" dirty="0"/>
            <a:t> </a:t>
          </a:r>
          <a:r>
            <a:rPr lang="en-US" sz="2100" b="1" noProof="0" dirty="0" err="1"/>
            <a:t>pipen</a:t>
          </a:r>
          <a:r>
            <a:rPr lang="en-US" sz="2100" b="1" noProof="0" dirty="0"/>
            <a:t> chu mite Jesu lam </a:t>
          </a:r>
          <a:r>
            <a:rPr lang="en-US" sz="2100" b="1" noProof="0" dirty="0" err="1"/>
            <a:t>hin</a:t>
          </a:r>
          <a:r>
            <a:rPr lang="en-US" sz="2100" b="1" noProof="0" dirty="0"/>
            <a:t> </a:t>
          </a:r>
          <a:r>
            <a:rPr lang="en-US" sz="2100" b="1" noProof="0" dirty="0" err="1"/>
            <a:t>puilut</a:t>
          </a:r>
          <a:r>
            <a:rPr lang="en-US" sz="2100" b="1" noProof="0" dirty="0"/>
            <a:t> ding chu ahi</a:t>
          </a:r>
          <a:endParaRPr lang="en-US" sz="2100" noProof="0" dirty="0"/>
        </a:p>
      </dgm:t>
    </dgm:pt>
    <dgm:pt modelId="{9B2259FD-234E-4E0E-8BA9-7311DDA2EA9C}" type="parTrans" cxnId="{FD56D805-461D-4351-8F6B-ABFAB32BDB5A}">
      <dgm:prSet/>
      <dgm:spPr/>
      <dgm:t>
        <a:bodyPr/>
        <a:lstStyle/>
        <a:p>
          <a:endParaRPr lang="es-ES" sz="2000"/>
        </a:p>
      </dgm:t>
    </dgm:pt>
    <dgm:pt modelId="{EDD2377F-2913-4372-AF30-0941DAB8B237}" type="sibTrans" cxnId="{FD56D805-461D-4351-8F6B-ABFAB32BDB5A}">
      <dgm:prSet/>
      <dgm:spPr/>
      <dgm:t>
        <a:bodyPr/>
        <a:lstStyle/>
        <a:p>
          <a:endParaRPr lang="es-ES" sz="2000"/>
        </a:p>
      </dgm:t>
    </dgm:pt>
    <dgm:pt modelId="{1F1CDFEC-5159-4F78-82D7-98E97277A2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7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Khonung</a:t>
          </a:r>
          <a:r>
            <a:rPr lang="en-US" sz="17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7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thu</a:t>
          </a:r>
          <a:r>
            <a:rPr lang="en-US" sz="17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7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phuondoh</a:t>
          </a:r>
          <a:r>
            <a:rPr lang="en-US" sz="17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7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masah</a:t>
          </a:r>
          <a:endParaRPr lang="en-US" sz="17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5412B8B-7B31-45A8-906C-392D7BABBCF3}" type="parTrans" cxnId="{4AC40176-2488-4BD6-AA76-0FFB8F15D2BD}">
      <dgm:prSet/>
      <dgm:spPr/>
      <dgm:t>
        <a:bodyPr/>
        <a:lstStyle/>
        <a:p>
          <a:endParaRPr lang="es-ES" sz="2000"/>
        </a:p>
      </dgm:t>
    </dgm:pt>
    <dgm:pt modelId="{462E2C00-F4F0-4CF8-B4CA-B3394ACE879F}" type="sibTrans" cxnId="{4AC40176-2488-4BD6-AA76-0FFB8F15D2BD}">
      <dgm:prSet/>
      <dgm:spPr/>
      <dgm:t>
        <a:bodyPr/>
        <a:lstStyle/>
        <a:p>
          <a:endParaRPr lang="es-ES" sz="2000"/>
        </a:p>
      </dgm:t>
    </dgm:pt>
    <dgm:pt modelId="{25D733FD-93DC-4658-A46F-67C83CE0A1F7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/>
          </a:solidFill>
        </a:ln>
      </dgm:spPr>
      <dgm:t>
        <a:bodyPr/>
        <a:lstStyle/>
        <a:p>
          <a:pPr marL="0" indent="0">
            <a:buNone/>
          </a:pPr>
          <a:r>
            <a:rPr lang="en-US" sz="2100" b="1" kern="1200" noProof="0" dirty="0">
              <a:latin typeface="Aptos" panose="02110004020202020204"/>
              <a:ea typeface="+mn-ea"/>
              <a:cs typeface="+mn-cs"/>
            </a:rPr>
            <a:t>Ahung </a:t>
          </a:r>
          <a:r>
            <a:rPr lang="en-US" sz="2100" b="1" kern="1200" noProof="0" dirty="0" err="1">
              <a:latin typeface="Aptos" panose="02110004020202020204"/>
              <a:ea typeface="+mn-ea"/>
              <a:cs typeface="+mn-cs"/>
            </a:rPr>
            <a:t>lhung</a:t>
          </a:r>
          <a:r>
            <a:rPr lang="en-US" sz="2100" b="1" kern="1200" noProof="0" dirty="0">
              <a:latin typeface="Aptos" panose="02110004020202020204"/>
              <a:ea typeface="+mn-ea"/>
              <a:cs typeface="+mn-cs"/>
            </a:rPr>
            <a:t> ding </a:t>
          </a:r>
          <a:r>
            <a:rPr lang="en-US" sz="2100" b="1" kern="1200" noProof="0" dirty="0" err="1">
              <a:latin typeface="Aptos" panose="02110004020202020204"/>
              <a:ea typeface="+mn-ea"/>
              <a:cs typeface="+mn-cs"/>
            </a:rPr>
            <a:t>thilsuoh</a:t>
          </a:r>
          <a:r>
            <a:rPr lang="en-US" sz="2100" b="1" kern="1200" noProof="0" dirty="0">
              <a:latin typeface="Aptos" panose="02110004020202020204"/>
              <a:ea typeface="+mn-ea"/>
              <a:cs typeface="+mn-cs"/>
            </a:rPr>
            <a:t> ho, </a:t>
          </a:r>
          <a:r>
            <a:rPr lang="en-US" sz="2100" b="1" kern="1200" noProof="0" dirty="0" err="1">
              <a:latin typeface="Aptos" panose="02110004020202020204"/>
              <a:ea typeface="+mn-ea"/>
              <a:cs typeface="+mn-cs"/>
            </a:rPr>
            <a:t>tuni</a:t>
          </a:r>
          <a:r>
            <a:rPr lang="en-US" sz="21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100" b="1" kern="1200" noProof="0" dirty="0" err="1">
              <a:latin typeface="Aptos" panose="02110004020202020204"/>
              <a:ea typeface="+mn-ea"/>
              <a:cs typeface="+mn-cs"/>
            </a:rPr>
            <a:t>gei</a:t>
          </a:r>
          <a:r>
            <a:rPr lang="en-US" sz="2100" b="1" kern="1200" noProof="0" dirty="0">
              <a:latin typeface="Aptos" panose="02110004020202020204"/>
              <a:ea typeface="+mn-ea"/>
              <a:cs typeface="+mn-cs"/>
            </a:rPr>
            <a:t> a </a:t>
          </a:r>
          <a:r>
            <a:rPr lang="en-US" sz="2100" b="1" kern="1200" noProof="0" dirty="0" err="1">
              <a:latin typeface="Aptos" panose="02110004020202020204"/>
              <a:ea typeface="+mn-ea"/>
              <a:cs typeface="+mn-cs"/>
            </a:rPr>
            <a:t>bulhit</a:t>
          </a:r>
          <a:r>
            <a:rPr lang="en-US" sz="2100" b="1" kern="1200" noProof="0" dirty="0">
              <a:latin typeface="Aptos" panose="02110004020202020204"/>
              <a:ea typeface="+mn-ea"/>
              <a:cs typeface="+mn-cs"/>
            </a:rPr>
            <a:t> a um </a:t>
          </a:r>
          <a:r>
            <a:rPr lang="en-US" sz="2100" b="1" kern="1200" noProof="0" dirty="0" err="1">
              <a:latin typeface="Aptos" panose="02110004020202020204"/>
              <a:ea typeface="+mn-ea"/>
              <a:cs typeface="+mn-cs"/>
            </a:rPr>
            <a:t>nalai</a:t>
          </a:r>
          <a:r>
            <a:rPr lang="en-US" sz="2100" b="1" kern="1200" noProof="0" dirty="0">
              <a:latin typeface="Aptos" panose="02110004020202020204"/>
              <a:ea typeface="+mn-ea"/>
              <a:cs typeface="+mn-cs"/>
            </a:rPr>
            <a:t> ding ho, </a:t>
          </a:r>
          <a:r>
            <a:rPr lang="en-US" sz="2100" b="1" kern="1200" noProof="0" dirty="0" err="1">
              <a:latin typeface="Aptos" panose="02110004020202020204"/>
              <a:ea typeface="+mn-ea"/>
              <a:cs typeface="+mn-cs"/>
            </a:rPr>
            <a:t>asei</a:t>
          </a:r>
          <a:r>
            <a:rPr lang="en-US" sz="21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100" b="1" kern="1200" noProof="0" dirty="0" err="1">
              <a:latin typeface="Aptos" panose="02110004020202020204"/>
              <a:ea typeface="+mn-ea"/>
              <a:cs typeface="+mn-cs"/>
            </a:rPr>
            <a:t>masah</a:t>
          </a:r>
          <a:r>
            <a:rPr lang="en-US" sz="21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100" b="1" kern="1200" noProof="0" dirty="0" err="1">
              <a:latin typeface="Aptos" panose="02110004020202020204"/>
              <a:ea typeface="+mn-ea"/>
              <a:cs typeface="+mn-cs"/>
            </a:rPr>
            <a:t>ui</a:t>
          </a:r>
          <a:endParaRPr lang="en-US" sz="2100" b="1" kern="1200" noProof="0" dirty="0">
            <a:latin typeface="Aptos" panose="02110004020202020204"/>
            <a:ea typeface="+mn-ea"/>
            <a:cs typeface="+mn-cs"/>
          </a:endParaRPr>
        </a:p>
      </dgm:t>
    </dgm:pt>
    <dgm:pt modelId="{FFC5D632-0AA4-4567-9488-02B07EEC1AA4}" type="parTrans" cxnId="{0862EA18-D636-46D4-B66E-C0FC6DB15D58}">
      <dgm:prSet/>
      <dgm:spPr/>
      <dgm:t>
        <a:bodyPr/>
        <a:lstStyle/>
        <a:p>
          <a:endParaRPr lang="es-ES" sz="2000"/>
        </a:p>
      </dgm:t>
    </dgm:pt>
    <dgm:pt modelId="{51C9E84F-CC89-4C99-82E9-DC501F717053}" type="sibTrans" cxnId="{0862EA18-D636-46D4-B66E-C0FC6DB15D58}">
      <dgm:prSet/>
      <dgm:spPr/>
      <dgm:t>
        <a:bodyPr/>
        <a:lstStyle/>
        <a:p>
          <a:endParaRPr lang="es-ES" sz="2000"/>
        </a:p>
      </dgm:t>
    </dgm:pt>
    <dgm:pt modelId="{39F1AB83-5A71-4203-951B-3E76E2FA0437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Hatsah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ding </a:t>
          </a:r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natoh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70A5C2-369A-4932-93AA-88F7883900E1}" type="parTrans" cxnId="{337D6BAF-24DF-44CF-8D75-863E8D7AA2A1}">
      <dgm:prSet/>
      <dgm:spPr/>
      <dgm:t>
        <a:bodyPr/>
        <a:lstStyle/>
        <a:p>
          <a:endParaRPr lang="es-ES" sz="2000"/>
        </a:p>
      </dgm:t>
    </dgm:pt>
    <dgm:pt modelId="{1626E676-3B1E-4454-B7AB-6FF14EDB912F}" type="sibTrans" cxnId="{337D6BAF-24DF-44CF-8D75-863E8D7AA2A1}">
      <dgm:prSet/>
      <dgm:spPr/>
      <dgm:t>
        <a:bodyPr/>
        <a:lstStyle/>
        <a:p>
          <a:endParaRPr lang="es-ES" sz="2000"/>
        </a:p>
      </dgm:t>
    </dgm:pt>
    <dgm:pt modelId="{7D77960C-0D30-421F-B81F-73D18F3CDDA5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marL="0" indent="0">
            <a:buNone/>
          </a:pPr>
          <a:r>
            <a:rPr lang="en-US" sz="2100" b="1" noProof="0" dirty="0" err="1"/>
            <a:t>Melmapa’n</a:t>
          </a:r>
          <a:r>
            <a:rPr lang="en-US" sz="2100" b="1" noProof="0" dirty="0"/>
            <a:t> </a:t>
          </a:r>
          <a:r>
            <a:rPr lang="en-US" sz="2100" b="1" noProof="0" dirty="0" err="1"/>
            <a:t>asuhchim</a:t>
          </a:r>
          <a:r>
            <a:rPr lang="en-US" sz="2100" b="1" noProof="0" dirty="0"/>
            <a:t> </a:t>
          </a:r>
          <a:r>
            <a:rPr lang="en-US" sz="2100" b="1" noProof="0" dirty="0" err="1"/>
            <a:t>joulou</a:t>
          </a:r>
          <a:r>
            <a:rPr lang="en-US" sz="2100" b="1" noProof="0" dirty="0"/>
            <a:t> ding </a:t>
          </a:r>
          <a:r>
            <a:rPr lang="en-US" sz="2100" b="1" noProof="0" dirty="0" err="1"/>
            <a:t>houbung</a:t>
          </a:r>
          <a:r>
            <a:rPr lang="en-US" sz="2100" b="1" noProof="0" dirty="0"/>
            <a:t> </a:t>
          </a:r>
          <a:r>
            <a:rPr lang="en-US" sz="2100" b="1" noProof="0" dirty="0" err="1"/>
            <a:t>dettah</a:t>
          </a:r>
          <a:r>
            <a:rPr lang="en-US" sz="2100" b="1" noProof="0" dirty="0"/>
            <a:t> </a:t>
          </a:r>
          <a:r>
            <a:rPr lang="en-US" sz="2100" b="1" noProof="0" dirty="0" err="1"/>
            <a:t>phudoh</a:t>
          </a:r>
          <a:r>
            <a:rPr lang="en-US" sz="2100" b="1" noProof="0" dirty="0"/>
            <a:t> ding chu ahi</a:t>
          </a:r>
          <a:endParaRPr lang="en-US" sz="2100" noProof="0" dirty="0"/>
        </a:p>
      </dgm:t>
    </dgm:pt>
    <dgm:pt modelId="{F0C5EA2B-7BEA-41F2-A544-39385B2F8F40}" type="parTrans" cxnId="{A9355183-10B7-4A7D-8D97-97D9363BA49E}">
      <dgm:prSet/>
      <dgm:spPr/>
      <dgm:t>
        <a:bodyPr/>
        <a:lstStyle/>
        <a:p>
          <a:endParaRPr lang="es-ES" sz="2000"/>
        </a:p>
      </dgm:t>
    </dgm:pt>
    <dgm:pt modelId="{8CA4453E-1DAB-4734-AACB-5590A2138041}" type="sibTrans" cxnId="{A9355183-10B7-4A7D-8D97-97D9363BA49E}">
      <dgm:prSet/>
      <dgm:spPr/>
      <dgm:t>
        <a:bodyPr/>
        <a:lstStyle/>
        <a:p>
          <a:endParaRPr lang="es-ES" sz="2000"/>
        </a:p>
      </dgm:t>
    </dgm:pt>
    <dgm:pt modelId="{576F84B1-17FF-4C54-A6F9-4787FFEF6346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1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Tiilkhouna</a:t>
          </a:r>
          <a:endParaRPr lang="en-US" sz="21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7BC9326-C2EB-4F23-9CDA-41D6BDF1A659}" type="parTrans" cxnId="{F01D63FB-1263-46D6-B705-626D50C1C246}">
      <dgm:prSet/>
      <dgm:spPr/>
      <dgm:t>
        <a:bodyPr/>
        <a:lstStyle/>
        <a:p>
          <a:endParaRPr lang="es-ES" sz="2000"/>
        </a:p>
      </dgm:t>
    </dgm:pt>
    <dgm:pt modelId="{E1DB6DC5-D68E-448E-859E-EF50CEE3BDC3}" type="sibTrans" cxnId="{F01D63FB-1263-46D6-B705-626D50C1C246}">
      <dgm:prSet/>
      <dgm:spPr/>
      <dgm:t>
        <a:bodyPr/>
        <a:lstStyle/>
        <a:p>
          <a:endParaRPr lang="es-ES" sz="2000"/>
        </a:p>
      </dgm:t>
    </dgm:pt>
    <dgm:pt modelId="{F255B581-4A22-43F1-9DDB-022968AAECA8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r>
            <a:rPr lang="en-US" sz="2100" b="1" noProof="0" dirty="0"/>
            <a:t>Mite </a:t>
          </a:r>
          <a:r>
            <a:rPr lang="en-US" sz="2100" b="1" noProof="0" dirty="0" err="1"/>
            <a:t>kisih</a:t>
          </a:r>
          <a:r>
            <a:rPr lang="en-US" sz="2100" b="1" noProof="0" dirty="0"/>
            <a:t> </a:t>
          </a:r>
          <a:r>
            <a:rPr lang="en-US" sz="2100" b="1" noProof="0" dirty="0" err="1"/>
            <a:t>theina</a:t>
          </a:r>
          <a:r>
            <a:rPr lang="en-US" sz="2100" b="1" noProof="0" dirty="0"/>
            <a:t> </a:t>
          </a:r>
          <a:r>
            <a:rPr lang="en-US" sz="2100" b="1" noProof="0" dirty="0" err="1"/>
            <a:t>dia</a:t>
          </a:r>
          <a:r>
            <a:rPr lang="en-US" sz="2100" b="1" noProof="0" dirty="0"/>
            <a:t> </a:t>
          </a:r>
          <a:r>
            <a:rPr lang="en-US" sz="2100" b="1" noProof="0" dirty="0" err="1"/>
            <a:t>chonsiet</a:t>
          </a:r>
          <a:r>
            <a:rPr lang="en-US" sz="2100" b="1" noProof="0" dirty="0"/>
            <a:t> </a:t>
          </a:r>
          <a:r>
            <a:rPr lang="en-US" sz="2100" b="1" noProof="0" dirty="0" err="1"/>
            <a:t>ipi</a:t>
          </a:r>
          <a:r>
            <a:rPr lang="en-US" sz="2100" b="1" noProof="0" dirty="0"/>
            <a:t> ahi </a:t>
          </a:r>
          <a:r>
            <a:rPr lang="en-US" sz="2100" b="1" noProof="0" dirty="0" err="1"/>
            <a:t>tahlah</a:t>
          </a:r>
          <a:r>
            <a:rPr lang="en-US" sz="2100" b="1" noProof="0" dirty="0"/>
            <a:t> ding</a:t>
          </a:r>
          <a:endParaRPr lang="en-US" sz="2100" noProof="0" dirty="0"/>
        </a:p>
      </dgm:t>
    </dgm:pt>
    <dgm:pt modelId="{F8AABC5E-C78C-401F-8510-EAED3F0C5051}" type="parTrans" cxnId="{12C36F5C-9147-440C-8ACE-AA5000BC60E0}">
      <dgm:prSet/>
      <dgm:spPr/>
      <dgm:t>
        <a:bodyPr/>
        <a:lstStyle/>
        <a:p>
          <a:endParaRPr lang="es-ES" sz="2000"/>
        </a:p>
      </dgm:t>
    </dgm:pt>
    <dgm:pt modelId="{A6419884-9C83-4115-9C4A-3476801061CA}" type="sibTrans" cxnId="{12C36F5C-9147-440C-8ACE-AA5000BC60E0}">
      <dgm:prSet/>
      <dgm:spPr/>
      <dgm:t>
        <a:bodyPr/>
        <a:lstStyle/>
        <a:p>
          <a:endParaRPr lang="es-ES" sz="2000"/>
        </a:p>
      </dgm:t>
    </dgm:pt>
    <dgm:pt modelId="{8FACA609-11DE-421F-B7EE-75BB7AAFF962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1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Lhamuonna</a:t>
          </a:r>
          <a:endParaRPr lang="en-US" sz="21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182001B-2E6D-40FA-ADA7-B4681889C8C8}" type="parTrans" cxnId="{51E4D12B-87C9-4102-939D-26865AE28B6E}">
      <dgm:prSet/>
      <dgm:spPr/>
      <dgm:t>
        <a:bodyPr/>
        <a:lstStyle/>
        <a:p>
          <a:endParaRPr lang="es-ES" sz="2000"/>
        </a:p>
      </dgm:t>
    </dgm:pt>
    <dgm:pt modelId="{0FB139CC-C60F-42AA-B27E-0889992B1454}" type="sibTrans" cxnId="{51E4D12B-87C9-4102-939D-26865AE28B6E}">
      <dgm:prSet/>
      <dgm:spPr/>
      <dgm:t>
        <a:bodyPr/>
        <a:lstStyle/>
        <a:p>
          <a:endParaRPr lang="es-ES" sz="2000"/>
        </a:p>
      </dgm:t>
    </dgm:pt>
    <dgm:pt modelId="{FBD893F2-D066-4295-9EC5-A5677D8E95C7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buNone/>
          </a:pPr>
          <a:r>
            <a:rPr lang="en-US" sz="2100" b="1" noProof="0" dirty="0"/>
            <a:t>Judas le Silas </a:t>
          </a:r>
          <a:r>
            <a:rPr lang="en-US" sz="2100" b="1" noProof="0" dirty="0" err="1"/>
            <a:t>houbung</a:t>
          </a:r>
          <a:r>
            <a:rPr lang="en-US" sz="2100" b="1" noProof="0" dirty="0"/>
            <a:t> ho </a:t>
          </a:r>
          <a:r>
            <a:rPr lang="en-US" sz="2100" b="1" noProof="0" dirty="0" err="1"/>
            <a:t>hahsahna</a:t>
          </a:r>
          <a:r>
            <a:rPr lang="en-US" sz="2100" b="1" noProof="0" dirty="0"/>
            <a:t> </a:t>
          </a:r>
          <a:r>
            <a:rPr lang="en-US" sz="2100" b="1" noProof="0" dirty="0" err="1"/>
            <a:t>natoh</a:t>
          </a:r>
          <a:r>
            <a:rPr lang="en-US" sz="2100" b="1" noProof="0" dirty="0"/>
            <a:t> tong din </a:t>
          </a:r>
          <a:r>
            <a:rPr lang="en-US" sz="2100" b="1" noProof="0" dirty="0" err="1"/>
            <a:t>akisol</a:t>
          </a:r>
          <a:r>
            <a:rPr lang="en-US" sz="2100" b="1" noProof="0" dirty="0"/>
            <a:t> </a:t>
          </a:r>
          <a:r>
            <a:rPr lang="en-US" sz="2100" b="1" noProof="0" dirty="0" err="1"/>
            <a:t>lhon</a:t>
          </a:r>
          <a:r>
            <a:rPr lang="en-US" sz="2100" b="1" noProof="0" dirty="0"/>
            <a:t> e</a:t>
          </a:r>
          <a:endParaRPr lang="en-US" sz="2100" noProof="0" dirty="0"/>
        </a:p>
      </dgm:t>
    </dgm:pt>
    <dgm:pt modelId="{F6F58423-0235-4E36-906E-D436852080FC}" type="parTrans" cxnId="{46AFF13D-3063-4D4D-8871-42434D157A63}">
      <dgm:prSet/>
      <dgm:spPr/>
      <dgm:t>
        <a:bodyPr/>
        <a:lstStyle/>
        <a:p>
          <a:endParaRPr lang="es-ES" sz="2000"/>
        </a:p>
      </dgm:t>
    </dgm:pt>
    <dgm:pt modelId="{A2BE28C3-6A04-466E-9399-8FA26FD0D994}" type="sibTrans" cxnId="{46AFF13D-3063-4D4D-8871-42434D157A63}">
      <dgm:prSet/>
      <dgm:spPr/>
      <dgm:t>
        <a:bodyPr/>
        <a:lstStyle/>
        <a:p>
          <a:endParaRPr lang="es-ES" sz="2000"/>
        </a:p>
      </dgm:t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FA90D467-45E9-4424-9A20-89AF1C4BD1D3}" type="pres">
      <dgm:prSet presAssocID="{3DCD99FE-FC29-4C72-ACC0-90BB7DA1E30A}" presName="compNode" presStyleCnt="0"/>
      <dgm:spPr/>
    </dgm:pt>
    <dgm:pt modelId="{04D3CF86-DE88-4173-BB50-CB625C2784C1}" type="pres">
      <dgm:prSet presAssocID="{3DCD99FE-FC29-4C72-ACC0-90BB7DA1E30A}" presName="childRect" presStyleLbl="bgAcc1" presStyleIdx="0" presStyleCnt="5" custScaleX="142715" custScaleY="114179">
        <dgm:presLayoutVars>
          <dgm:bulletEnabled val="1"/>
        </dgm:presLayoutVars>
      </dgm:prSet>
      <dgm:spPr/>
    </dgm:pt>
    <dgm:pt modelId="{4509C98C-D3ED-487A-BE5B-22E7E2A8F68A}" type="pres">
      <dgm:prSet presAssocID="{3DCD99FE-FC29-4C72-ACC0-90BB7DA1E30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3303C94-F2EE-4E3F-8B8F-C30B43A7A5F7}" type="pres">
      <dgm:prSet presAssocID="{3DCD99FE-FC29-4C72-ACC0-90BB7DA1E30A}" presName="parentRect" presStyleLbl="alignNode1" presStyleIdx="0" presStyleCnt="5" custScaleX="142715" custLinFactNeighborY="21509"/>
      <dgm:spPr/>
    </dgm:pt>
    <dgm:pt modelId="{A381FCC2-366C-484C-80F3-42AFE9B46DAC}" type="pres">
      <dgm:prSet presAssocID="{3DCD99FE-FC29-4C72-ACC0-90BB7DA1E30A}" presName="adorn" presStyleLbl="fgAccFollowNode1" presStyleIdx="0" presStyleCnt="5" custLinFactNeighborX="35928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</dgm:spPr>
    </dgm:pt>
    <dgm:pt modelId="{D3EFC2CD-A8BD-4538-B2A9-D4F28EFB5015}" type="pres">
      <dgm:prSet presAssocID="{CB4F0FCA-53A6-4C5E-B777-0172B2D08E57}" presName="sibTrans" presStyleLbl="sibTrans2D1" presStyleIdx="0" presStyleCnt="0"/>
      <dgm:spPr/>
    </dgm:pt>
    <dgm:pt modelId="{819EAF1B-F16A-496B-9BC0-3ADE24E1B8DE}" type="pres">
      <dgm:prSet presAssocID="{1F1CDFEC-5159-4F78-82D7-98E97277A281}" presName="compNode" presStyleCnt="0"/>
      <dgm:spPr/>
    </dgm:pt>
    <dgm:pt modelId="{3EE713CA-5DC2-499E-9B70-F3055F077623}" type="pres">
      <dgm:prSet presAssocID="{1F1CDFEC-5159-4F78-82D7-98E97277A281}" presName="childRect" presStyleLbl="bgAcc1" presStyleIdx="1" presStyleCnt="5" custScaleX="142715" custScaleY="114179">
        <dgm:presLayoutVars>
          <dgm:bulletEnabled val="1"/>
        </dgm:presLayoutVars>
      </dgm:prSet>
      <dgm:spPr/>
    </dgm:pt>
    <dgm:pt modelId="{9E64D7C4-F4D0-4608-AFCF-D1688C82FA1F}" type="pres">
      <dgm:prSet presAssocID="{1F1CDFEC-5159-4F78-82D7-98E97277A28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7D34FEE-7DA6-4B37-BBED-CAA95D76B4CC}" type="pres">
      <dgm:prSet presAssocID="{1F1CDFEC-5159-4F78-82D7-98E97277A281}" presName="parentRect" presStyleLbl="alignNode1" presStyleIdx="1" presStyleCnt="5" custScaleX="142715" custLinFactNeighborY="21509"/>
      <dgm:spPr/>
    </dgm:pt>
    <dgm:pt modelId="{404A7F00-D70F-40DB-A253-54411E61105B}" type="pres">
      <dgm:prSet presAssocID="{1F1CDFEC-5159-4F78-82D7-98E97277A281}" presName="adorn" presStyleLbl="fgAccFollowNode1" presStyleIdx="1" presStyleCnt="5" custLinFactNeighborX="35928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</dgm:spPr>
    </dgm:pt>
    <dgm:pt modelId="{D9D2F1A1-75FA-437A-8C9E-ACD1EBDAA054}" type="pres">
      <dgm:prSet presAssocID="{462E2C00-F4F0-4CF8-B4CA-B3394ACE879F}" presName="sibTrans" presStyleLbl="sibTrans2D1" presStyleIdx="0" presStyleCnt="0"/>
      <dgm:spPr/>
    </dgm:pt>
    <dgm:pt modelId="{33AB3D4B-C6B2-4CE8-A6C6-0D9768E98443}" type="pres">
      <dgm:prSet presAssocID="{39F1AB83-5A71-4203-951B-3E76E2FA0437}" presName="compNode" presStyleCnt="0"/>
      <dgm:spPr/>
    </dgm:pt>
    <dgm:pt modelId="{B93B6972-D6BF-4224-8F58-E4363ABE05A9}" type="pres">
      <dgm:prSet presAssocID="{39F1AB83-5A71-4203-951B-3E76E2FA0437}" presName="childRect" presStyleLbl="bgAcc1" presStyleIdx="2" presStyleCnt="5" custScaleX="142715" custScaleY="114179">
        <dgm:presLayoutVars>
          <dgm:bulletEnabled val="1"/>
        </dgm:presLayoutVars>
      </dgm:prSet>
      <dgm:spPr/>
    </dgm:pt>
    <dgm:pt modelId="{E6ABE69A-36DD-445F-86C2-EC58035F4C7D}" type="pres">
      <dgm:prSet presAssocID="{39F1AB83-5A71-4203-951B-3E76E2FA043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D9EC3F5-2B61-4178-AF40-07178C6999D4}" type="pres">
      <dgm:prSet presAssocID="{39F1AB83-5A71-4203-951B-3E76E2FA0437}" presName="parentRect" presStyleLbl="alignNode1" presStyleIdx="2" presStyleCnt="5" custScaleX="142715" custLinFactNeighborY="21509"/>
      <dgm:spPr/>
    </dgm:pt>
    <dgm:pt modelId="{3D6A2FB8-FAD5-4FEF-A1A3-3717E97DEF08}" type="pres">
      <dgm:prSet presAssocID="{39F1AB83-5A71-4203-951B-3E76E2FA0437}" presName="adorn" presStyleLbl="fgAccFollowNode1" presStyleIdx="2" presStyleCnt="5" custLinFactNeighborX="35929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</dgm:spPr>
    </dgm:pt>
    <dgm:pt modelId="{473383DD-28FA-49E9-AFC8-9B964FA564E7}" type="pres">
      <dgm:prSet presAssocID="{1626E676-3B1E-4454-B7AB-6FF14EDB912F}" presName="sibTrans" presStyleLbl="sibTrans2D1" presStyleIdx="0" presStyleCnt="0"/>
      <dgm:spPr/>
    </dgm:pt>
    <dgm:pt modelId="{7EF07DD5-2513-4129-826D-BC94208026C1}" type="pres">
      <dgm:prSet presAssocID="{576F84B1-17FF-4C54-A6F9-4787FFEF6346}" presName="compNode" presStyleCnt="0"/>
      <dgm:spPr/>
    </dgm:pt>
    <dgm:pt modelId="{47B3CB62-A8A9-4497-91EE-E14053024428}" type="pres">
      <dgm:prSet presAssocID="{576F84B1-17FF-4C54-A6F9-4787FFEF6346}" presName="childRect" presStyleLbl="bgAcc1" presStyleIdx="3" presStyleCnt="5" custScaleX="152625" custLinFactNeighborX="-67257">
        <dgm:presLayoutVars>
          <dgm:bulletEnabled val="1"/>
        </dgm:presLayoutVars>
      </dgm:prSet>
      <dgm:spPr/>
    </dgm:pt>
    <dgm:pt modelId="{1BD54DEE-E1EB-4C97-81A3-BF427F74E9E9}" type="pres">
      <dgm:prSet presAssocID="{576F84B1-17FF-4C54-A6F9-4787FFEF634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FC4422D-8C48-4D6F-8899-D3EB750C73B7}" type="pres">
      <dgm:prSet presAssocID="{576F84B1-17FF-4C54-A6F9-4787FFEF6346}" presName="parentRect" presStyleLbl="alignNode1" presStyleIdx="3" presStyleCnt="5" custScaleX="152625" custLinFactNeighborX="-67257"/>
      <dgm:spPr/>
    </dgm:pt>
    <dgm:pt modelId="{3130E0C0-5E31-4FB3-8A92-9A309FDC92A9}" type="pres">
      <dgm:prSet presAssocID="{576F84B1-17FF-4C54-A6F9-4787FFEF6346}" presName="adorn" presStyleLbl="fgAccFollowNode1" presStyleIdx="3" presStyleCnt="5" custLinFactX="-45285" custLinFactNeighborX="-100000" custLinFactNeighborY="-18744"/>
      <dgm:spPr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</dgm:spPr>
    </dgm:pt>
    <dgm:pt modelId="{4CDB36CE-04BE-4A69-9A99-EA24D87313CD}" type="pres">
      <dgm:prSet presAssocID="{E1DB6DC5-D68E-448E-859E-EF50CEE3BDC3}" presName="sibTrans" presStyleLbl="sibTrans2D1" presStyleIdx="0" presStyleCnt="0"/>
      <dgm:spPr/>
    </dgm:pt>
    <dgm:pt modelId="{1E16F162-A051-40BD-BCEC-31D7ADFC5173}" type="pres">
      <dgm:prSet presAssocID="{8FACA609-11DE-421F-B7EE-75BB7AAFF962}" presName="compNode" presStyleCnt="0"/>
      <dgm:spPr/>
    </dgm:pt>
    <dgm:pt modelId="{8C181B66-CC29-4D81-82A1-51CAB7D5DB84}" type="pres">
      <dgm:prSet presAssocID="{8FACA609-11DE-421F-B7EE-75BB7AAFF962}" presName="childRect" presStyleLbl="bgAcc1" presStyleIdx="4" presStyleCnt="5" custScaleX="152625" custLinFactNeighborX="-67257">
        <dgm:presLayoutVars>
          <dgm:bulletEnabled val="1"/>
        </dgm:presLayoutVars>
      </dgm:prSet>
      <dgm:spPr/>
    </dgm:pt>
    <dgm:pt modelId="{4C29B0A9-7ADA-4708-B73F-210F7A8A3AFE}" type="pres">
      <dgm:prSet presAssocID="{8FACA609-11DE-421F-B7EE-75BB7AAFF96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324725-AC41-4188-ADC2-C983F204EAEA}" type="pres">
      <dgm:prSet presAssocID="{8FACA609-11DE-421F-B7EE-75BB7AAFF962}" presName="parentRect" presStyleLbl="alignNode1" presStyleIdx="4" presStyleCnt="5" custScaleX="152625" custLinFactNeighborX="-67257"/>
      <dgm:spPr/>
    </dgm:pt>
    <dgm:pt modelId="{3A686E9C-D473-424C-A616-6FCF3A07A6DA}" type="pres">
      <dgm:prSet presAssocID="{8FACA609-11DE-421F-B7EE-75BB7AAFF962}" presName="adorn" presStyleLbl="fgAccFollowNode1" presStyleIdx="4" presStyleCnt="5" custLinFactX="-42160" custLinFactNeighborX="-100000" custLinFactNeighborY="-18746"/>
      <dgm:spPr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FD56D805-461D-4351-8F6B-ABFAB32BDB5A}" srcId="{3DCD99FE-FC29-4C72-ACC0-90BB7DA1E30A}" destId="{3CD771D0-414F-41EA-AF8F-24EB4EB658E1}" srcOrd="0" destOrd="0" parTransId="{9B2259FD-234E-4E0E-8BA9-7311DDA2EA9C}" sibTransId="{EDD2377F-2913-4372-AF30-0941DAB8B237}"/>
    <dgm:cxn modelId="{0862EA18-D636-46D4-B66E-C0FC6DB15D58}" srcId="{1F1CDFEC-5159-4F78-82D7-98E97277A281}" destId="{25D733FD-93DC-4658-A46F-67C83CE0A1F7}" srcOrd="0" destOrd="0" parTransId="{FFC5D632-0AA4-4567-9488-02B07EEC1AA4}" sibTransId="{51C9E84F-CC89-4C99-82E9-DC501F717053}"/>
    <dgm:cxn modelId="{18D83120-17EA-46B5-9267-67DF29618784}" type="presOf" srcId="{CB4F0FCA-53A6-4C5E-B777-0172B2D08E57}" destId="{D3EFC2CD-A8BD-4538-B2A9-D4F28EFB5015}" srcOrd="0" destOrd="0" presId="urn:microsoft.com/office/officeart/2005/8/layout/bList2"/>
    <dgm:cxn modelId="{51E4D12B-87C9-4102-939D-26865AE28B6E}" srcId="{FD313355-6819-4705-A30E-A1889181BF5F}" destId="{8FACA609-11DE-421F-B7EE-75BB7AAFF962}" srcOrd="4" destOrd="0" parTransId="{8182001B-2E6D-40FA-ADA7-B4681889C8C8}" sibTransId="{0FB139CC-C60F-42AA-B27E-0889992B1454}"/>
    <dgm:cxn modelId="{6EC5F633-05C3-469A-8877-901524390ADF}" type="presOf" srcId="{8FACA609-11DE-421F-B7EE-75BB7AAFF962}" destId="{33324725-AC41-4188-ADC2-C983F204EAEA}" srcOrd="1" destOrd="0" presId="urn:microsoft.com/office/officeart/2005/8/layout/bList2"/>
    <dgm:cxn modelId="{46AFF13D-3063-4D4D-8871-42434D157A63}" srcId="{8FACA609-11DE-421F-B7EE-75BB7AAFF962}" destId="{FBD893F2-D066-4295-9EC5-A5677D8E95C7}" srcOrd="0" destOrd="0" parTransId="{F6F58423-0235-4E36-906E-D436852080FC}" sibTransId="{A2BE28C3-6A04-466E-9399-8FA26FD0D994}"/>
    <dgm:cxn modelId="{12C36F5C-9147-440C-8ACE-AA5000BC60E0}" srcId="{576F84B1-17FF-4C54-A6F9-4787FFEF6346}" destId="{F255B581-4A22-43F1-9DDB-022968AAECA8}" srcOrd="0" destOrd="0" parTransId="{F8AABC5E-C78C-401F-8510-EAED3F0C5051}" sibTransId="{A6419884-9C83-4115-9C4A-3476801061CA}"/>
    <dgm:cxn modelId="{BE0EDA62-E462-45C9-8F2B-D1E21E056DA1}" type="presOf" srcId="{1626E676-3B1E-4454-B7AB-6FF14EDB912F}" destId="{473383DD-28FA-49E9-AFC8-9B964FA564E7}" srcOrd="0" destOrd="0" presId="urn:microsoft.com/office/officeart/2005/8/layout/bList2"/>
    <dgm:cxn modelId="{F88DC466-FAB8-4A91-8BE1-9D063495D824}" type="presOf" srcId="{3DCD99FE-FC29-4C72-ACC0-90BB7DA1E30A}" destId="{4509C98C-D3ED-487A-BE5B-22E7E2A8F68A}" srcOrd="0" destOrd="0" presId="urn:microsoft.com/office/officeart/2005/8/layout/bList2"/>
    <dgm:cxn modelId="{A45B0848-2DEB-4873-84CD-BF6E92D0242A}" type="presOf" srcId="{39F1AB83-5A71-4203-951B-3E76E2FA0437}" destId="{E6ABE69A-36DD-445F-86C2-EC58035F4C7D}" srcOrd="0" destOrd="0" presId="urn:microsoft.com/office/officeart/2005/8/layout/bList2"/>
    <dgm:cxn modelId="{23A7DC6C-397E-4E65-8C25-A7E8BD920F2E}" type="presOf" srcId="{25D733FD-93DC-4658-A46F-67C83CE0A1F7}" destId="{3EE713CA-5DC2-499E-9B70-F3055F077623}" srcOrd="0" destOrd="0" presId="urn:microsoft.com/office/officeart/2005/8/layout/bList2"/>
    <dgm:cxn modelId="{143F6771-2C7E-4D6D-878F-431D498A05ED}" type="presOf" srcId="{1F1CDFEC-5159-4F78-82D7-98E97277A281}" destId="{9E64D7C4-F4D0-4608-AFCF-D1688C82FA1F}" srcOrd="0" destOrd="0" presId="urn:microsoft.com/office/officeart/2005/8/layout/bList2"/>
    <dgm:cxn modelId="{4AC40176-2488-4BD6-AA76-0FFB8F15D2BD}" srcId="{FD313355-6819-4705-A30E-A1889181BF5F}" destId="{1F1CDFEC-5159-4F78-82D7-98E97277A281}" srcOrd="1" destOrd="0" parTransId="{55412B8B-7B31-45A8-906C-392D7BABBCF3}" sibTransId="{462E2C00-F4F0-4CF8-B4CA-B3394ACE879F}"/>
    <dgm:cxn modelId="{60F38D7F-6A30-4B22-AEAD-385683F8C91F}" srcId="{FD313355-6819-4705-A30E-A1889181BF5F}" destId="{3DCD99FE-FC29-4C72-ACC0-90BB7DA1E30A}" srcOrd="0" destOrd="0" parTransId="{9AA046AF-3034-4606-BF3A-9B6BB836833F}" sibTransId="{CB4F0FCA-53A6-4C5E-B777-0172B2D08E57}"/>
    <dgm:cxn modelId="{A9355183-10B7-4A7D-8D97-97D9363BA49E}" srcId="{39F1AB83-5A71-4203-951B-3E76E2FA0437}" destId="{7D77960C-0D30-421F-B81F-73D18F3CDDA5}" srcOrd="0" destOrd="0" parTransId="{F0C5EA2B-7BEA-41F2-A544-39385B2F8F40}" sibTransId="{8CA4453E-1DAB-4734-AACB-5590A2138041}"/>
    <dgm:cxn modelId="{B167078D-DCA3-48A4-9D42-A14A72ACAC3A}" type="presOf" srcId="{462E2C00-F4F0-4CF8-B4CA-B3394ACE879F}" destId="{D9D2F1A1-75FA-437A-8C9E-ACD1EBDAA054}" srcOrd="0" destOrd="0" presId="urn:microsoft.com/office/officeart/2005/8/layout/bList2"/>
    <dgm:cxn modelId="{0B966299-39B2-414F-B82E-70E59853CB1B}" type="presOf" srcId="{8FACA609-11DE-421F-B7EE-75BB7AAFF962}" destId="{4C29B0A9-7ADA-4708-B73F-210F7A8A3AFE}" srcOrd="0" destOrd="0" presId="urn:microsoft.com/office/officeart/2005/8/layout/bList2"/>
    <dgm:cxn modelId="{6C87229D-2923-4626-B458-D572001BAFF2}" type="presOf" srcId="{7D77960C-0D30-421F-B81F-73D18F3CDDA5}" destId="{B93B6972-D6BF-4224-8F58-E4363ABE05A9}" srcOrd="0" destOrd="0" presId="urn:microsoft.com/office/officeart/2005/8/layout/bList2"/>
    <dgm:cxn modelId="{8E16B2AD-DED2-407F-9EA5-D09FCCA07D0D}" type="presOf" srcId="{39F1AB83-5A71-4203-951B-3E76E2FA0437}" destId="{4D9EC3F5-2B61-4178-AF40-07178C6999D4}" srcOrd="1" destOrd="0" presId="urn:microsoft.com/office/officeart/2005/8/layout/bList2"/>
    <dgm:cxn modelId="{337D6BAF-24DF-44CF-8D75-863E8D7AA2A1}" srcId="{FD313355-6819-4705-A30E-A1889181BF5F}" destId="{39F1AB83-5A71-4203-951B-3E76E2FA0437}" srcOrd="2" destOrd="0" parTransId="{A170A5C2-369A-4932-93AA-88F7883900E1}" sibTransId="{1626E676-3B1E-4454-B7AB-6FF14EDB912F}"/>
    <dgm:cxn modelId="{A549B5BD-37F0-4B8C-AB53-B81D8594FAC2}" type="presOf" srcId="{1F1CDFEC-5159-4F78-82D7-98E97277A281}" destId="{A7D34FEE-7DA6-4B37-BBED-CAA95D76B4CC}" srcOrd="1" destOrd="0" presId="urn:microsoft.com/office/officeart/2005/8/layout/bList2"/>
    <dgm:cxn modelId="{D38B35C2-A592-46F9-AC69-F12F37CEE336}" type="presOf" srcId="{F255B581-4A22-43F1-9DDB-022968AAECA8}" destId="{47B3CB62-A8A9-4497-91EE-E14053024428}" srcOrd="0" destOrd="0" presId="urn:microsoft.com/office/officeart/2005/8/layout/bList2"/>
    <dgm:cxn modelId="{042777CA-870F-4C01-A956-4E607E2E32C1}" type="presOf" srcId="{576F84B1-17FF-4C54-A6F9-4787FFEF6346}" destId="{7FC4422D-8C48-4D6F-8899-D3EB750C73B7}" srcOrd="1" destOrd="0" presId="urn:microsoft.com/office/officeart/2005/8/layout/bList2"/>
    <dgm:cxn modelId="{2138DAD5-EDC1-46A2-9DAE-6853A6FA26C2}" type="presOf" srcId="{E1DB6DC5-D68E-448E-859E-EF50CEE3BDC3}" destId="{4CDB36CE-04BE-4A69-9A99-EA24D87313CD}" srcOrd="0" destOrd="0" presId="urn:microsoft.com/office/officeart/2005/8/layout/bList2"/>
    <dgm:cxn modelId="{7AB225D7-A574-4F05-B956-06F37136C7D8}" type="presOf" srcId="{576F84B1-17FF-4C54-A6F9-4787FFEF6346}" destId="{1BD54DEE-E1EB-4C97-81A3-BF427F74E9E9}" srcOrd="0" destOrd="0" presId="urn:microsoft.com/office/officeart/2005/8/layout/bList2"/>
    <dgm:cxn modelId="{58168DD8-B662-4152-AA2E-207957DC3F56}" type="presOf" srcId="{3DCD99FE-FC29-4C72-ACC0-90BB7DA1E30A}" destId="{83303C94-F2EE-4E3F-8B8F-C30B43A7A5F7}" srcOrd="1" destOrd="0" presId="urn:microsoft.com/office/officeart/2005/8/layout/bList2"/>
    <dgm:cxn modelId="{BCFA39DE-A92E-4FDB-B41A-36AABEB8E96A}" type="presOf" srcId="{FD313355-6819-4705-A30E-A1889181BF5F}" destId="{748C2B61-E1DB-4DE3-B7F0-F7D5C9C47A67}" srcOrd="0" destOrd="0" presId="urn:microsoft.com/office/officeart/2005/8/layout/bList2"/>
    <dgm:cxn modelId="{E99F4BE7-BAC4-4E15-9113-C1A95F0AD9B7}" type="presOf" srcId="{3CD771D0-414F-41EA-AF8F-24EB4EB658E1}" destId="{04D3CF86-DE88-4173-BB50-CB625C2784C1}" srcOrd="0" destOrd="0" presId="urn:microsoft.com/office/officeart/2005/8/layout/bList2"/>
    <dgm:cxn modelId="{464988F9-79A0-4DA5-97D8-10619F73DCCB}" type="presOf" srcId="{FBD893F2-D066-4295-9EC5-A5677D8E95C7}" destId="{8C181B66-CC29-4D81-82A1-51CAB7D5DB84}" srcOrd="0" destOrd="0" presId="urn:microsoft.com/office/officeart/2005/8/layout/bList2"/>
    <dgm:cxn modelId="{F01D63FB-1263-46D6-B705-626D50C1C246}" srcId="{FD313355-6819-4705-A30E-A1889181BF5F}" destId="{576F84B1-17FF-4C54-A6F9-4787FFEF6346}" srcOrd="3" destOrd="0" parTransId="{C7BC9326-C2EB-4F23-9CDA-41D6BDF1A659}" sibTransId="{E1DB6DC5-D68E-448E-859E-EF50CEE3BDC3}"/>
    <dgm:cxn modelId="{AE4A8704-B8B4-4B0A-B238-B196D30E5B50}" type="presParOf" srcId="{748C2B61-E1DB-4DE3-B7F0-F7D5C9C47A67}" destId="{FA90D467-45E9-4424-9A20-89AF1C4BD1D3}" srcOrd="0" destOrd="0" presId="urn:microsoft.com/office/officeart/2005/8/layout/bList2"/>
    <dgm:cxn modelId="{898E3E1C-A841-4D6A-870C-293CFD01FD35}" type="presParOf" srcId="{FA90D467-45E9-4424-9A20-89AF1C4BD1D3}" destId="{04D3CF86-DE88-4173-BB50-CB625C2784C1}" srcOrd="0" destOrd="0" presId="urn:microsoft.com/office/officeart/2005/8/layout/bList2"/>
    <dgm:cxn modelId="{45EAA5EE-AC18-4CD0-A69E-22CE33410138}" type="presParOf" srcId="{FA90D467-45E9-4424-9A20-89AF1C4BD1D3}" destId="{4509C98C-D3ED-487A-BE5B-22E7E2A8F68A}" srcOrd="1" destOrd="0" presId="urn:microsoft.com/office/officeart/2005/8/layout/bList2"/>
    <dgm:cxn modelId="{DF6C4398-0C3B-4D64-8AEC-AA284EDC2BB0}" type="presParOf" srcId="{FA90D467-45E9-4424-9A20-89AF1C4BD1D3}" destId="{83303C94-F2EE-4E3F-8B8F-C30B43A7A5F7}" srcOrd="2" destOrd="0" presId="urn:microsoft.com/office/officeart/2005/8/layout/bList2"/>
    <dgm:cxn modelId="{C832077E-3BFE-4B53-9CBF-EFDB29957168}" type="presParOf" srcId="{FA90D467-45E9-4424-9A20-89AF1C4BD1D3}" destId="{A381FCC2-366C-484C-80F3-42AFE9B46DAC}" srcOrd="3" destOrd="0" presId="urn:microsoft.com/office/officeart/2005/8/layout/bList2"/>
    <dgm:cxn modelId="{0014A5A9-F583-46E8-8A37-19B9C87C69EF}" type="presParOf" srcId="{748C2B61-E1DB-4DE3-B7F0-F7D5C9C47A67}" destId="{D3EFC2CD-A8BD-4538-B2A9-D4F28EFB5015}" srcOrd="1" destOrd="0" presId="urn:microsoft.com/office/officeart/2005/8/layout/bList2"/>
    <dgm:cxn modelId="{28D1AD9B-E486-4400-B480-B9BF403B7BB9}" type="presParOf" srcId="{748C2B61-E1DB-4DE3-B7F0-F7D5C9C47A67}" destId="{819EAF1B-F16A-496B-9BC0-3ADE24E1B8DE}" srcOrd="2" destOrd="0" presId="urn:microsoft.com/office/officeart/2005/8/layout/bList2"/>
    <dgm:cxn modelId="{81243BA0-E680-4285-A532-986159910260}" type="presParOf" srcId="{819EAF1B-F16A-496B-9BC0-3ADE24E1B8DE}" destId="{3EE713CA-5DC2-499E-9B70-F3055F077623}" srcOrd="0" destOrd="0" presId="urn:microsoft.com/office/officeart/2005/8/layout/bList2"/>
    <dgm:cxn modelId="{812A9415-7166-4574-B6FA-FA127034287B}" type="presParOf" srcId="{819EAF1B-F16A-496B-9BC0-3ADE24E1B8DE}" destId="{9E64D7C4-F4D0-4608-AFCF-D1688C82FA1F}" srcOrd="1" destOrd="0" presId="urn:microsoft.com/office/officeart/2005/8/layout/bList2"/>
    <dgm:cxn modelId="{733A3AF1-4BE0-4934-AB9C-B60E90EDC955}" type="presParOf" srcId="{819EAF1B-F16A-496B-9BC0-3ADE24E1B8DE}" destId="{A7D34FEE-7DA6-4B37-BBED-CAA95D76B4CC}" srcOrd="2" destOrd="0" presId="urn:microsoft.com/office/officeart/2005/8/layout/bList2"/>
    <dgm:cxn modelId="{E9235157-5441-45CC-A6DF-45CFB632D398}" type="presParOf" srcId="{819EAF1B-F16A-496B-9BC0-3ADE24E1B8DE}" destId="{404A7F00-D70F-40DB-A253-54411E61105B}" srcOrd="3" destOrd="0" presId="urn:microsoft.com/office/officeart/2005/8/layout/bList2"/>
    <dgm:cxn modelId="{25AC4D6E-F8C0-476B-91F7-3D31447098EA}" type="presParOf" srcId="{748C2B61-E1DB-4DE3-B7F0-F7D5C9C47A67}" destId="{D9D2F1A1-75FA-437A-8C9E-ACD1EBDAA054}" srcOrd="3" destOrd="0" presId="urn:microsoft.com/office/officeart/2005/8/layout/bList2"/>
    <dgm:cxn modelId="{E2DD7BFD-D83D-4E22-9231-D3795CE3E8E3}" type="presParOf" srcId="{748C2B61-E1DB-4DE3-B7F0-F7D5C9C47A67}" destId="{33AB3D4B-C6B2-4CE8-A6C6-0D9768E98443}" srcOrd="4" destOrd="0" presId="urn:microsoft.com/office/officeart/2005/8/layout/bList2"/>
    <dgm:cxn modelId="{C27ABB89-9938-430E-8C7C-17E670CE873B}" type="presParOf" srcId="{33AB3D4B-C6B2-4CE8-A6C6-0D9768E98443}" destId="{B93B6972-D6BF-4224-8F58-E4363ABE05A9}" srcOrd="0" destOrd="0" presId="urn:microsoft.com/office/officeart/2005/8/layout/bList2"/>
    <dgm:cxn modelId="{AB9DD84F-4EE6-4246-863C-36A602FB6A33}" type="presParOf" srcId="{33AB3D4B-C6B2-4CE8-A6C6-0D9768E98443}" destId="{E6ABE69A-36DD-445F-86C2-EC58035F4C7D}" srcOrd="1" destOrd="0" presId="urn:microsoft.com/office/officeart/2005/8/layout/bList2"/>
    <dgm:cxn modelId="{8F10039C-8069-4460-9C81-55DF12E6DBBE}" type="presParOf" srcId="{33AB3D4B-C6B2-4CE8-A6C6-0D9768E98443}" destId="{4D9EC3F5-2B61-4178-AF40-07178C6999D4}" srcOrd="2" destOrd="0" presId="urn:microsoft.com/office/officeart/2005/8/layout/bList2"/>
    <dgm:cxn modelId="{79DF0E27-A903-42F9-8F10-4AB40FF6E118}" type="presParOf" srcId="{33AB3D4B-C6B2-4CE8-A6C6-0D9768E98443}" destId="{3D6A2FB8-FAD5-4FEF-A1A3-3717E97DEF08}" srcOrd="3" destOrd="0" presId="urn:microsoft.com/office/officeart/2005/8/layout/bList2"/>
    <dgm:cxn modelId="{A242014A-4BF2-4E87-B89C-91EF87B2785A}" type="presParOf" srcId="{748C2B61-E1DB-4DE3-B7F0-F7D5C9C47A67}" destId="{473383DD-28FA-49E9-AFC8-9B964FA564E7}" srcOrd="5" destOrd="0" presId="urn:microsoft.com/office/officeart/2005/8/layout/bList2"/>
    <dgm:cxn modelId="{BF96763C-A15C-4DAE-A4AF-6E8AF2000147}" type="presParOf" srcId="{748C2B61-E1DB-4DE3-B7F0-F7D5C9C47A67}" destId="{7EF07DD5-2513-4129-826D-BC94208026C1}" srcOrd="6" destOrd="0" presId="urn:microsoft.com/office/officeart/2005/8/layout/bList2"/>
    <dgm:cxn modelId="{E34040B1-EB8C-43AE-B519-8CFE6B36E0BC}" type="presParOf" srcId="{7EF07DD5-2513-4129-826D-BC94208026C1}" destId="{47B3CB62-A8A9-4497-91EE-E14053024428}" srcOrd="0" destOrd="0" presId="urn:microsoft.com/office/officeart/2005/8/layout/bList2"/>
    <dgm:cxn modelId="{C21F71AF-0F69-45AC-8EDD-352A15075E41}" type="presParOf" srcId="{7EF07DD5-2513-4129-826D-BC94208026C1}" destId="{1BD54DEE-E1EB-4C97-81A3-BF427F74E9E9}" srcOrd="1" destOrd="0" presId="urn:microsoft.com/office/officeart/2005/8/layout/bList2"/>
    <dgm:cxn modelId="{5314DB65-CAAC-4C5F-B77A-078FE1605E26}" type="presParOf" srcId="{7EF07DD5-2513-4129-826D-BC94208026C1}" destId="{7FC4422D-8C48-4D6F-8899-D3EB750C73B7}" srcOrd="2" destOrd="0" presId="urn:microsoft.com/office/officeart/2005/8/layout/bList2"/>
    <dgm:cxn modelId="{027DE76D-6B3C-4702-BDB7-8CE19FEEEDAD}" type="presParOf" srcId="{7EF07DD5-2513-4129-826D-BC94208026C1}" destId="{3130E0C0-5E31-4FB3-8A92-9A309FDC92A9}" srcOrd="3" destOrd="0" presId="urn:microsoft.com/office/officeart/2005/8/layout/bList2"/>
    <dgm:cxn modelId="{3EFBDABC-BE80-48CA-82D3-9D5B68E48BBD}" type="presParOf" srcId="{748C2B61-E1DB-4DE3-B7F0-F7D5C9C47A67}" destId="{4CDB36CE-04BE-4A69-9A99-EA24D87313CD}" srcOrd="7" destOrd="0" presId="urn:microsoft.com/office/officeart/2005/8/layout/bList2"/>
    <dgm:cxn modelId="{42CE3045-1D4E-491A-90C5-848FBCEB7C7F}" type="presParOf" srcId="{748C2B61-E1DB-4DE3-B7F0-F7D5C9C47A67}" destId="{1E16F162-A051-40BD-BCEC-31D7ADFC5173}" srcOrd="8" destOrd="0" presId="urn:microsoft.com/office/officeart/2005/8/layout/bList2"/>
    <dgm:cxn modelId="{EEF1A628-E28D-4476-8320-2DDD3CB91C49}" type="presParOf" srcId="{1E16F162-A051-40BD-BCEC-31D7ADFC5173}" destId="{8C181B66-CC29-4D81-82A1-51CAB7D5DB84}" srcOrd="0" destOrd="0" presId="urn:microsoft.com/office/officeart/2005/8/layout/bList2"/>
    <dgm:cxn modelId="{0AD66EB9-CEB2-4B67-8C58-0B2F26FC361F}" type="presParOf" srcId="{1E16F162-A051-40BD-BCEC-31D7ADFC5173}" destId="{4C29B0A9-7ADA-4708-B73F-210F7A8A3AFE}" srcOrd="1" destOrd="0" presId="urn:microsoft.com/office/officeart/2005/8/layout/bList2"/>
    <dgm:cxn modelId="{9FC4361C-98E6-4C84-80B8-390155107AA9}" type="presParOf" srcId="{1E16F162-A051-40BD-BCEC-31D7ADFC5173}" destId="{33324725-AC41-4188-ADC2-C983F204EAEA}" srcOrd="2" destOrd="0" presId="urn:microsoft.com/office/officeart/2005/8/layout/bList2"/>
    <dgm:cxn modelId="{DF743335-CC14-417A-9FFB-397116A19E9F}" type="presParOf" srcId="{1E16F162-A051-40BD-BCEC-31D7ADFC5173}" destId="{3A686E9C-D473-424C-A616-6FCF3A07A6D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182879-3EFE-43EF-85CC-72DBE364E13A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3A2A591-5232-49C9-BC7A-F2B6DD05F4BB}">
      <dgm:prSet custT="1"/>
      <dgm:spPr/>
      <dgm:t>
        <a:bodyPr/>
        <a:lstStyle/>
        <a:p>
          <a:r>
            <a:rPr lang="en-US" sz="21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Pathien</a:t>
          </a:r>
          <a:r>
            <a:rPr lang="en-US" sz="21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solna</a:t>
          </a:r>
          <a:r>
            <a:rPr lang="en-US" sz="21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chang ahi </a:t>
          </a:r>
          <a:r>
            <a:rPr lang="en-US" sz="21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uve</a:t>
          </a:r>
          <a:r>
            <a:rPr lang="en-US" sz="21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b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(Lk. 11:49)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5294D15-A598-439E-98E0-8049EAE3393C}" type="parTrans" cxnId="{3D4E6E88-136D-4662-92BE-3DA95F8A3A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A17F8-F290-4899-B7DF-AFED5EB559BB}" type="sibTrans" cxnId="{3D4E6E88-136D-4662-92BE-3DA95F8A3A8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D7CD61B-2C7B-400C-824B-D8FE0561CC60}">
      <dgm:prSet custT="1"/>
      <dgm:spPr/>
      <dgm:t>
        <a:bodyPr/>
        <a:lstStyle/>
        <a:p>
          <a:r>
            <a:rPr lang="en-US" sz="21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Houbung</a:t>
          </a:r>
          <a:r>
            <a:rPr lang="en-US" sz="21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mapui</a:t>
          </a:r>
          <a:r>
            <a:rPr lang="en-US" sz="21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dia</a:t>
          </a:r>
          <a:r>
            <a:rPr lang="en-US" sz="21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thilpieh</a:t>
          </a:r>
          <a:r>
            <a:rPr lang="en-US" sz="21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chang ahi </a:t>
          </a:r>
          <a:r>
            <a:rPr lang="en-US" sz="21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uve</a:t>
          </a:r>
          <a:r>
            <a:rPr lang="en-US" sz="21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Eph. 4:11-12)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57AE126-88BD-4361-80A4-9DB2F4FFF82D}" type="parTrans" cxnId="{CB7E8E83-3980-4FAD-8180-AB4D4037FAA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854E4EA-5922-4B0E-99B8-0A3D90ECDE92}" type="sibTrans" cxnId="{CB7E8E83-3980-4FAD-8180-AB4D4037FAAE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360EC5C-97ED-448D-8A55-CF3C666FE23C}">
      <dgm:prSet custT="1"/>
      <dgm:spPr/>
      <dgm:t>
        <a:bodyPr/>
        <a:lstStyle/>
        <a:p>
          <a:r>
            <a:rPr lang="en-US" sz="21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Houbung</a:t>
          </a:r>
          <a:r>
            <a:rPr lang="en-US" sz="21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kibulphuna</a:t>
          </a:r>
          <a:r>
            <a:rPr lang="en-US" sz="21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ahi </a:t>
          </a:r>
          <a:r>
            <a:rPr lang="en-US" sz="21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uve</a:t>
          </a:r>
          <a:r>
            <a:rPr lang="en-US" sz="21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  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(Eph. 2:20)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C637A43-F230-4BF6-BCFE-14DF756D4409}" type="parTrans" cxnId="{9A4C1C6E-38AA-4068-B341-69DAD38E0E6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C63DB9-1847-41BA-8833-2AE910AF86BE}" type="sibTrans" cxnId="{9A4C1C6E-38AA-4068-B341-69DAD38E0E6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18769F-D67D-4433-AC42-BB56B6FAA3F8}">
      <dgm:prSet custT="1"/>
      <dgm:spPr/>
      <dgm:t>
        <a:bodyPr/>
        <a:lstStyle/>
        <a:p>
          <a:r>
            <a:rPr lang="en-US" sz="21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Thuguh</a:t>
          </a:r>
          <a:r>
            <a:rPr lang="en-US" sz="21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musah</a:t>
          </a:r>
          <a:r>
            <a:rPr lang="en-US" sz="21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ahi </a:t>
          </a:r>
          <a:r>
            <a:rPr lang="en-US" sz="21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uve</a:t>
          </a:r>
          <a:r>
            <a:rPr lang="en-US" sz="21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         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(Eph. 3:5)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3EA50F0-5413-44F0-BEF3-ACAC03E5CC4D}" type="parTrans" cxnId="{015D668C-6444-4C24-AD20-78F5087DCB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B6C31C-65BD-47A2-88EA-D9125E25BC26}" type="sibTrans" cxnId="{015D668C-6444-4C24-AD20-78F5087DCBD1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BFC91C5-9EC0-4782-B821-F58BF1FCBA03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r>
            <a:rPr lang="en-US" sz="21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Adih</a:t>
          </a:r>
          <a:r>
            <a:rPr lang="en-US" sz="21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a </a:t>
          </a:r>
          <a:r>
            <a:rPr lang="en-US" sz="21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thu</a:t>
          </a:r>
          <a:r>
            <a:rPr lang="en-US" sz="21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kitan</a:t>
          </a:r>
          <a:r>
            <a:rPr lang="en-US" sz="21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kipapi</a:t>
          </a:r>
          <a:r>
            <a:rPr lang="en-US" sz="21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ji ahi </a:t>
          </a:r>
          <a:r>
            <a:rPr lang="en-US" sz="21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uve</a:t>
          </a:r>
          <a:r>
            <a:rPr lang="en-US" sz="21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(Rev. 18:20)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4F6812-FBD4-484A-BAD2-3EA0CA3E1160}" type="par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F8BB485-3DBC-4AAB-9333-B272BF6AB6C5}" type="sib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619FBB3-3963-43B0-84B1-EDF8FEDD6270}" type="pres">
      <dgm:prSet presAssocID="{84182879-3EFE-43EF-85CC-72DBE364E13A}" presName="Name0" presStyleCnt="0">
        <dgm:presLayoutVars>
          <dgm:dir/>
          <dgm:resizeHandles val="exact"/>
        </dgm:presLayoutVars>
      </dgm:prSet>
      <dgm:spPr/>
    </dgm:pt>
    <dgm:pt modelId="{18903AEB-E8A1-44C8-ACE2-14E974CD781E}" type="pres">
      <dgm:prSet presAssocID="{E3A2A591-5232-49C9-BC7A-F2B6DD05F4BB}" presName="node" presStyleLbl="node1" presStyleIdx="0" presStyleCnt="5">
        <dgm:presLayoutVars>
          <dgm:bulletEnabled val="1"/>
        </dgm:presLayoutVars>
      </dgm:prSet>
      <dgm:spPr/>
    </dgm:pt>
    <dgm:pt modelId="{6AF94F2D-F79B-42D8-8792-EC5EE5CA65AE}" type="pres">
      <dgm:prSet presAssocID="{1CFA17F8-F290-4899-B7DF-AFED5EB559BB}" presName="sibTrans" presStyleLbl="sibTrans2D1" presStyleIdx="0" presStyleCnt="4" custScaleY="85516"/>
      <dgm:spPr>
        <a:prstGeom prst="star12">
          <a:avLst/>
        </a:prstGeom>
      </dgm:spPr>
    </dgm:pt>
    <dgm:pt modelId="{3E356D2A-A269-42BD-BC10-475F3CD5479F}" type="pres">
      <dgm:prSet presAssocID="{1CFA17F8-F290-4899-B7DF-AFED5EB559BB}" presName="connectorText" presStyleLbl="sibTrans2D1" presStyleIdx="0" presStyleCnt="4"/>
      <dgm:spPr/>
    </dgm:pt>
    <dgm:pt modelId="{FAE57C7A-4FE9-4C1E-89A4-9591EE4B7D30}" type="pres">
      <dgm:prSet presAssocID="{CD7CD61B-2C7B-400C-824B-D8FE0561CC60}" presName="node" presStyleLbl="node1" presStyleIdx="1" presStyleCnt="5" custScaleX="130300">
        <dgm:presLayoutVars>
          <dgm:bulletEnabled val="1"/>
        </dgm:presLayoutVars>
      </dgm:prSet>
      <dgm:spPr/>
    </dgm:pt>
    <dgm:pt modelId="{0D00281B-4660-4C87-BD3A-A048546E75D5}" type="pres">
      <dgm:prSet presAssocID="{9854E4EA-5922-4B0E-99B8-0A3D90ECDE92}" presName="sibTrans" presStyleLbl="sibTrans2D1" presStyleIdx="1" presStyleCnt="4" custScaleY="85516"/>
      <dgm:spPr>
        <a:prstGeom prst="star12">
          <a:avLst/>
        </a:prstGeom>
      </dgm:spPr>
    </dgm:pt>
    <dgm:pt modelId="{50CF20A7-597B-405F-A122-3DB99785019B}" type="pres">
      <dgm:prSet presAssocID="{9854E4EA-5922-4B0E-99B8-0A3D90ECDE92}" presName="connectorText" presStyleLbl="sibTrans2D1" presStyleIdx="1" presStyleCnt="4"/>
      <dgm:spPr/>
    </dgm:pt>
    <dgm:pt modelId="{48825FD6-2E41-4562-AE78-DC5FF4C17433}" type="pres">
      <dgm:prSet presAssocID="{1360EC5C-97ED-448D-8A55-CF3C666FE23C}" presName="node" presStyleLbl="node1" presStyleIdx="2" presStyleCnt="5">
        <dgm:presLayoutVars>
          <dgm:bulletEnabled val="1"/>
        </dgm:presLayoutVars>
      </dgm:prSet>
      <dgm:spPr/>
    </dgm:pt>
    <dgm:pt modelId="{1F634FAF-0CDD-4918-9ECB-BCADC682B67E}" type="pres">
      <dgm:prSet presAssocID="{40C63DB9-1847-41BA-8833-2AE910AF86BE}" presName="sibTrans" presStyleLbl="sibTrans2D1" presStyleIdx="2" presStyleCnt="4" custScaleY="85516"/>
      <dgm:spPr>
        <a:prstGeom prst="star12">
          <a:avLst/>
        </a:prstGeom>
      </dgm:spPr>
    </dgm:pt>
    <dgm:pt modelId="{E1D2ABB2-B8E9-44CA-85C9-7119240A30B6}" type="pres">
      <dgm:prSet presAssocID="{40C63DB9-1847-41BA-8833-2AE910AF86BE}" presName="connectorText" presStyleLbl="sibTrans2D1" presStyleIdx="2" presStyleCnt="4"/>
      <dgm:spPr/>
    </dgm:pt>
    <dgm:pt modelId="{689C0D5C-78C0-4845-A70A-A99F356AC315}" type="pres">
      <dgm:prSet presAssocID="{F218769F-D67D-4433-AC42-BB56B6FAA3F8}" presName="node" presStyleLbl="node1" presStyleIdx="3" presStyleCnt="5">
        <dgm:presLayoutVars>
          <dgm:bulletEnabled val="1"/>
        </dgm:presLayoutVars>
      </dgm:prSet>
      <dgm:spPr/>
    </dgm:pt>
    <dgm:pt modelId="{F24C91FF-F822-43EC-8BDC-F3C25FD177A3}" type="pres">
      <dgm:prSet presAssocID="{F2B6C31C-65BD-47A2-88EA-D9125E25BC26}" presName="sibTrans" presStyleLbl="sibTrans2D1" presStyleIdx="3" presStyleCnt="4" custScaleY="85516"/>
      <dgm:spPr>
        <a:prstGeom prst="star12">
          <a:avLst/>
        </a:prstGeom>
      </dgm:spPr>
    </dgm:pt>
    <dgm:pt modelId="{30A3ECCF-8B0E-44B7-B1E2-5993A27D08F2}" type="pres">
      <dgm:prSet presAssocID="{F2B6C31C-65BD-47A2-88EA-D9125E25BC26}" presName="connectorText" presStyleLbl="sibTrans2D1" presStyleIdx="3" presStyleCnt="4"/>
      <dgm:spPr/>
    </dgm:pt>
    <dgm:pt modelId="{B63C68F4-37F5-4E39-81B9-0FD70A034F30}" type="pres">
      <dgm:prSet presAssocID="{FBFC91C5-9EC0-4782-B821-F58BF1FCBA03}" presName="node" presStyleLbl="node1" presStyleIdx="4" presStyleCnt="5">
        <dgm:presLayoutVars>
          <dgm:bulletEnabled val="1"/>
        </dgm:presLayoutVars>
      </dgm:prSet>
      <dgm:spPr/>
    </dgm:pt>
  </dgm:ptLst>
  <dgm:cxnLst>
    <dgm:cxn modelId="{596EBE11-1C6E-4469-A154-AD9D8F84FF96}" type="presOf" srcId="{40C63DB9-1847-41BA-8833-2AE910AF86BE}" destId="{1F634FAF-0CDD-4918-9ECB-BCADC682B67E}" srcOrd="0" destOrd="0" presId="urn:microsoft.com/office/officeart/2005/8/layout/process1"/>
    <dgm:cxn modelId="{C17C2615-19C5-4C63-92C7-BCCD10C65E93}" type="presOf" srcId="{9854E4EA-5922-4B0E-99B8-0A3D90ECDE92}" destId="{0D00281B-4660-4C87-BD3A-A048546E75D5}" srcOrd="0" destOrd="0" presId="urn:microsoft.com/office/officeart/2005/8/layout/process1"/>
    <dgm:cxn modelId="{E3455B1B-3D88-4EF7-8EAF-83E988B0BA0D}" type="presOf" srcId="{9854E4EA-5922-4B0E-99B8-0A3D90ECDE92}" destId="{50CF20A7-597B-405F-A122-3DB99785019B}" srcOrd="1" destOrd="0" presId="urn:microsoft.com/office/officeart/2005/8/layout/process1"/>
    <dgm:cxn modelId="{64867022-DFE9-4114-9497-92C7B37B80C2}" type="presOf" srcId="{FBFC91C5-9EC0-4782-B821-F58BF1FCBA03}" destId="{B63C68F4-37F5-4E39-81B9-0FD70A034F30}" srcOrd="0" destOrd="0" presId="urn:microsoft.com/office/officeart/2005/8/layout/process1"/>
    <dgm:cxn modelId="{5E784C24-40A3-4459-88AA-75A114532DB3}" type="presOf" srcId="{F2B6C31C-65BD-47A2-88EA-D9125E25BC26}" destId="{F24C91FF-F822-43EC-8BDC-F3C25FD177A3}" srcOrd="0" destOrd="0" presId="urn:microsoft.com/office/officeart/2005/8/layout/process1"/>
    <dgm:cxn modelId="{3169A86D-5B62-4BE4-9A85-4AE54BC1EC4C}" type="presOf" srcId="{1CFA17F8-F290-4899-B7DF-AFED5EB559BB}" destId="{6AF94F2D-F79B-42D8-8792-EC5EE5CA65AE}" srcOrd="0" destOrd="0" presId="urn:microsoft.com/office/officeart/2005/8/layout/process1"/>
    <dgm:cxn modelId="{9A4C1C6E-38AA-4068-B341-69DAD38E0E63}" srcId="{84182879-3EFE-43EF-85CC-72DBE364E13A}" destId="{1360EC5C-97ED-448D-8A55-CF3C666FE23C}" srcOrd="2" destOrd="0" parTransId="{0C637A43-F230-4BF6-BCFE-14DF756D4409}" sibTransId="{40C63DB9-1847-41BA-8833-2AE910AF86BE}"/>
    <dgm:cxn modelId="{721CD153-C6D1-46EF-9F39-336E5FA7D670}" srcId="{84182879-3EFE-43EF-85CC-72DBE364E13A}" destId="{FBFC91C5-9EC0-4782-B821-F58BF1FCBA03}" srcOrd="4" destOrd="0" parTransId="{1B4F6812-FBD4-484A-BAD2-3EA0CA3E1160}" sibTransId="{1F8BB485-3DBC-4AAB-9333-B272BF6AB6C5}"/>
    <dgm:cxn modelId="{05E14C7B-B9BF-4424-9EB2-65AAD7A1A266}" type="presOf" srcId="{F2B6C31C-65BD-47A2-88EA-D9125E25BC26}" destId="{30A3ECCF-8B0E-44B7-B1E2-5993A27D08F2}" srcOrd="1" destOrd="0" presId="urn:microsoft.com/office/officeart/2005/8/layout/process1"/>
    <dgm:cxn modelId="{CB7E8E83-3980-4FAD-8180-AB4D4037FAAE}" srcId="{84182879-3EFE-43EF-85CC-72DBE364E13A}" destId="{CD7CD61B-2C7B-400C-824B-D8FE0561CC60}" srcOrd="1" destOrd="0" parTransId="{057AE126-88BD-4361-80A4-9DB2F4FFF82D}" sibTransId="{9854E4EA-5922-4B0E-99B8-0A3D90ECDE92}"/>
    <dgm:cxn modelId="{3D4E6E88-136D-4662-92BE-3DA95F8A3A83}" srcId="{84182879-3EFE-43EF-85CC-72DBE364E13A}" destId="{E3A2A591-5232-49C9-BC7A-F2B6DD05F4BB}" srcOrd="0" destOrd="0" parTransId="{A5294D15-A598-439E-98E0-8049EAE3393C}" sibTransId="{1CFA17F8-F290-4899-B7DF-AFED5EB559BB}"/>
    <dgm:cxn modelId="{28A39B88-A020-49EF-90A5-10B8886EDF9D}" type="presOf" srcId="{40C63DB9-1847-41BA-8833-2AE910AF86BE}" destId="{E1D2ABB2-B8E9-44CA-85C9-7119240A30B6}" srcOrd="1" destOrd="0" presId="urn:microsoft.com/office/officeart/2005/8/layout/process1"/>
    <dgm:cxn modelId="{015D668C-6444-4C24-AD20-78F5087DCBD1}" srcId="{84182879-3EFE-43EF-85CC-72DBE364E13A}" destId="{F218769F-D67D-4433-AC42-BB56B6FAA3F8}" srcOrd="3" destOrd="0" parTransId="{93EA50F0-5413-44F0-BEF3-ACAC03E5CC4D}" sibTransId="{F2B6C31C-65BD-47A2-88EA-D9125E25BC26}"/>
    <dgm:cxn modelId="{DEDC0B9C-AFDD-4B83-8F10-3056085F2C21}" type="presOf" srcId="{E3A2A591-5232-49C9-BC7A-F2B6DD05F4BB}" destId="{18903AEB-E8A1-44C8-ACE2-14E974CD781E}" srcOrd="0" destOrd="0" presId="urn:microsoft.com/office/officeart/2005/8/layout/process1"/>
    <dgm:cxn modelId="{CB5526A8-E3A5-4CB8-AAAD-7D62B5EC9622}" type="presOf" srcId="{CD7CD61B-2C7B-400C-824B-D8FE0561CC60}" destId="{FAE57C7A-4FE9-4C1E-89A4-9591EE4B7D30}" srcOrd="0" destOrd="0" presId="urn:microsoft.com/office/officeart/2005/8/layout/process1"/>
    <dgm:cxn modelId="{95286FA8-E270-47B0-A9C7-0F70DE13B569}" type="presOf" srcId="{1360EC5C-97ED-448D-8A55-CF3C666FE23C}" destId="{48825FD6-2E41-4562-AE78-DC5FF4C17433}" srcOrd="0" destOrd="0" presId="urn:microsoft.com/office/officeart/2005/8/layout/process1"/>
    <dgm:cxn modelId="{D4B539C4-7C7F-4CC7-8DFB-EEBD8CAF077F}" type="presOf" srcId="{F218769F-D67D-4433-AC42-BB56B6FAA3F8}" destId="{689C0D5C-78C0-4845-A70A-A99F356AC315}" srcOrd="0" destOrd="0" presId="urn:microsoft.com/office/officeart/2005/8/layout/process1"/>
    <dgm:cxn modelId="{AED742C8-4229-44F6-A924-E0069DEA787D}" type="presOf" srcId="{1CFA17F8-F290-4899-B7DF-AFED5EB559BB}" destId="{3E356D2A-A269-42BD-BC10-475F3CD5479F}" srcOrd="1" destOrd="0" presId="urn:microsoft.com/office/officeart/2005/8/layout/process1"/>
    <dgm:cxn modelId="{77E77AD6-8D8C-4BF2-891B-D2426210FE05}" type="presOf" srcId="{84182879-3EFE-43EF-85CC-72DBE364E13A}" destId="{1619FBB3-3963-43B0-84B1-EDF8FEDD6270}" srcOrd="0" destOrd="0" presId="urn:microsoft.com/office/officeart/2005/8/layout/process1"/>
    <dgm:cxn modelId="{310ABF6A-7821-4938-B9CC-BCA11092F666}" type="presParOf" srcId="{1619FBB3-3963-43B0-84B1-EDF8FEDD6270}" destId="{18903AEB-E8A1-44C8-ACE2-14E974CD781E}" srcOrd="0" destOrd="0" presId="urn:microsoft.com/office/officeart/2005/8/layout/process1"/>
    <dgm:cxn modelId="{9D8060BE-5227-483D-8F28-D6EA24DDEE6C}" type="presParOf" srcId="{1619FBB3-3963-43B0-84B1-EDF8FEDD6270}" destId="{6AF94F2D-F79B-42D8-8792-EC5EE5CA65AE}" srcOrd="1" destOrd="0" presId="urn:microsoft.com/office/officeart/2005/8/layout/process1"/>
    <dgm:cxn modelId="{97D0336F-CC0C-4C82-89BF-355106E4DBCC}" type="presParOf" srcId="{6AF94F2D-F79B-42D8-8792-EC5EE5CA65AE}" destId="{3E356D2A-A269-42BD-BC10-475F3CD5479F}" srcOrd="0" destOrd="0" presId="urn:microsoft.com/office/officeart/2005/8/layout/process1"/>
    <dgm:cxn modelId="{51212571-EF5C-488E-BAA7-B2B12A946802}" type="presParOf" srcId="{1619FBB3-3963-43B0-84B1-EDF8FEDD6270}" destId="{FAE57C7A-4FE9-4C1E-89A4-9591EE4B7D30}" srcOrd="2" destOrd="0" presId="urn:microsoft.com/office/officeart/2005/8/layout/process1"/>
    <dgm:cxn modelId="{66D4C411-2BA9-4485-ACF8-740DEC44F470}" type="presParOf" srcId="{1619FBB3-3963-43B0-84B1-EDF8FEDD6270}" destId="{0D00281B-4660-4C87-BD3A-A048546E75D5}" srcOrd="3" destOrd="0" presId="urn:microsoft.com/office/officeart/2005/8/layout/process1"/>
    <dgm:cxn modelId="{00EF516C-388B-4A98-A8F4-729E0C5006EE}" type="presParOf" srcId="{0D00281B-4660-4C87-BD3A-A048546E75D5}" destId="{50CF20A7-597B-405F-A122-3DB99785019B}" srcOrd="0" destOrd="0" presId="urn:microsoft.com/office/officeart/2005/8/layout/process1"/>
    <dgm:cxn modelId="{0832BB39-57DF-4712-96F0-3FB164BB588F}" type="presParOf" srcId="{1619FBB3-3963-43B0-84B1-EDF8FEDD6270}" destId="{48825FD6-2E41-4562-AE78-DC5FF4C17433}" srcOrd="4" destOrd="0" presId="urn:microsoft.com/office/officeart/2005/8/layout/process1"/>
    <dgm:cxn modelId="{248EA247-0311-4C4E-A138-643F601954F2}" type="presParOf" srcId="{1619FBB3-3963-43B0-84B1-EDF8FEDD6270}" destId="{1F634FAF-0CDD-4918-9ECB-BCADC682B67E}" srcOrd="5" destOrd="0" presId="urn:microsoft.com/office/officeart/2005/8/layout/process1"/>
    <dgm:cxn modelId="{B6B9EE54-D524-4551-A0A6-1E0BFD90E762}" type="presParOf" srcId="{1F634FAF-0CDD-4918-9ECB-BCADC682B67E}" destId="{E1D2ABB2-B8E9-44CA-85C9-7119240A30B6}" srcOrd="0" destOrd="0" presId="urn:microsoft.com/office/officeart/2005/8/layout/process1"/>
    <dgm:cxn modelId="{3855F41F-49A6-4B6C-BD00-010A2C97708F}" type="presParOf" srcId="{1619FBB3-3963-43B0-84B1-EDF8FEDD6270}" destId="{689C0D5C-78C0-4845-A70A-A99F356AC315}" srcOrd="6" destOrd="0" presId="urn:microsoft.com/office/officeart/2005/8/layout/process1"/>
    <dgm:cxn modelId="{D060AD3C-B528-446B-BC40-30D7368E3D99}" type="presParOf" srcId="{1619FBB3-3963-43B0-84B1-EDF8FEDD6270}" destId="{F24C91FF-F822-43EC-8BDC-F3C25FD177A3}" srcOrd="7" destOrd="0" presId="urn:microsoft.com/office/officeart/2005/8/layout/process1"/>
    <dgm:cxn modelId="{A53C9310-39F6-4393-84DD-A0430D016404}" type="presParOf" srcId="{F24C91FF-F822-43EC-8BDC-F3C25FD177A3}" destId="{30A3ECCF-8B0E-44B7-B1E2-5993A27D08F2}" srcOrd="0" destOrd="0" presId="urn:microsoft.com/office/officeart/2005/8/layout/process1"/>
    <dgm:cxn modelId="{5E5DC98C-C7D5-4C65-B7C9-24ACD2D91197}" type="presParOf" srcId="{1619FBB3-3963-43B0-84B1-EDF8FEDD6270}" destId="{B63C68F4-37F5-4E39-81B9-0FD70A034F3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/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TIMOTHY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en-US" sz="2100" b="1" noProof="0" dirty="0"/>
            <a:t>Hou </a:t>
          </a:r>
          <a:r>
            <a:rPr lang="en-US" sz="2100" b="1" noProof="0" dirty="0" err="1"/>
            <a:t>natoh</a:t>
          </a:r>
          <a:r>
            <a:rPr lang="en-US" sz="2100" b="1" noProof="0" dirty="0"/>
            <a:t> </a:t>
          </a:r>
          <a:r>
            <a:rPr lang="en-US" sz="2100" b="1" noProof="0" dirty="0" err="1"/>
            <a:t>atoh</a:t>
          </a:r>
          <a:r>
            <a:rPr lang="en-US" sz="2100" b="1" noProof="0" dirty="0"/>
            <a:t> ding </a:t>
          </a:r>
          <a:r>
            <a:rPr lang="en-US" sz="2100" b="1" noProof="0" dirty="0" err="1"/>
            <a:t>gaova</a:t>
          </a:r>
          <a:r>
            <a:rPr lang="en-US" sz="2100" b="1" noProof="0" dirty="0"/>
            <a:t> </a:t>
          </a:r>
          <a:r>
            <a:rPr lang="en-US" sz="2100" b="1" noProof="0" dirty="0" err="1"/>
            <a:t>kisei</a:t>
          </a:r>
          <a:r>
            <a:rPr lang="en-US" sz="2100" b="1" noProof="0" dirty="0"/>
            <a:t> masa ahi</a:t>
          </a:r>
          <a:br>
            <a:rPr lang="en-US" sz="2100" b="1" noProof="0" dirty="0"/>
          </a:br>
          <a:r>
            <a:rPr lang="en-US" sz="2000" b="1" noProof="0" dirty="0"/>
            <a:t> (1 Tim. 1:18). </a:t>
          </a:r>
          <a:r>
            <a:rPr lang="en-US" sz="2100" b="1" noProof="0" dirty="0"/>
            <a:t>Paul </a:t>
          </a:r>
          <a:r>
            <a:rPr lang="en-US" sz="2100" b="1" noProof="0" dirty="0" err="1"/>
            <a:t>toh</a:t>
          </a:r>
          <a:r>
            <a:rPr lang="en-US" sz="2100" b="1" noProof="0" dirty="0"/>
            <a:t> </a:t>
          </a:r>
          <a:r>
            <a:rPr lang="en-US" sz="2100" b="1" noProof="0" dirty="0" err="1"/>
            <a:t>lekhathot</a:t>
          </a:r>
          <a:r>
            <a:rPr lang="en-US" sz="2100" b="1" noProof="0" dirty="0"/>
            <a:t> </a:t>
          </a:r>
          <a:r>
            <a:rPr lang="en-US" sz="2100" b="1" noProof="0" dirty="0" err="1"/>
            <a:t>phabep</a:t>
          </a:r>
          <a:r>
            <a:rPr lang="en-US" sz="2100" b="1" noProof="0" dirty="0"/>
            <a:t> </a:t>
          </a:r>
          <a:r>
            <a:rPr lang="en-US" sz="2100" b="1" noProof="0" dirty="0" err="1"/>
            <a:t>asunkhom</a:t>
          </a:r>
          <a:r>
            <a:rPr lang="en-US" sz="2100" b="1" noProof="0" dirty="0"/>
            <a:t> </a:t>
          </a:r>
          <a:r>
            <a:rPr lang="en-US" sz="2100" b="1" noProof="0" dirty="0" err="1"/>
            <a:t>lhon</a:t>
          </a:r>
          <a:r>
            <a:rPr lang="en-US" sz="2100" b="1" noProof="0" dirty="0"/>
            <a:t> e: </a:t>
          </a:r>
          <a:r>
            <a:rPr lang="en-US" sz="2000" b="1" noProof="0" dirty="0"/>
            <a:t>2 Corinth (2 Cor. 1:1); Philippi (Phil. 1:1); </a:t>
          </a:r>
          <a:r>
            <a:rPr lang="en-US" sz="2000" b="1" noProof="0" dirty="0" err="1"/>
            <a:t>Colossa</a:t>
          </a:r>
          <a:r>
            <a:rPr lang="en-US" sz="2000" b="1" noProof="0" dirty="0"/>
            <a:t> (Col. 1:1); 1 Thessalonica (1 Thess. 1:1); 2 Thessalonica (2 Thess. 1:1); </a:t>
          </a:r>
          <a:r>
            <a:rPr lang="en-US" sz="2000" b="1" noProof="0" dirty="0" err="1"/>
            <a:t>chule</a:t>
          </a:r>
          <a:r>
            <a:rPr lang="en-US" sz="2000" b="1" noProof="0" dirty="0"/>
            <a:t> Philemon (Phil. 1:1).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/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0778" custLinFactNeighborX="627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>
        <a:solidFill>
          <a:srgbClr val="454D9D"/>
        </a:solidFill>
      </dgm:spPr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TITUS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en-US" sz="2100" b="1" noProof="0" dirty="0" err="1"/>
            <a:t>Gaova</a:t>
          </a:r>
          <a:r>
            <a:rPr lang="en-US" sz="2100" b="1" noProof="0" dirty="0"/>
            <a:t> </a:t>
          </a:r>
          <a:r>
            <a:rPr lang="en-US" sz="2100" b="1" noProof="0" dirty="0" err="1"/>
            <a:t>muolsuo</a:t>
          </a:r>
          <a:r>
            <a:rPr lang="en-US" sz="2100" b="1" noProof="0" dirty="0"/>
            <a:t> ding </a:t>
          </a:r>
          <a:r>
            <a:rPr lang="en-US" sz="2100" b="1" noProof="0" dirty="0" err="1"/>
            <a:t>kiti</a:t>
          </a:r>
          <a:r>
            <a:rPr lang="en-US" sz="2100" b="1" noProof="0" dirty="0"/>
            <a:t> </a:t>
          </a:r>
          <a:r>
            <a:rPr lang="en-US" sz="2100" b="1" noProof="0" dirty="0" err="1"/>
            <a:t>tampi</a:t>
          </a:r>
          <a:r>
            <a:rPr lang="en-US" sz="2100" b="1" noProof="0" dirty="0"/>
            <a:t> </a:t>
          </a:r>
          <a:r>
            <a:rPr lang="en-US" sz="2100" b="1" noProof="0" dirty="0" err="1"/>
            <a:t>atong</a:t>
          </a:r>
          <a:r>
            <a:rPr lang="en-US" sz="2100" b="1" noProof="0" dirty="0"/>
            <a:t> </a:t>
          </a:r>
          <a:r>
            <a:rPr lang="en-US" sz="2100" b="1" noProof="0" dirty="0" err="1"/>
            <a:t>bulhit</a:t>
          </a:r>
          <a:r>
            <a:rPr lang="en-US" sz="2100" b="1" noProof="0" dirty="0"/>
            <a:t> e; </a:t>
          </a:r>
          <a:r>
            <a:rPr lang="en-US" sz="2100" b="1" noProof="0" dirty="0" err="1"/>
            <a:t>houbung</a:t>
          </a:r>
          <a:r>
            <a:rPr lang="en-US" sz="2100" b="1" noProof="0" dirty="0"/>
            <a:t> </a:t>
          </a:r>
          <a:r>
            <a:rPr lang="en-US" sz="2100" b="1" noProof="0" dirty="0" err="1"/>
            <a:t>phudetna</a:t>
          </a:r>
          <a:r>
            <a:rPr lang="en-US" sz="2100" b="1" noProof="0" dirty="0"/>
            <a:t> (2 Cor. 8:6); </a:t>
          </a:r>
          <a:r>
            <a:rPr lang="en-US" sz="2100" b="1" noProof="0" dirty="0" err="1"/>
            <a:t>tiilkhouna</a:t>
          </a:r>
          <a:r>
            <a:rPr lang="en-US" sz="2100" b="1" noProof="0" dirty="0"/>
            <a:t> </a:t>
          </a:r>
          <a:r>
            <a:rPr lang="en-US" sz="2000" b="1" noProof="0" dirty="0"/>
            <a:t>(Titus 2:6, 9, 15); </a:t>
          </a:r>
          <a:r>
            <a:rPr lang="en-US" sz="2100" b="1" noProof="0" dirty="0" err="1"/>
            <a:t>chule</a:t>
          </a:r>
          <a:r>
            <a:rPr lang="en-US" sz="2100" b="1" noProof="0" dirty="0"/>
            <a:t> </a:t>
          </a:r>
          <a:r>
            <a:rPr lang="en-US" sz="2100" b="1" noProof="0" dirty="0" err="1"/>
            <a:t>lhamuonna</a:t>
          </a:r>
          <a:r>
            <a:rPr lang="en-US" sz="2100" b="1" noProof="0" dirty="0"/>
            <a:t>  </a:t>
          </a:r>
          <a:r>
            <a:rPr lang="en-US" sz="2000" b="1" noProof="0" dirty="0"/>
            <a:t>(2 Cor. 7:13)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>
        <a:ln>
          <a:solidFill>
            <a:srgbClr val="454D9D"/>
          </a:solidFill>
        </a:ln>
      </dgm:spPr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0227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F86-DE88-4173-BB50-CB625C2784C1}">
      <dsp:nvSpPr>
        <dsp:cNvPr id="0" name=""/>
        <dsp:cNvSpPr/>
      </dsp:nvSpPr>
      <dsp:spPr>
        <a:xfrm>
          <a:off x="227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80010" rIns="26670" bIns="26670" numCol="1" spcCol="1270" anchor="t" anchorCtr="0">
          <a:noAutofit/>
        </a:bodyPr>
        <a:lstStyle/>
        <a:p>
          <a:pPr marL="0" lvl="1" indent="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100" b="1" kern="1200" noProof="0" dirty="0" err="1"/>
            <a:t>Atoh</a:t>
          </a:r>
          <a:r>
            <a:rPr lang="en-US" sz="2100" b="1" kern="1200" noProof="0" dirty="0"/>
            <a:t> </a:t>
          </a:r>
          <a:r>
            <a:rPr lang="en-US" sz="2100" b="1" kern="1200" noProof="0" dirty="0" err="1"/>
            <a:t>pipen</a:t>
          </a:r>
          <a:r>
            <a:rPr lang="en-US" sz="2100" b="1" kern="1200" noProof="0" dirty="0"/>
            <a:t> chu mite Jesu lam </a:t>
          </a:r>
          <a:r>
            <a:rPr lang="en-US" sz="2100" b="1" kern="1200" noProof="0" dirty="0" err="1"/>
            <a:t>hin</a:t>
          </a:r>
          <a:r>
            <a:rPr lang="en-US" sz="2100" b="1" kern="1200" noProof="0" dirty="0"/>
            <a:t> </a:t>
          </a:r>
          <a:r>
            <a:rPr lang="en-US" sz="2100" b="1" kern="1200" noProof="0" dirty="0" err="1"/>
            <a:t>puilut</a:t>
          </a:r>
          <a:r>
            <a:rPr lang="en-US" sz="2100" b="1" kern="1200" noProof="0" dirty="0"/>
            <a:t> ding chu ahi</a:t>
          </a:r>
          <a:endParaRPr lang="en-US" sz="2100" kern="1200" noProof="0" dirty="0"/>
        </a:p>
      </dsp:txBody>
      <dsp:txXfrm>
        <a:off x="59038" y="38834"/>
        <a:ext cx="2521580" cy="1512995"/>
      </dsp:txXfrm>
    </dsp:sp>
    <dsp:sp modelId="{83303C94-F2EE-4E3F-8B8F-C30B43A7A5F7}">
      <dsp:nvSpPr>
        <dsp:cNvPr id="0" name=""/>
        <dsp:cNvSpPr/>
      </dsp:nvSpPr>
      <dsp:spPr>
        <a:xfrm>
          <a:off x="22736" y="1581131"/>
          <a:ext cx="2594184" cy="583468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15000"/>
                <a:lumMod val="114000"/>
              </a:schemeClr>
            </a:gs>
            <a:gs pos="60000">
              <a:schemeClr val="accent1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1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Jesu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hettuohsah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a pan ding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2736" y="1581131"/>
        <a:ext cx="1826890" cy="583468"/>
      </dsp:txXfrm>
    </dsp:sp>
    <dsp:sp modelId="{A381FCC2-366C-484C-80F3-42AFE9B46DAC}">
      <dsp:nvSpPr>
        <dsp:cNvPr id="0" name=""/>
        <dsp:cNvSpPr/>
      </dsp:nvSpPr>
      <dsp:spPr>
        <a:xfrm>
          <a:off x="19710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713CA-5DC2-499E-9B70-F3055F077623}">
      <dsp:nvSpPr>
        <dsp:cNvPr id="0" name=""/>
        <dsp:cNvSpPr/>
      </dsp:nvSpPr>
      <dsp:spPr>
        <a:xfrm>
          <a:off x="27745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80010" rIns="26670" bIns="26670" numCol="1" spcCol="1270" anchor="t" anchorCtr="0">
          <a:noAutofit/>
        </a:bodyPr>
        <a:lstStyle/>
        <a:p>
          <a:pPr marL="0" lvl="1" indent="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100" b="1" kern="1200" noProof="0" dirty="0">
              <a:latin typeface="Aptos" panose="02110004020202020204"/>
              <a:ea typeface="+mn-ea"/>
              <a:cs typeface="+mn-cs"/>
            </a:rPr>
            <a:t>Ahung </a:t>
          </a:r>
          <a:r>
            <a:rPr lang="en-US" sz="2100" b="1" kern="1200" noProof="0" dirty="0" err="1">
              <a:latin typeface="Aptos" panose="02110004020202020204"/>
              <a:ea typeface="+mn-ea"/>
              <a:cs typeface="+mn-cs"/>
            </a:rPr>
            <a:t>lhung</a:t>
          </a:r>
          <a:r>
            <a:rPr lang="en-US" sz="2100" b="1" kern="1200" noProof="0" dirty="0">
              <a:latin typeface="Aptos" panose="02110004020202020204"/>
              <a:ea typeface="+mn-ea"/>
              <a:cs typeface="+mn-cs"/>
            </a:rPr>
            <a:t> ding </a:t>
          </a:r>
          <a:r>
            <a:rPr lang="en-US" sz="2100" b="1" kern="1200" noProof="0" dirty="0" err="1">
              <a:latin typeface="Aptos" panose="02110004020202020204"/>
              <a:ea typeface="+mn-ea"/>
              <a:cs typeface="+mn-cs"/>
            </a:rPr>
            <a:t>thilsuoh</a:t>
          </a:r>
          <a:r>
            <a:rPr lang="en-US" sz="2100" b="1" kern="1200" noProof="0" dirty="0">
              <a:latin typeface="Aptos" panose="02110004020202020204"/>
              <a:ea typeface="+mn-ea"/>
              <a:cs typeface="+mn-cs"/>
            </a:rPr>
            <a:t> ho, </a:t>
          </a:r>
          <a:r>
            <a:rPr lang="en-US" sz="2100" b="1" kern="1200" noProof="0" dirty="0" err="1">
              <a:latin typeface="Aptos" panose="02110004020202020204"/>
              <a:ea typeface="+mn-ea"/>
              <a:cs typeface="+mn-cs"/>
            </a:rPr>
            <a:t>tuni</a:t>
          </a:r>
          <a:r>
            <a:rPr lang="en-US" sz="21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100" b="1" kern="1200" noProof="0" dirty="0" err="1">
              <a:latin typeface="Aptos" panose="02110004020202020204"/>
              <a:ea typeface="+mn-ea"/>
              <a:cs typeface="+mn-cs"/>
            </a:rPr>
            <a:t>gei</a:t>
          </a:r>
          <a:r>
            <a:rPr lang="en-US" sz="2100" b="1" kern="1200" noProof="0" dirty="0">
              <a:latin typeface="Aptos" panose="02110004020202020204"/>
              <a:ea typeface="+mn-ea"/>
              <a:cs typeface="+mn-cs"/>
            </a:rPr>
            <a:t> a </a:t>
          </a:r>
          <a:r>
            <a:rPr lang="en-US" sz="2100" b="1" kern="1200" noProof="0" dirty="0" err="1">
              <a:latin typeface="Aptos" panose="02110004020202020204"/>
              <a:ea typeface="+mn-ea"/>
              <a:cs typeface="+mn-cs"/>
            </a:rPr>
            <a:t>bulhit</a:t>
          </a:r>
          <a:r>
            <a:rPr lang="en-US" sz="2100" b="1" kern="1200" noProof="0" dirty="0">
              <a:latin typeface="Aptos" panose="02110004020202020204"/>
              <a:ea typeface="+mn-ea"/>
              <a:cs typeface="+mn-cs"/>
            </a:rPr>
            <a:t> a um </a:t>
          </a:r>
          <a:r>
            <a:rPr lang="en-US" sz="2100" b="1" kern="1200" noProof="0" dirty="0" err="1">
              <a:latin typeface="Aptos" panose="02110004020202020204"/>
              <a:ea typeface="+mn-ea"/>
              <a:cs typeface="+mn-cs"/>
            </a:rPr>
            <a:t>nalai</a:t>
          </a:r>
          <a:r>
            <a:rPr lang="en-US" sz="2100" b="1" kern="1200" noProof="0" dirty="0">
              <a:latin typeface="Aptos" panose="02110004020202020204"/>
              <a:ea typeface="+mn-ea"/>
              <a:cs typeface="+mn-cs"/>
            </a:rPr>
            <a:t> ding ho, </a:t>
          </a:r>
          <a:r>
            <a:rPr lang="en-US" sz="2100" b="1" kern="1200" noProof="0" dirty="0" err="1">
              <a:latin typeface="Aptos" panose="02110004020202020204"/>
              <a:ea typeface="+mn-ea"/>
              <a:cs typeface="+mn-cs"/>
            </a:rPr>
            <a:t>asei</a:t>
          </a:r>
          <a:r>
            <a:rPr lang="en-US" sz="21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100" b="1" kern="1200" noProof="0" dirty="0" err="1">
              <a:latin typeface="Aptos" panose="02110004020202020204"/>
              <a:ea typeface="+mn-ea"/>
              <a:cs typeface="+mn-cs"/>
            </a:rPr>
            <a:t>masah</a:t>
          </a:r>
          <a:r>
            <a:rPr lang="en-US" sz="21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100" b="1" kern="1200" noProof="0" dirty="0" err="1">
              <a:latin typeface="Aptos" panose="02110004020202020204"/>
              <a:ea typeface="+mn-ea"/>
              <a:cs typeface="+mn-cs"/>
            </a:rPr>
            <a:t>ui</a:t>
          </a:r>
          <a:endParaRPr lang="en-US" sz="2100" b="1" kern="1200" noProof="0" dirty="0">
            <a:latin typeface="Aptos" panose="02110004020202020204"/>
            <a:ea typeface="+mn-ea"/>
            <a:cs typeface="+mn-cs"/>
          </a:endParaRPr>
        </a:p>
      </dsp:txBody>
      <dsp:txXfrm>
        <a:off x="2810838" y="38834"/>
        <a:ext cx="2521580" cy="1512995"/>
      </dsp:txXfrm>
    </dsp:sp>
    <dsp:sp modelId="{A7D34FEE-7DA6-4B37-BBED-CAA95D76B4CC}">
      <dsp:nvSpPr>
        <dsp:cNvPr id="0" name=""/>
        <dsp:cNvSpPr/>
      </dsp:nvSpPr>
      <dsp:spPr>
        <a:xfrm>
          <a:off x="2774536" y="1581131"/>
          <a:ext cx="2594184" cy="583468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15000"/>
                <a:lumMod val="114000"/>
              </a:schemeClr>
            </a:gs>
            <a:gs pos="60000">
              <a:schemeClr val="accent5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64770" tIns="0" rIns="2159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Khonung</a:t>
          </a:r>
          <a:r>
            <a:rPr lang="en-US" sz="17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7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thu</a:t>
          </a:r>
          <a:r>
            <a:rPr lang="en-US" sz="17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7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phuondoh</a:t>
          </a:r>
          <a:r>
            <a:rPr lang="en-US" sz="17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7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masah</a:t>
          </a:r>
          <a:endParaRPr lang="en-US" sz="17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74536" y="1581131"/>
        <a:ext cx="1826890" cy="583468"/>
      </dsp:txXfrm>
    </dsp:sp>
    <dsp:sp modelId="{404A7F00-D70F-40DB-A253-54411E61105B}">
      <dsp:nvSpPr>
        <dsp:cNvPr id="0" name=""/>
        <dsp:cNvSpPr/>
      </dsp:nvSpPr>
      <dsp:spPr>
        <a:xfrm>
          <a:off x="47228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  <a:ln w="12700" cap="flat" cmpd="sng" algn="ctr">
          <a:solidFill>
            <a:schemeClr val="accent3">
              <a:tint val="40000"/>
              <a:alpha val="90000"/>
              <a:hueOff val="2682272"/>
              <a:satOff val="-834"/>
              <a:lumOff val="-85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3B6972-D6BF-4224-8F58-E4363ABE05A9}">
      <dsp:nvSpPr>
        <dsp:cNvPr id="0" name=""/>
        <dsp:cNvSpPr/>
      </dsp:nvSpPr>
      <dsp:spPr>
        <a:xfrm>
          <a:off x="5526337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80010" rIns="26670" bIns="26670" numCol="1" spcCol="1270" anchor="t" anchorCtr="0">
          <a:noAutofit/>
        </a:bodyPr>
        <a:lstStyle/>
        <a:p>
          <a:pPr marL="0" lvl="1" indent="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100" b="1" kern="1200" noProof="0" dirty="0" err="1"/>
            <a:t>Melmapa’n</a:t>
          </a:r>
          <a:r>
            <a:rPr lang="en-US" sz="2100" b="1" kern="1200" noProof="0" dirty="0"/>
            <a:t> </a:t>
          </a:r>
          <a:r>
            <a:rPr lang="en-US" sz="2100" b="1" kern="1200" noProof="0" dirty="0" err="1"/>
            <a:t>asuhchim</a:t>
          </a:r>
          <a:r>
            <a:rPr lang="en-US" sz="2100" b="1" kern="1200" noProof="0" dirty="0"/>
            <a:t> </a:t>
          </a:r>
          <a:r>
            <a:rPr lang="en-US" sz="2100" b="1" kern="1200" noProof="0" dirty="0" err="1"/>
            <a:t>joulou</a:t>
          </a:r>
          <a:r>
            <a:rPr lang="en-US" sz="2100" b="1" kern="1200" noProof="0" dirty="0"/>
            <a:t> ding </a:t>
          </a:r>
          <a:r>
            <a:rPr lang="en-US" sz="2100" b="1" kern="1200" noProof="0" dirty="0" err="1"/>
            <a:t>houbung</a:t>
          </a:r>
          <a:r>
            <a:rPr lang="en-US" sz="2100" b="1" kern="1200" noProof="0" dirty="0"/>
            <a:t> </a:t>
          </a:r>
          <a:r>
            <a:rPr lang="en-US" sz="2100" b="1" kern="1200" noProof="0" dirty="0" err="1"/>
            <a:t>dettah</a:t>
          </a:r>
          <a:r>
            <a:rPr lang="en-US" sz="2100" b="1" kern="1200" noProof="0" dirty="0"/>
            <a:t> </a:t>
          </a:r>
          <a:r>
            <a:rPr lang="en-US" sz="2100" b="1" kern="1200" noProof="0" dirty="0" err="1"/>
            <a:t>phudoh</a:t>
          </a:r>
          <a:r>
            <a:rPr lang="en-US" sz="2100" b="1" kern="1200" noProof="0" dirty="0"/>
            <a:t> ding chu ahi</a:t>
          </a:r>
          <a:endParaRPr lang="en-US" sz="2100" kern="1200" noProof="0" dirty="0"/>
        </a:p>
      </dsp:txBody>
      <dsp:txXfrm>
        <a:off x="5562639" y="38834"/>
        <a:ext cx="2521580" cy="1512995"/>
      </dsp:txXfrm>
    </dsp:sp>
    <dsp:sp modelId="{4D9EC3F5-2B61-4178-AF40-07178C6999D4}">
      <dsp:nvSpPr>
        <dsp:cNvPr id="0" name=""/>
        <dsp:cNvSpPr/>
      </dsp:nvSpPr>
      <dsp:spPr>
        <a:xfrm>
          <a:off x="5526337" y="1581131"/>
          <a:ext cx="2594184" cy="583468"/>
        </a:xfrm>
        <a:prstGeom prst="rect">
          <a:avLst/>
        </a:prstGeom>
        <a:gradFill rotWithShape="1">
          <a:gsLst>
            <a:gs pos="0">
              <a:schemeClr val="accent2">
                <a:tint val="97000"/>
                <a:satMod val="115000"/>
                <a:lumMod val="114000"/>
              </a:schemeClr>
            </a:gs>
            <a:gs pos="60000">
              <a:schemeClr val="accent2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Hatsah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ding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natoh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526337" y="1581131"/>
        <a:ext cx="1826890" cy="583468"/>
      </dsp:txXfrm>
    </dsp:sp>
    <dsp:sp modelId="{3D6A2FB8-FAD5-4FEF-A1A3-3717E97DEF08}">
      <dsp:nvSpPr>
        <dsp:cNvPr id="0" name=""/>
        <dsp:cNvSpPr/>
      </dsp:nvSpPr>
      <dsp:spPr>
        <a:xfrm>
          <a:off x="7474661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  <a:ln w="12700" cap="flat" cmpd="sng" algn="ctr">
          <a:solidFill>
            <a:schemeClr val="accent3">
              <a:tint val="40000"/>
              <a:alpha val="90000"/>
              <a:hueOff val="5364544"/>
              <a:satOff val="-1668"/>
              <a:lumOff val="-169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B3CB62-A8A9-4497-91EE-E14053024428}">
      <dsp:nvSpPr>
        <dsp:cNvPr id="0" name=""/>
        <dsp:cNvSpPr/>
      </dsp:nvSpPr>
      <dsp:spPr>
        <a:xfrm>
          <a:off x="0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80010" rIns="26670" bIns="26670" numCol="1" spcCol="1270" anchor="t" anchorCtr="0">
          <a:noAutofit/>
        </a:bodyPr>
        <a:lstStyle/>
        <a:p>
          <a:pPr marL="0" lvl="1" indent="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100" b="1" kern="1200" noProof="0" dirty="0"/>
            <a:t>Mite </a:t>
          </a:r>
          <a:r>
            <a:rPr lang="en-US" sz="2100" b="1" kern="1200" noProof="0" dirty="0" err="1"/>
            <a:t>kisih</a:t>
          </a:r>
          <a:r>
            <a:rPr lang="en-US" sz="2100" b="1" kern="1200" noProof="0" dirty="0"/>
            <a:t> </a:t>
          </a:r>
          <a:r>
            <a:rPr lang="en-US" sz="2100" b="1" kern="1200" noProof="0" dirty="0" err="1"/>
            <a:t>theina</a:t>
          </a:r>
          <a:r>
            <a:rPr lang="en-US" sz="2100" b="1" kern="1200" noProof="0" dirty="0"/>
            <a:t> </a:t>
          </a:r>
          <a:r>
            <a:rPr lang="en-US" sz="2100" b="1" kern="1200" noProof="0" dirty="0" err="1"/>
            <a:t>dia</a:t>
          </a:r>
          <a:r>
            <a:rPr lang="en-US" sz="2100" b="1" kern="1200" noProof="0" dirty="0"/>
            <a:t> </a:t>
          </a:r>
          <a:r>
            <a:rPr lang="en-US" sz="2100" b="1" kern="1200" noProof="0" dirty="0" err="1"/>
            <a:t>chonsiet</a:t>
          </a:r>
          <a:r>
            <a:rPr lang="en-US" sz="2100" b="1" kern="1200" noProof="0" dirty="0"/>
            <a:t> </a:t>
          </a:r>
          <a:r>
            <a:rPr lang="en-US" sz="2100" b="1" kern="1200" noProof="0" dirty="0" err="1"/>
            <a:t>ipi</a:t>
          </a:r>
          <a:r>
            <a:rPr lang="en-US" sz="2100" b="1" kern="1200" noProof="0" dirty="0"/>
            <a:t> ahi </a:t>
          </a:r>
          <a:r>
            <a:rPr lang="en-US" sz="2100" b="1" kern="1200" noProof="0" dirty="0" err="1"/>
            <a:t>tahlah</a:t>
          </a:r>
          <a:r>
            <a:rPr lang="en-US" sz="2100" b="1" kern="1200" noProof="0" dirty="0"/>
            <a:t> ding</a:t>
          </a:r>
          <a:endParaRPr lang="en-US" sz="2100" kern="1200" noProof="0" dirty="0"/>
        </a:p>
      </dsp:txBody>
      <dsp:txXfrm>
        <a:off x="31794" y="2531414"/>
        <a:ext cx="2710733" cy="1325108"/>
      </dsp:txXfrm>
    </dsp:sp>
    <dsp:sp modelId="{7FC4422D-8C48-4D6F-8899-D3EB750C73B7}">
      <dsp:nvSpPr>
        <dsp:cNvPr id="0" name=""/>
        <dsp:cNvSpPr/>
      </dsp:nvSpPr>
      <dsp:spPr>
        <a:xfrm>
          <a:off x="0" y="3856523"/>
          <a:ext cx="2774321" cy="583468"/>
        </a:xfrm>
        <a:prstGeom prst="rect">
          <a:avLst/>
        </a:prstGeom>
        <a:gradFill rotWithShape="1">
          <a:gsLst>
            <a:gs pos="0">
              <a:schemeClr val="accent4">
                <a:tint val="97000"/>
                <a:satMod val="115000"/>
                <a:lumMod val="114000"/>
              </a:schemeClr>
            </a:gs>
            <a:gs pos="60000">
              <a:schemeClr val="accent4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4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80010" tIns="0" rIns="2667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Tiilkhouna</a:t>
          </a:r>
          <a:endParaRPr lang="en-US" sz="21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0" y="3856523"/>
        <a:ext cx="1953747" cy="583468"/>
      </dsp:txXfrm>
    </dsp:sp>
    <dsp:sp modelId="{3130E0C0-5E31-4FB3-8A92-9A309FDC92A9}">
      <dsp:nvSpPr>
        <dsp:cNvPr id="0" name=""/>
        <dsp:cNvSpPr/>
      </dsp:nvSpPr>
      <dsp:spPr>
        <a:xfrm>
          <a:off x="2103993" y="382995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  <a:ln w="12700" cap="flat" cmpd="sng" algn="ctr">
          <a:solidFill>
            <a:schemeClr val="accent3">
              <a:tint val="40000"/>
              <a:alpha val="90000"/>
              <a:hueOff val="8046816"/>
              <a:satOff val="-2502"/>
              <a:lumOff val="-254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181B66-CC29-4D81-82A1-51CAB7D5DB84}">
      <dsp:nvSpPr>
        <dsp:cNvPr id="0" name=""/>
        <dsp:cNvSpPr/>
      </dsp:nvSpPr>
      <dsp:spPr>
        <a:xfrm>
          <a:off x="2927881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80010" rIns="26670" bIns="26670" numCol="1" spcCol="1270" anchor="t" anchorCtr="0">
          <a:noAutofit/>
        </a:bodyPr>
        <a:lstStyle/>
        <a:p>
          <a:pPr marL="0" lvl="1" indent="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100" b="1" kern="1200" noProof="0" dirty="0"/>
            <a:t>Judas le Silas </a:t>
          </a:r>
          <a:r>
            <a:rPr lang="en-US" sz="2100" b="1" kern="1200" noProof="0" dirty="0" err="1"/>
            <a:t>houbung</a:t>
          </a:r>
          <a:r>
            <a:rPr lang="en-US" sz="2100" b="1" kern="1200" noProof="0" dirty="0"/>
            <a:t> ho </a:t>
          </a:r>
          <a:r>
            <a:rPr lang="en-US" sz="2100" b="1" kern="1200" noProof="0" dirty="0" err="1"/>
            <a:t>hahsahna</a:t>
          </a:r>
          <a:r>
            <a:rPr lang="en-US" sz="2100" b="1" kern="1200" noProof="0" dirty="0"/>
            <a:t> </a:t>
          </a:r>
          <a:r>
            <a:rPr lang="en-US" sz="2100" b="1" kern="1200" noProof="0" dirty="0" err="1"/>
            <a:t>natoh</a:t>
          </a:r>
          <a:r>
            <a:rPr lang="en-US" sz="2100" b="1" kern="1200" noProof="0" dirty="0"/>
            <a:t> tong din </a:t>
          </a:r>
          <a:r>
            <a:rPr lang="en-US" sz="2100" b="1" kern="1200" noProof="0" dirty="0" err="1"/>
            <a:t>akisol</a:t>
          </a:r>
          <a:r>
            <a:rPr lang="en-US" sz="2100" b="1" kern="1200" noProof="0" dirty="0"/>
            <a:t> </a:t>
          </a:r>
          <a:r>
            <a:rPr lang="en-US" sz="2100" b="1" kern="1200" noProof="0" dirty="0" err="1"/>
            <a:t>lhon</a:t>
          </a:r>
          <a:r>
            <a:rPr lang="en-US" sz="2100" b="1" kern="1200" noProof="0" dirty="0"/>
            <a:t> e</a:t>
          </a:r>
          <a:endParaRPr lang="en-US" sz="2100" kern="1200" noProof="0" dirty="0"/>
        </a:p>
      </dsp:txBody>
      <dsp:txXfrm>
        <a:off x="2959675" y="2531414"/>
        <a:ext cx="2710733" cy="1325108"/>
      </dsp:txXfrm>
    </dsp:sp>
    <dsp:sp modelId="{33324725-AC41-4188-ADC2-C983F204EAEA}">
      <dsp:nvSpPr>
        <dsp:cNvPr id="0" name=""/>
        <dsp:cNvSpPr/>
      </dsp:nvSpPr>
      <dsp:spPr>
        <a:xfrm>
          <a:off x="2927881" y="3856523"/>
          <a:ext cx="2774321" cy="583468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15000"/>
                <a:lumMod val="114000"/>
              </a:schemeClr>
            </a:gs>
            <a:gs pos="60000">
              <a:schemeClr val="accent3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3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80010" tIns="0" rIns="2667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Lhamuonna</a:t>
          </a:r>
          <a:endParaRPr lang="en-US" sz="21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927881" y="3856523"/>
        <a:ext cx="1953747" cy="583468"/>
      </dsp:txXfrm>
    </dsp:sp>
    <dsp:sp modelId="{3A686E9C-D473-424C-A616-6FCF3A07A6DA}">
      <dsp:nvSpPr>
        <dsp:cNvPr id="0" name=""/>
        <dsp:cNvSpPr/>
      </dsp:nvSpPr>
      <dsp:spPr>
        <a:xfrm>
          <a:off x="5055813" y="3829938"/>
          <a:ext cx="636208" cy="636208"/>
        </a:xfrm>
        <a:prstGeom prst="ellipse">
          <a:avLst/>
        </a:prstGeom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03AEB-E8A1-44C8-ACE2-14E974CD781E}">
      <dsp:nvSpPr>
        <dsp:cNvPr id="0" name=""/>
        <dsp:cNvSpPr/>
      </dsp:nvSpPr>
      <dsp:spPr>
        <a:xfrm>
          <a:off x="936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Pathien</a:t>
          </a:r>
          <a:r>
            <a:rPr lang="en-US" sz="21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solna</a:t>
          </a:r>
          <a:r>
            <a:rPr lang="en-US" sz="21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chang ahi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uve</a:t>
          </a:r>
          <a:r>
            <a:rPr lang="en-US" sz="21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b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(Lk. 11:49)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7144" y="47777"/>
        <a:ext cx="1607207" cy="1535662"/>
      </dsp:txXfrm>
    </dsp:sp>
    <dsp:sp modelId="{6AF94F2D-F79B-42D8-8792-EC5EE5CA65AE}">
      <dsp:nvSpPr>
        <dsp:cNvPr id="0" name=""/>
        <dsp:cNvSpPr/>
      </dsp:nvSpPr>
      <dsp:spPr>
        <a:xfrm>
          <a:off x="188240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882405" y="707271"/>
        <a:ext cx="252690" cy="216673"/>
      </dsp:txXfrm>
    </dsp:sp>
    <dsp:sp modelId="{FAE57C7A-4FE9-4C1E-89A4-9591EE4B7D30}">
      <dsp:nvSpPr>
        <dsp:cNvPr id="0" name=""/>
        <dsp:cNvSpPr/>
      </dsp:nvSpPr>
      <dsp:spPr>
        <a:xfrm>
          <a:off x="2393234" y="0"/>
          <a:ext cx="2218698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568835"/>
                <a:satOff val="-4267"/>
                <a:lumOff val="1224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Houbung</a:t>
          </a:r>
          <a:r>
            <a:rPr lang="en-US" sz="21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mapui</a:t>
          </a:r>
          <a:r>
            <a:rPr lang="en-US" sz="21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dia</a:t>
          </a:r>
          <a:r>
            <a:rPr lang="en-US" sz="21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thilpieh</a:t>
          </a:r>
          <a:r>
            <a:rPr lang="en-US" sz="21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chang ahi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uve</a:t>
          </a:r>
          <a:r>
            <a:rPr lang="en-US" sz="21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Eph. 4:11-12)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41011" y="47777"/>
        <a:ext cx="2123144" cy="1535662"/>
      </dsp:txXfrm>
    </dsp:sp>
    <dsp:sp modelId="{0D00281B-4660-4C87-BD3A-A048546E75D5}">
      <dsp:nvSpPr>
        <dsp:cNvPr id="0" name=""/>
        <dsp:cNvSpPr/>
      </dsp:nvSpPr>
      <dsp:spPr>
        <a:xfrm>
          <a:off x="4782209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758446"/>
                <a:satOff val="-5690"/>
                <a:lumOff val="163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758446"/>
                <a:satOff val="-5690"/>
                <a:lumOff val="163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758446"/>
                <a:satOff val="-5690"/>
                <a:lumOff val="163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782209" y="707271"/>
        <a:ext cx="252690" cy="216673"/>
      </dsp:txXfrm>
    </dsp:sp>
    <dsp:sp modelId="{48825FD6-2E41-4562-AE78-DC5FF4C17433}">
      <dsp:nvSpPr>
        <dsp:cNvPr id="0" name=""/>
        <dsp:cNvSpPr/>
      </dsp:nvSpPr>
      <dsp:spPr>
        <a:xfrm>
          <a:off x="529303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137670"/>
                <a:satOff val="-8535"/>
                <a:lumOff val="2449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Houbung</a:t>
          </a:r>
          <a:r>
            <a:rPr lang="en-US" sz="21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kibulphuna</a:t>
          </a:r>
          <a:r>
            <a:rPr lang="en-US" sz="21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ahi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uve</a:t>
          </a:r>
          <a:r>
            <a:rPr lang="en-US" sz="21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  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(Eph. 2:20)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40814" y="47777"/>
        <a:ext cx="1607207" cy="1535662"/>
      </dsp:txXfrm>
    </dsp:sp>
    <dsp:sp modelId="{1F634FAF-0CDD-4918-9ECB-BCADC682B67E}">
      <dsp:nvSpPr>
        <dsp:cNvPr id="0" name=""/>
        <dsp:cNvSpPr/>
      </dsp:nvSpPr>
      <dsp:spPr>
        <a:xfrm>
          <a:off x="716607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1516893"/>
                <a:satOff val="-11379"/>
                <a:lumOff val="3265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516893"/>
                <a:satOff val="-11379"/>
                <a:lumOff val="3265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516893"/>
                <a:satOff val="-11379"/>
                <a:lumOff val="3265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166075" y="707271"/>
        <a:ext cx="252690" cy="216673"/>
      </dsp:txXfrm>
    </dsp:sp>
    <dsp:sp modelId="{689C0D5C-78C0-4845-A70A-A99F356AC315}">
      <dsp:nvSpPr>
        <dsp:cNvPr id="0" name=""/>
        <dsp:cNvSpPr/>
      </dsp:nvSpPr>
      <dsp:spPr>
        <a:xfrm>
          <a:off x="7676903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706504"/>
                <a:satOff val="-12802"/>
                <a:lumOff val="367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Thuguh</a:t>
          </a:r>
          <a:r>
            <a:rPr lang="en-US" sz="21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musah</a:t>
          </a:r>
          <a:r>
            <a:rPr lang="en-US" sz="21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ahi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uve</a:t>
          </a:r>
          <a:r>
            <a:rPr lang="en-US" sz="21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         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(Eph. 3:5)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724680" y="47777"/>
        <a:ext cx="1607207" cy="1535662"/>
      </dsp:txXfrm>
    </dsp:sp>
    <dsp:sp modelId="{F24C91FF-F822-43EC-8BDC-F3C25FD177A3}">
      <dsp:nvSpPr>
        <dsp:cNvPr id="0" name=""/>
        <dsp:cNvSpPr/>
      </dsp:nvSpPr>
      <dsp:spPr>
        <a:xfrm>
          <a:off x="9549941" y="635047"/>
          <a:ext cx="360985" cy="361121"/>
        </a:xfrm>
        <a:prstGeom prst="star12">
          <a:avLst/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549941" y="707271"/>
        <a:ext cx="252690" cy="216673"/>
      </dsp:txXfrm>
    </dsp:sp>
    <dsp:sp modelId="{B63C68F4-37F5-4E39-81B9-0FD70A034F30}">
      <dsp:nvSpPr>
        <dsp:cNvPr id="0" name=""/>
        <dsp:cNvSpPr/>
      </dsp:nvSpPr>
      <dsp:spPr>
        <a:xfrm>
          <a:off x="10060770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Adih</a:t>
          </a:r>
          <a:r>
            <a:rPr lang="en-US" sz="21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a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thu</a:t>
          </a:r>
          <a:r>
            <a:rPr lang="en-US" sz="21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kitan</a:t>
          </a:r>
          <a:r>
            <a:rPr lang="en-US" sz="21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kipapi</a:t>
          </a:r>
          <a:r>
            <a:rPr lang="en-US" sz="21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ji ahi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uve</a:t>
          </a:r>
          <a:r>
            <a:rPr lang="en-US" sz="21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(Rev. 18:20)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0108547" y="47777"/>
        <a:ext cx="1607207" cy="1535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10020" y="409966"/>
          <a:ext cx="0" cy="3671756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9089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226644" y="2184649"/>
          <a:ext cx="5229101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/>
            <a:t>Hou </a:t>
          </a:r>
          <a:r>
            <a:rPr lang="en-US" sz="2100" b="1" kern="1200" noProof="0" dirty="0" err="1"/>
            <a:t>natoh</a:t>
          </a:r>
          <a:r>
            <a:rPr lang="en-US" sz="2100" b="1" kern="1200" noProof="0" dirty="0"/>
            <a:t> </a:t>
          </a:r>
          <a:r>
            <a:rPr lang="en-US" sz="2100" b="1" kern="1200" noProof="0" dirty="0" err="1"/>
            <a:t>atoh</a:t>
          </a:r>
          <a:r>
            <a:rPr lang="en-US" sz="2100" b="1" kern="1200" noProof="0" dirty="0"/>
            <a:t> ding </a:t>
          </a:r>
          <a:r>
            <a:rPr lang="en-US" sz="2100" b="1" kern="1200" noProof="0" dirty="0" err="1"/>
            <a:t>gaova</a:t>
          </a:r>
          <a:r>
            <a:rPr lang="en-US" sz="2100" b="1" kern="1200" noProof="0" dirty="0"/>
            <a:t> </a:t>
          </a:r>
          <a:r>
            <a:rPr lang="en-US" sz="2100" b="1" kern="1200" noProof="0" dirty="0" err="1"/>
            <a:t>kisei</a:t>
          </a:r>
          <a:r>
            <a:rPr lang="en-US" sz="2100" b="1" kern="1200" noProof="0" dirty="0"/>
            <a:t> masa ahi</a:t>
          </a:r>
          <a:br>
            <a:rPr lang="en-US" sz="2100" b="1" kern="1200" noProof="0" dirty="0"/>
          </a:br>
          <a:r>
            <a:rPr lang="en-US" sz="2000" b="1" kern="1200" noProof="0" dirty="0"/>
            <a:t> (1 Tim. 1:18). </a:t>
          </a:r>
          <a:r>
            <a:rPr lang="en-US" sz="2100" b="1" kern="1200" noProof="0" dirty="0"/>
            <a:t>Paul </a:t>
          </a:r>
          <a:r>
            <a:rPr lang="en-US" sz="2100" b="1" kern="1200" noProof="0" dirty="0" err="1"/>
            <a:t>toh</a:t>
          </a:r>
          <a:r>
            <a:rPr lang="en-US" sz="2100" b="1" kern="1200" noProof="0" dirty="0"/>
            <a:t> </a:t>
          </a:r>
          <a:r>
            <a:rPr lang="en-US" sz="2100" b="1" kern="1200" noProof="0" dirty="0" err="1"/>
            <a:t>lekhathot</a:t>
          </a:r>
          <a:r>
            <a:rPr lang="en-US" sz="2100" b="1" kern="1200" noProof="0" dirty="0"/>
            <a:t> </a:t>
          </a:r>
          <a:r>
            <a:rPr lang="en-US" sz="2100" b="1" kern="1200" noProof="0" dirty="0" err="1"/>
            <a:t>phabep</a:t>
          </a:r>
          <a:r>
            <a:rPr lang="en-US" sz="2100" b="1" kern="1200" noProof="0" dirty="0"/>
            <a:t> </a:t>
          </a:r>
          <a:r>
            <a:rPr lang="en-US" sz="2100" b="1" kern="1200" noProof="0" dirty="0" err="1"/>
            <a:t>asunkhom</a:t>
          </a:r>
          <a:r>
            <a:rPr lang="en-US" sz="2100" b="1" kern="1200" noProof="0" dirty="0"/>
            <a:t> </a:t>
          </a:r>
          <a:r>
            <a:rPr lang="en-US" sz="2100" b="1" kern="1200" noProof="0" dirty="0" err="1"/>
            <a:t>lhon</a:t>
          </a:r>
          <a:r>
            <a:rPr lang="en-US" sz="2100" b="1" kern="1200" noProof="0" dirty="0"/>
            <a:t> e: </a:t>
          </a:r>
          <a:r>
            <a:rPr lang="en-US" sz="2000" b="1" kern="1200" noProof="0" dirty="0"/>
            <a:t>2 Corinth (2 Cor. 1:1); Philippi (Phil. 1:1); </a:t>
          </a:r>
          <a:r>
            <a:rPr lang="en-US" sz="2000" b="1" kern="1200" noProof="0" dirty="0" err="1"/>
            <a:t>Colossa</a:t>
          </a:r>
          <a:r>
            <a:rPr lang="en-US" sz="2000" b="1" kern="1200" noProof="0" dirty="0"/>
            <a:t> (Col. 1:1); 1 Thessalonica (1 Thess. 1:1); 2 Thessalonica (2 Thess. 1:1); </a:t>
          </a:r>
          <a:r>
            <a:rPr lang="en-US" sz="2000" b="1" kern="1200" noProof="0" dirty="0" err="1"/>
            <a:t>chule</a:t>
          </a:r>
          <a:r>
            <a:rPr lang="en-US" sz="2000" b="1" kern="1200" noProof="0" dirty="0"/>
            <a:t> Philemon (Phil. 1:1).</a:t>
          </a:r>
          <a:endParaRPr lang="en-US" sz="2000" kern="1200" noProof="0" dirty="0"/>
        </a:p>
      </dsp:txBody>
      <dsp:txXfrm>
        <a:off x="226644" y="2184649"/>
        <a:ext cx="5229101" cy="1897073"/>
      </dsp:txXfrm>
    </dsp:sp>
    <dsp:sp modelId="{1A1624C9-5461-4E53-8EF3-6E9D0CBACC9F}">
      <dsp:nvSpPr>
        <dsp:cNvPr id="0" name=""/>
        <dsp:cNvSpPr/>
      </dsp:nvSpPr>
      <dsp:spPr>
        <a:xfrm>
          <a:off x="207452" y="1994"/>
          <a:ext cx="5148006" cy="4079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TIMOTHY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7452" y="1994"/>
        <a:ext cx="5148006" cy="4079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12680" y="409966"/>
          <a:ext cx="0" cy="3671756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54D9D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41749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222516" y="2184649"/>
          <a:ext cx="5218460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 err="1"/>
            <a:t>Gaova</a:t>
          </a:r>
          <a:r>
            <a:rPr lang="en-US" sz="2100" b="1" kern="1200" noProof="0" dirty="0"/>
            <a:t> </a:t>
          </a:r>
          <a:r>
            <a:rPr lang="en-US" sz="2100" b="1" kern="1200" noProof="0" dirty="0" err="1"/>
            <a:t>muolsuo</a:t>
          </a:r>
          <a:r>
            <a:rPr lang="en-US" sz="2100" b="1" kern="1200" noProof="0" dirty="0"/>
            <a:t> ding </a:t>
          </a:r>
          <a:r>
            <a:rPr lang="en-US" sz="2100" b="1" kern="1200" noProof="0" dirty="0" err="1"/>
            <a:t>kiti</a:t>
          </a:r>
          <a:r>
            <a:rPr lang="en-US" sz="2100" b="1" kern="1200" noProof="0" dirty="0"/>
            <a:t> </a:t>
          </a:r>
          <a:r>
            <a:rPr lang="en-US" sz="2100" b="1" kern="1200" noProof="0" dirty="0" err="1"/>
            <a:t>tampi</a:t>
          </a:r>
          <a:r>
            <a:rPr lang="en-US" sz="2100" b="1" kern="1200" noProof="0" dirty="0"/>
            <a:t> </a:t>
          </a:r>
          <a:r>
            <a:rPr lang="en-US" sz="2100" b="1" kern="1200" noProof="0" dirty="0" err="1"/>
            <a:t>atong</a:t>
          </a:r>
          <a:r>
            <a:rPr lang="en-US" sz="2100" b="1" kern="1200" noProof="0" dirty="0"/>
            <a:t> </a:t>
          </a:r>
          <a:r>
            <a:rPr lang="en-US" sz="2100" b="1" kern="1200" noProof="0" dirty="0" err="1"/>
            <a:t>bulhit</a:t>
          </a:r>
          <a:r>
            <a:rPr lang="en-US" sz="2100" b="1" kern="1200" noProof="0" dirty="0"/>
            <a:t> e; </a:t>
          </a:r>
          <a:r>
            <a:rPr lang="en-US" sz="2100" b="1" kern="1200" noProof="0" dirty="0" err="1"/>
            <a:t>houbung</a:t>
          </a:r>
          <a:r>
            <a:rPr lang="en-US" sz="2100" b="1" kern="1200" noProof="0" dirty="0"/>
            <a:t> </a:t>
          </a:r>
          <a:r>
            <a:rPr lang="en-US" sz="2100" b="1" kern="1200" noProof="0" dirty="0" err="1"/>
            <a:t>phudetna</a:t>
          </a:r>
          <a:r>
            <a:rPr lang="en-US" sz="2100" b="1" kern="1200" noProof="0" dirty="0"/>
            <a:t> (2 Cor. 8:6); </a:t>
          </a:r>
          <a:r>
            <a:rPr lang="en-US" sz="2100" b="1" kern="1200" noProof="0" dirty="0" err="1"/>
            <a:t>tiilkhouna</a:t>
          </a:r>
          <a:r>
            <a:rPr lang="en-US" sz="2100" b="1" kern="1200" noProof="0" dirty="0"/>
            <a:t> </a:t>
          </a:r>
          <a:r>
            <a:rPr lang="en-US" sz="2000" b="1" kern="1200" noProof="0" dirty="0"/>
            <a:t>(Titus 2:6, 9, 15); </a:t>
          </a:r>
          <a:r>
            <a:rPr lang="en-US" sz="2100" b="1" kern="1200" noProof="0" dirty="0" err="1"/>
            <a:t>chule</a:t>
          </a:r>
          <a:r>
            <a:rPr lang="en-US" sz="2100" b="1" kern="1200" noProof="0" dirty="0"/>
            <a:t> </a:t>
          </a:r>
          <a:r>
            <a:rPr lang="en-US" sz="2100" b="1" kern="1200" noProof="0" dirty="0" err="1"/>
            <a:t>lhamuonna</a:t>
          </a:r>
          <a:r>
            <a:rPr lang="en-US" sz="2100" b="1" kern="1200" noProof="0" dirty="0"/>
            <a:t>  </a:t>
          </a:r>
          <a:r>
            <a:rPr lang="en-US" sz="2000" b="1" kern="1200" noProof="0" dirty="0"/>
            <a:t>(2 Cor. 7:13)</a:t>
          </a:r>
          <a:endParaRPr lang="en-US" sz="2000" kern="1200" noProof="0" dirty="0"/>
        </a:p>
      </dsp:txBody>
      <dsp:txXfrm>
        <a:off x="222516" y="2184649"/>
        <a:ext cx="5218460" cy="1897073"/>
      </dsp:txXfrm>
    </dsp:sp>
    <dsp:sp modelId="{1A1624C9-5461-4E53-8EF3-6E9D0CBACC9F}">
      <dsp:nvSpPr>
        <dsp:cNvPr id="0" name=""/>
        <dsp:cNvSpPr/>
      </dsp:nvSpPr>
      <dsp:spPr>
        <a:xfrm>
          <a:off x="210112" y="1994"/>
          <a:ext cx="5148006" cy="407972"/>
        </a:xfrm>
        <a:prstGeom prst="rect">
          <a:avLst/>
        </a:prstGeom>
        <a:solidFill>
          <a:srgbClr val="454D9D"/>
        </a:soli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TITUS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10112" y="1994"/>
        <a:ext cx="5148006" cy="407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3FF46-52B4-2489-D989-A5B76D25C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4AE09-2CB1-38B4-E7E9-F0706E315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25535-B0CB-3C2D-1DAC-D995FC4B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B3BE0-ABAD-E573-8275-8A5967AB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1E6F7E-26AE-1568-72F5-C86443FF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6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D5C0B-1109-45B7-F29C-003CFBD5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5971B-BB81-FE12-BFFC-7C04F273A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1679A-2500-ED5F-4F90-43764F68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30228-8227-64D5-BEE9-FB81BC2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A9254-DFB8-E6FD-A0F3-340D93B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4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EE6D7-D068-F1D7-73B3-347C9316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ED501-5DF5-FA2E-C417-5C243C8A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B2B356-A227-6B5B-0A2D-FB194599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66970-B4F5-9A3C-5C88-33B55175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AF1BC-CAF1-70EB-3B55-7C8498B0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2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946F6-D7A8-B59F-D8BF-3BBD612F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15681D-FFCD-98B6-F6FE-25D97B079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1FFF96-4E71-A590-F9E6-91FA67475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A19A3B-4D8F-9288-8554-BDF61374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2FCAC-DB42-7323-10E5-0D5532F4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721043-0B59-EC72-549A-CD416290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6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56CFE-725A-7719-BA72-AA210813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97DE00-C2FD-49B4-0374-305A20BB8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46B3E-B0A5-7FEE-D12A-B1F13AB9C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DF64D8-5978-6814-B278-3232A049A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EEF38D-8050-4C2B-DA67-0CB0B7C9A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01BE5-B18F-9B67-FCEB-BBF3A68D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D85FAD-A870-8C1F-8835-E71CC123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3896C3-81DA-9E7A-F94D-0C546C94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7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5F8E3-54C5-8037-63A9-92D91203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AF65FA-99EF-BD8B-F3F2-41868789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16F822-AB15-4A1D-D340-0860F257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4953E-E4BA-3F8C-0C15-BE772E53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39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5BB97C-D574-5CE4-82D1-E7D57A694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FA524B-0C4D-8CD1-DAC5-0F3A6C37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510E67-8BC9-0DAC-F864-E4E9F676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6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CBEB-0814-F04D-3D73-E295A6C5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573F6-C306-AFBE-9C73-B3CB2C44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FC6CDB-656F-8B44-0EB7-6BAB1A2B8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70210C-7697-9C93-57D1-901248F7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A6800-7E47-A772-DF34-BEEACB9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DF7923-8351-2985-0DD3-7C358C65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16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DC701-3F8C-8090-874C-00841BF1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6A3-0C97-25C6-8BC8-E10C34A1E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8DF389-8B41-2E12-232B-30E2D57C9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ECB95F-7288-3DC3-AC34-668874F5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171A02-71C9-4C3C-F472-6A9721C6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2FD0F8-23CC-21AB-F72C-527C935D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0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C63B7-EA70-0100-EB42-1FA0FA7A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9E8743-96FA-4DC2-CE07-42A8918B4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C93D5-E4E1-FA22-F3D0-268BE38EA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5327A7-788D-5A14-F7F4-C3D52C9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CE4B4-6053-F203-5E54-C181D75B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36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083EE5-163D-2A97-F71C-F7736EF7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227056-28B5-7CEC-91FC-8EBBE58D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A6AFD-9DA7-5F0E-BE3B-6A4349CE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16A25-8D34-9614-A434-820C43FCB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A24F1-4505-DDD2-0551-B90A811B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27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8966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8977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186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244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634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488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365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238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524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220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57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C1B53F-BDDD-1CD2-7AEB-D5ED7930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628CD8-DC5B-FE12-3861-F30542344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9C5C79-FC63-389D-596D-09EEB8190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27806-896C-896F-8229-9C00600E4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76594D-D43A-0F6A-4E3B-BF954B97B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46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11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1.xml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diagramLayout" Target="../diagrams/layout2.xml"/><Relationship Id="rId12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34.jpeg"/><Relationship Id="rId5" Type="http://schemas.microsoft.com/office/2007/relationships/hdphoto" Target="../media/hdphoto3.wdp"/><Relationship Id="rId10" Type="http://schemas.microsoft.com/office/2007/relationships/diagramDrawing" Target="../diagrams/drawing2.xml"/><Relationship Id="rId4" Type="http://schemas.openxmlformats.org/officeDocument/2006/relationships/image" Target="../media/image33.png"/><Relationship Id="rId9" Type="http://schemas.openxmlformats.org/officeDocument/2006/relationships/diagramColors" Target="../diagrams/colors2.xml"/><Relationship Id="rId1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44.jp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5" Type="http://schemas.microsoft.com/office/2007/relationships/hdphoto" Target="../media/hdphoto6.wdp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AAF65-51AC-3F0C-E56A-FA819210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3C9832-CE80-1EEC-7A0C-F95621581C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08"/>
          <a:stretch>
            <a:fillRect/>
          </a:stretch>
        </p:blipFill>
        <p:spPr>
          <a:xfrm>
            <a:off x="201676" y="356201"/>
            <a:ext cx="11788649" cy="5463574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24E3A8-E547-5306-E5F8-005E3ACC0E5D}"/>
              </a:ext>
            </a:extLst>
          </p:cNvPr>
          <p:cNvSpPr txBox="1"/>
          <p:nvPr/>
        </p:nvSpPr>
        <p:spPr>
          <a:xfrm>
            <a:off x="0" y="595312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30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THULHUN  THAH  THIEMGAO HO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76D3CA6-05D5-8252-E1DB-6AADD8BC528C}"/>
              </a:ext>
            </a:extLst>
          </p:cNvPr>
          <p:cNvSpPr txBox="1"/>
          <p:nvPr/>
        </p:nvSpPr>
        <p:spPr>
          <a:xfrm>
            <a:off x="8324400" y="-55986"/>
            <a:ext cx="376282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dirty="0" err="1"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Simmun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4: October 24, 2026</a:t>
            </a:r>
          </a:p>
        </p:txBody>
      </p:sp>
    </p:spTree>
    <p:extLst>
      <p:ext uri="{BB962C8B-B14F-4D97-AF65-F5344CB8AC3E}">
        <p14:creationId xmlns:p14="http://schemas.microsoft.com/office/powerpoint/2010/main" val="1013195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739954"/>
            <a:ext cx="11850491" cy="2102864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Thilpieh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chan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guot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chuom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chuom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tamtah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ahi,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ahivang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in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Lhagao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khatseh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bou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ahi;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chule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lhacha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guot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chuom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chuom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tamtah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ahin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ahivang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in Pakai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khatseh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bou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ahi;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chule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natoh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guot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chuom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chuom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aum in,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ahivang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in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ijakai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ijakai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bol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 chu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Pathien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khat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jieng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bou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ahi.”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Corinth 12:4-6)</a:t>
            </a: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29000" r="-72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285201-D1E2-0BCF-463D-BA8D35A24501}"/>
              </a:ext>
            </a:extLst>
          </p:cNvPr>
          <p:cNvSpPr txBox="1"/>
          <p:nvPr/>
        </p:nvSpPr>
        <p:spPr>
          <a:xfrm>
            <a:off x="5271786" y="4003604"/>
            <a:ext cx="6705601" cy="281615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00" b="1" dirty="0" err="1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Thulhun</a:t>
            </a:r>
            <a:r>
              <a:rPr lang="en-US" sz="2100" b="1" dirty="0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Thah</a:t>
            </a:r>
            <a:r>
              <a:rPr lang="en-US" sz="2100" b="1" dirty="0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thiemgao</a:t>
            </a:r>
            <a:r>
              <a:rPr lang="en-US" sz="2100" b="1" dirty="0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 ho </a:t>
            </a:r>
            <a:r>
              <a:rPr lang="en-US" sz="2100" b="1" dirty="0" err="1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natoh</a:t>
            </a:r>
            <a:r>
              <a:rPr lang="en-US" sz="2100" b="1" dirty="0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pipen</a:t>
            </a:r>
            <a:r>
              <a:rPr lang="en-US" sz="2100" b="1" dirty="0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 ho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6D1307"/>
              </a:highlight>
              <a:uLnTx/>
              <a:uFillTx/>
              <a:latin typeface="Aptos" panose="02110004020202020204"/>
            </a:endParaRPr>
          </a:p>
          <a:p>
            <a:pPr lvl="0">
              <a:spcBef>
                <a:spcPts val="600"/>
              </a:spcBef>
              <a:defRPr/>
            </a:pPr>
            <a:r>
              <a:rPr lang="en-US" sz="21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Thulhun</a:t>
            </a:r>
            <a:r>
              <a:rPr lang="en-US" sz="2100" b="1" dirty="0">
                <a:solidFill>
                  <a:prstClr val="white"/>
                </a:solidFill>
                <a:highlight>
                  <a:srgbClr val="205C01"/>
                </a:highlight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Thah</a:t>
            </a:r>
            <a:r>
              <a:rPr lang="en-US" sz="2100" b="1" dirty="0">
                <a:solidFill>
                  <a:prstClr val="white"/>
                </a:solidFill>
                <a:highlight>
                  <a:srgbClr val="205C01"/>
                </a:highlight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thiemgao</a:t>
            </a:r>
            <a:r>
              <a:rPr lang="en-US" sz="2100" b="1" dirty="0">
                <a:solidFill>
                  <a:prstClr val="white"/>
                </a:solidFill>
                <a:highlight>
                  <a:srgbClr val="205C01"/>
                </a:highlight>
              </a:rPr>
              <a:t> ho: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205C01"/>
              </a:highlight>
              <a:uLnTx/>
              <a:uFillTx/>
              <a:latin typeface="Aptos" panose="02110004020202020204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1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Jesu, ahung ding </a:t>
            </a:r>
            <a:r>
              <a:rPr lang="en-US" sz="2100" b="1" noProof="0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gaova</a:t>
            </a:r>
            <a:r>
              <a:rPr lang="en-US" sz="21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kisei</a:t>
            </a:r>
            <a:r>
              <a:rPr lang="en-US" sz="21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masah</a:t>
            </a:r>
            <a:r>
              <a:rPr lang="en-US" sz="21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thiemgao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>
                <a:solidFill>
                  <a:srgbClr val="D01729"/>
                </a:solidFill>
              </a:uFill>
              <a:latin typeface="Aptos" panose="02110004020202020204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Solchah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ho le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thiemgao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ho</a:t>
            </a: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Thiemgao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numei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ho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100" b="1" dirty="0">
                <a:solidFill>
                  <a:prstClr val="black"/>
                </a:solidFill>
              </a:rPr>
              <a:t>Paul </a:t>
            </a:r>
            <a:r>
              <a:rPr lang="en-US" sz="2100" b="1" dirty="0" err="1">
                <a:solidFill>
                  <a:prstClr val="black"/>
                </a:solidFill>
              </a:rPr>
              <a:t>tohkhompi</a:t>
            </a:r>
            <a:r>
              <a:rPr lang="en-US" sz="2100" b="1" dirty="0">
                <a:solidFill>
                  <a:prstClr val="black"/>
                </a:solidFill>
              </a:rPr>
              <a:t> ho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Thiemgao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lhem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ho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C764AA-63A2-79FF-6108-2147E333AB7B}"/>
              </a:ext>
            </a:extLst>
          </p:cNvPr>
          <p:cNvSpPr txBox="1"/>
          <p:nvPr/>
        </p:nvSpPr>
        <p:spPr>
          <a:xfrm>
            <a:off x="295275" y="130446"/>
            <a:ext cx="84008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Malachi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apat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kum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400 ahung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bei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tan,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Pathien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mite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lah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thiemgao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kamcheng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jah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ding aum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tapon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ahi.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Thipchet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 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um sung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phaat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asao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jieh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hin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Israel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chate’n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Lekhabu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Thieng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dia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kipe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lhagao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thudih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(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Thulhun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Lui) chu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angahna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kibol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hitante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ti’n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atahsan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uve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.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C7E7E3-D0CC-F3CF-55B0-252CB6C6100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76" y="4238624"/>
            <a:ext cx="3857624" cy="2453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24B3DE-3BCA-D451-35B6-0BFED42B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572" b="10572"/>
          <a:stretch>
            <a:fillRect/>
          </a:stretch>
        </p:blipFill>
        <p:spPr>
          <a:xfrm>
            <a:off x="8696131" y="91087"/>
            <a:ext cx="3377884" cy="3748250"/>
          </a:xfrm>
          <a:prstGeom prst="roundRect">
            <a:avLst>
              <a:gd name="adj" fmla="val 81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C797BFE-B661-8F45-19C4-3101DEA58B6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748532" y="4830996"/>
            <a:ext cx="278850" cy="32790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0616177-3C28-C84A-2D77-E69B1D150A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795187" y="5980989"/>
            <a:ext cx="278850" cy="32790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20977DA-818A-4A8F-306D-8AFE1F30C2B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804518" y="6401642"/>
            <a:ext cx="278850" cy="32790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56CD6EF-F83E-761C-F8C5-3DA5871BC8E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767194" y="5578996"/>
            <a:ext cx="278850" cy="32790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A72B291-DAC5-F803-DA5C-85DFC097B6A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757863" y="5186334"/>
            <a:ext cx="278850" cy="327903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581428C4-8DE6-81D6-9C46-DB9DE86FF7C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7951" y="4108582"/>
            <a:ext cx="778329" cy="23117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F1B4D318-3E64-C4AC-B71A-1F853F8682F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3931" y="4498473"/>
            <a:ext cx="778329" cy="23117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66D1248-ED7C-0660-5BD0-6252D3E69714}"/>
              </a:ext>
            </a:extLst>
          </p:cNvPr>
          <p:cNvSpPr txBox="1"/>
          <p:nvPr/>
        </p:nvSpPr>
        <p:spPr>
          <a:xfrm>
            <a:off x="295274" y="3097705"/>
            <a:ext cx="878341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00" b="1" noProof="0" dirty="0" err="1">
                <a:solidFill>
                  <a:prstClr val="black"/>
                </a:solidFill>
                <a:latin typeface="Aptos" panose="02110004020202020204"/>
              </a:rPr>
              <a:t>Thiemgao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  <a:latin typeface="Aptos" panose="02110004020202020204"/>
              </a:rPr>
              <a:t>thah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 ho </a:t>
            </a:r>
            <a:r>
              <a:rPr lang="en-US" sz="2100" b="1" noProof="0" dirty="0" err="1">
                <a:solidFill>
                  <a:prstClr val="black"/>
                </a:solidFill>
                <a:latin typeface="Aptos" panose="02110004020202020204"/>
              </a:rPr>
              <a:t>natoh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  <a:latin typeface="Aptos" panose="02110004020202020204"/>
              </a:rPr>
              <a:t>pipen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  <a:latin typeface="Aptos" panose="02110004020202020204"/>
              </a:rPr>
              <a:t>ipi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 pi </a:t>
            </a:r>
            <a:r>
              <a:rPr lang="en-US" sz="2100" b="1" noProof="0" dirty="0" err="1">
                <a:solidFill>
                  <a:prstClr val="black"/>
                </a:solidFill>
                <a:latin typeface="Aptos" panose="02110004020202020204"/>
              </a:rPr>
              <a:t>hin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  <a:latin typeface="Aptos" panose="02110004020202020204"/>
              </a:rPr>
              <a:t>tem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? Koi ho </a:t>
            </a:r>
            <a:r>
              <a:rPr lang="en-US" sz="2100" b="1" noProof="0" dirty="0" err="1">
                <a:solidFill>
                  <a:prstClr val="black"/>
                </a:solidFill>
                <a:latin typeface="Aptos" panose="02110004020202020204"/>
              </a:rPr>
              <a:t>loi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 chu hi uva </a:t>
            </a:r>
            <a:r>
              <a:rPr lang="en-US" sz="2100" b="1" noProof="0" dirty="0" err="1">
                <a:solidFill>
                  <a:prstClr val="black"/>
                </a:solidFill>
                <a:latin typeface="Aptos" panose="02110004020202020204"/>
              </a:rPr>
              <a:t>hin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  <a:latin typeface="Aptos" panose="02110004020202020204"/>
              </a:rPr>
              <a:t>tem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? </a:t>
            </a:r>
            <a:r>
              <a:rPr lang="en-US" sz="2100" b="1" noProof="0" dirty="0" err="1">
                <a:solidFill>
                  <a:prstClr val="black"/>
                </a:solidFill>
                <a:latin typeface="Aptos" panose="02110004020202020204"/>
              </a:rPr>
              <a:t>Thulhun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 Lui </a:t>
            </a:r>
            <a:r>
              <a:rPr lang="en-US" sz="2100" b="1" noProof="0" dirty="0" err="1">
                <a:solidFill>
                  <a:prstClr val="black"/>
                </a:solidFill>
                <a:latin typeface="Aptos" panose="02110004020202020204"/>
              </a:rPr>
              <a:t>phaat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 lai bang a </a:t>
            </a:r>
            <a:r>
              <a:rPr lang="en-US" sz="2100" b="1" noProof="0" dirty="0" err="1">
                <a:solidFill>
                  <a:prstClr val="black"/>
                </a:solidFill>
                <a:latin typeface="Aptos" panose="02110004020202020204"/>
              </a:rPr>
              <a:t>thiemgao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  <a:latin typeface="Aptos" panose="02110004020202020204"/>
              </a:rPr>
              <a:t>lhem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 jong um kit </a:t>
            </a:r>
            <a:r>
              <a:rPr lang="en-US" sz="2100" b="1" noProof="0" dirty="0" err="1">
                <a:solidFill>
                  <a:prstClr val="black"/>
                </a:solidFill>
                <a:latin typeface="Aptos" panose="02110004020202020204"/>
              </a:rPr>
              <a:t>uvem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?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D2D1D4-97BB-AC89-98A9-8A5076814B76}"/>
              </a:ext>
            </a:extLst>
          </p:cNvPr>
          <p:cNvSpPr txBox="1"/>
          <p:nvPr/>
        </p:nvSpPr>
        <p:spPr>
          <a:xfrm>
            <a:off x="295273" y="1618741"/>
            <a:ext cx="858746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Ahin,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Pathien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thipchet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in aum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jin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pon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aphaat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tah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ahung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lhin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chun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thiemgao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thah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khat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ahin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sol tai: John Baptist chu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(Matthew 11:7-9).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Hiche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va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pat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chun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thiemgao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tampi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banneicha’n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ahung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kilang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kit ta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uvin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ahi. Thil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tampi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atong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un,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Thulhun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Thah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jong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ahin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asundoh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un ahi.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22315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50"/>
                            </p:stCondLst>
                            <p:childTnLst>
                              <p:par>
                                <p:cTn id="7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5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7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D4A4E-580B-1C4D-3A12-E47F92F87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20DC313-F461-CC39-849E-CCC27A5B6F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798642"/>
          </a:xfrm>
          <a:prstGeom prst="rect">
            <a:avLst/>
          </a:prstGeom>
          <a:blipFill dpi="0" rotWithShape="1">
            <a:blip r:embed="rId3"/>
            <a:srcRect/>
            <a:stretch>
              <a:fillRect r="-77000" b="-2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AA9425-E4FE-D8C2-6272-B4D07890F3D8}"/>
              </a:ext>
            </a:extLst>
          </p:cNvPr>
          <p:cNvSpPr txBox="1"/>
          <p:nvPr/>
        </p:nvSpPr>
        <p:spPr>
          <a:xfrm>
            <a:off x="0" y="-39756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THULHUN THAH THIEMGAO HO NATOH PIPEN</a:t>
            </a:r>
            <a:r>
              <a:rPr kumimoji="0" lang="en-US" sz="3200" b="1" i="0" u="none" strike="noStrike" kern="1200" cap="none" spc="0" normalizeH="0" noProof="0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HO</a:t>
            </a:r>
            <a:endParaRPr kumimoji="0" lang="en-US" sz="3200" b="1" i="0" u="none" strike="noStrike" kern="1200" cap="none" spc="0" normalizeH="0" baseline="0" noProof="0" dirty="0">
              <a:ln w="10160">
                <a:solidFill>
                  <a:srgbClr val="166E4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BD1F69-0721-C368-2CCA-B47B12CE2282}"/>
              </a:ext>
            </a:extLst>
          </p:cNvPr>
          <p:cNvSpPr txBox="1"/>
          <p:nvPr/>
        </p:nvSpPr>
        <p:spPr>
          <a:xfrm>
            <a:off x="-223938" y="445540"/>
            <a:ext cx="126243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Pathien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thu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(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gaova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seidoh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vang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chun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mihiemte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kom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khantouna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ding le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tilkhouna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chule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lungmuonna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asei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ahi.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(1 Cor. 14:3)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9D23F6-BC85-7555-49EC-EAE5CE9479D1}"/>
              </a:ext>
            </a:extLst>
          </p:cNvPr>
          <p:cNvSpPr txBox="1"/>
          <p:nvPr/>
        </p:nvSpPr>
        <p:spPr>
          <a:xfrm>
            <a:off x="247649" y="836842"/>
            <a:ext cx="1180750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Thulhun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Thah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sung a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hin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gaothu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seitheina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hi mite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chung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Pathien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in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abuohlhah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Lhagao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Thieng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thilpieh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ahi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akiti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e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(Rom. 12:6).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Houbung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khat a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chun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hiche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thilpieh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chang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atam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behseh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jieh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un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gaothu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sei ding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banneicha’n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akilha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uve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jong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akiti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(1 Cor. 14:29-31).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6AAF5DB-9AB5-8A43-43AF-3D804567D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407404"/>
              </p:ext>
            </p:extLst>
          </p:nvPr>
        </p:nvGraphicFramePr>
        <p:xfrm>
          <a:off x="205612" y="2294954"/>
          <a:ext cx="8143258" cy="458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1084C756-B890-807B-798B-33F97A6C8E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7418" y="2307790"/>
            <a:ext cx="3278970" cy="43733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E7D13AC-DD93-EEA8-9750-76A5718CD8E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43"/>
          <a:stretch>
            <a:fillRect/>
          </a:stretch>
        </p:blipFill>
        <p:spPr>
          <a:xfrm>
            <a:off x="6138861" y="4556108"/>
            <a:ext cx="2349156" cy="2125008"/>
          </a:xfrm>
          <a:prstGeom prst="round2DiagRect">
            <a:avLst>
              <a:gd name="adj1" fmla="val 0"/>
              <a:gd name="adj2" fmla="val 16370"/>
            </a:avLst>
          </a:prstGeom>
          <a:ln w="57150" cap="sq">
            <a:solidFill>
              <a:schemeClr val="accent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9ACD0B-BA3E-7A7D-7EE2-1CF64FD2A6C3}"/>
              </a:ext>
            </a:extLst>
          </p:cNvPr>
          <p:cNvSpPr txBox="1"/>
          <p:nvPr/>
        </p:nvSpPr>
        <p:spPr>
          <a:xfrm>
            <a:off x="247648" y="1842282"/>
            <a:ext cx="1194434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Thiemgao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hon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itobang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natoh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abol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ji um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(Rev. 19:10; 1:1; Eph. 4:11-12; 1 Cor. 14:3; Acts 15:32).</a:t>
            </a:r>
          </a:p>
        </p:txBody>
      </p:sp>
    </p:spTree>
    <p:extLst>
      <p:ext uri="{BB962C8B-B14F-4D97-AF65-F5344CB8AC3E}">
        <p14:creationId xmlns:p14="http://schemas.microsoft.com/office/powerpoint/2010/main" val="126962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FD16C-59A3-7F30-42D2-72CBF745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13DE61C-E474-DC4F-DEF1-D488F279F4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" b="18640"/>
          <a:stretch>
            <a:fillRect/>
          </a:stretch>
        </p:blipFill>
        <p:spPr>
          <a:xfrm>
            <a:off x="576190" y="172849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822268" h="2822268">
                <a:moveTo>
                  <a:pt x="1411134" y="0"/>
                </a:moveTo>
                <a:cubicBezTo>
                  <a:pt x="2190482" y="0"/>
                  <a:pt x="2822268" y="631786"/>
                  <a:pt x="2822268" y="1411134"/>
                </a:cubicBezTo>
                <a:cubicBezTo>
                  <a:pt x="2822268" y="2190482"/>
                  <a:pt x="2190482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0BD7B5-C854-ECEE-F1E7-F86675A0CA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" r="23238"/>
          <a:stretch>
            <a:fillRect/>
          </a:stretch>
        </p:blipFill>
        <p:spPr>
          <a:xfrm>
            <a:off x="3903091" y="-1"/>
            <a:ext cx="4756689" cy="3093943"/>
          </a:xfrm>
          <a:custGeom>
            <a:avLst/>
            <a:gdLst/>
            <a:ahLst/>
            <a:cxnLst/>
            <a:rect l="l" t="t" r="r" b="b"/>
            <a:pathLst>
              <a:path w="2564451" h="2469742">
                <a:moveTo>
                  <a:pt x="799668" y="0"/>
                </a:moveTo>
                <a:lnTo>
                  <a:pt x="1764783" y="0"/>
                </a:lnTo>
                <a:lnTo>
                  <a:pt x="1781325" y="6055"/>
                </a:lnTo>
                <a:cubicBezTo>
                  <a:pt x="2241535" y="200707"/>
                  <a:pt x="2564451" y="656401"/>
                  <a:pt x="2564451" y="1187517"/>
                </a:cubicBezTo>
                <a:cubicBezTo>
                  <a:pt x="2564451" y="1895670"/>
                  <a:pt x="1990379" y="2469742"/>
                  <a:pt x="1282225" y="2469742"/>
                </a:cubicBezTo>
                <a:cubicBezTo>
                  <a:pt x="574072" y="2469742"/>
                  <a:pt x="0" y="1895670"/>
                  <a:pt x="0" y="1187517"/>
                </a:cubicBezTo>
                <a:cubicBezTo>
                  <a:pt x="0" y="656401"/>
                  <a:pt x="322916" y="200707"/>
                  <a:pt x="783126" y="6055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8037BE-C8AA-3563-35C2-F89DB8D99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34" r="18834"/>
          <a:stretch/>
        </p:blipFill>
        <p:spPr>
          <a:xfrm>
            <a:off x="9058275" y="930316"/>
            <a:ext cx="3133725" cy="2822268"/>
          </a:xfrm>
          <a:custGeom>
            <a:avLst/>
            <a:gdLst/>
            <a:ahLst/>
            <a:cxnLst/>
            <a:rect l="l" t="t" r="r" b="b"/>
            <a:pathLst>
              <a:path w="2445887" h="2822268">
                <a:moveTo>
                  <a:pt x="1411134" y="0"/>
                </a:moveTo>
                <a:cubicBezTo>
                  <a:pt x="1800808" y="0"/>
                  <a:pt x="2153592" y="157947"/>
                  <a:pt x="2408957" y="413312"/>
                </a:cubicBezTo>
                <a:lnTo>
                  <a:pt x="2445887" y="453946"/>
                </a:lnTo>
                <a:lnTo>
                  <a:pt x="2445887" y="2368323"/>
                </a:lnTo>
                <a:lnTo>
                  <a:pt x="2408957" y="2408957"/>
                </a:lnTo>
                <a:cubicBezTo>
                  <a:pt x="2153592" y="2664322"/>
                  <a:pt x="1800808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37D1F0-F7BE-FCED-55CE-AE0B185F7D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923" r="79"/>
          <a:stretch>
            <a:fillRect/>
          </a:stretch>
        </p:blipFill>
        <p:spPr>
          <a:xfrm>
            <a:off x="4985012" y="3215582"/>
            <a:ext cx="5568687" cy="3642418"/>
          </a:xfrm>
          <a:custGeom>
            <a:avLst/>
            <a:gdLst/>
            <a:ahLst/>
            <a:cxnLst/>
            <a:rect l="l" t="t" r="r" b="b"/>
            <a:pathLst>
              <a:path w="3755236" h="3642418">
                <a:moveTo>
                  <a:pt x="1877618" y="0"/>
                </a:moveTo>
                <a:cubicBezTo>
                  <a:pt x="2914598" y="0"/>
                  <a:pt x="3755236" y="840638"/>
                  <a:pt x="3755236" y="1877618"/>
                </a:cubicBezTo>
                <a:cubicBezTo>
                  <a:pt x="3755236" y="2655353"/>
                  <a:pt x="3282377" y="3322646"/>
                  <a:pt x="2608472" y="3607684"/>
                </a:cubicBezTo>
                <a:lnTo>
                  <a:pt x="2513570" y="3642418"/>
                </a:lnTo>
                <a:lnTo>
                  <a:pt x="1241666" y="3642418"/>
                </a:lnTo>
                <a:lnTo>
                  <a:pt x="1146765" y="3607684"/>
                </a:lnTo>
                <a:cubicBezTo>
                  <a:pt x="472859" y="3322646"/>
                  <a:pt x="0" y="2655353"/>
                  <a:pt x="0" y="1877618"/>
                </a:cubicBezTo>
                <a:cubicBezTo>
                  <a:pt x="0" y="840638"/>
                  <a:pt x="840638" y="0"/>
                  <a:pt x="1877618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24B0F550-3D95-4E91-850F-90066642B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0926" y="3233145"/>
            <a:ext cx="1843161" cy="612484"/>
            <a:chOff x="2504802" y="1755501"/>
            <a:chExt cx="1598829" cy="5312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5BC412-E4C6-4819-8B93-7561DB667C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E1123E-105A-46DE-B7FC-D172B9411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Graphic 212">
            <a:extLst>
              <a:ext uri="{FF2B5EF4-FFF2-40B4-BE49-F238E27FC236}">
                <a16:creationId xmlns:a16="http://schemas.microsoft.com/office/drawing/2014/main" id="{94710CDC-1CF9-466E-A5F7-E59725747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Graphic 212">
            <a:extLst>
              <a:ext uri="{FF2B5EF4-FFF2-40B4-BE49-F238E27FC236}">
                <a16:creationId xmlns:a16="http://schemas.microsoft.com/office/drawing/2014/main" id="{A229B448-3192-4233-B2C9-F97312F0A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2B740E94-FA98-412C-AD0C-D4711A4C5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44369" y="5381625"/>
            <a:ext cx="1258747" cy="1258781"/>
            <a:chOff x="5734099" y="3067130"/>
            <a:chExt cx="724484" cy="72452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84E8-4938-403A-9EB8-4BC0E9B46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06713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4A3B3CE-D6D2-40D7-895E-316EB39B2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D5A600-3580-40FC-A457-295F0CFC0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9F4336-B909-415A-BCE3-6A0F76B73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E00877-3256-458E-9B3A-3F869A4F3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2185C5-76B7-4CC1-A745-1D3034DD0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FDBC434-547F-4CC8-BA46-3D923A3B6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DBE966-781E-4FD5-879A-DC30A9D3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26377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D88EF18-F6A8-454C-A981-4F6B9C171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2637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2458A4-3F05-4AB4-AF90-E6B480516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31905E-1BB6-430D-93F3-A8738005D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C9F6DD0-41A8-40E5-B43D-216E10FCA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2703C6-192A-4E20-A68A-51B852086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126377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BD0D36A-8DA6-4E23-BA33-636C46D8B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0CB789-7F42-4F5E-A1BD-5448A912F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855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931530-8302-40C2-86F2-AB7C218B7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6B73B7-1CC2-4BBD-83EA-A44D8EA13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D7D614-EF2E-4292-A9D8-1EFC792AE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BC494E4-7170-4DA3-B449-1808D65EF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B0BA6-5C21-4E55-816A-9E176CE9E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7438FB5-A6AC-4458-ADB3-4E33DB293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2EA6E6-E697-4F48-83FE-F9343B45E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2447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3C57DCA-1B60-4DA8-98C7-8CB53E55E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3E3D933-D3E4-4F08-A664-7B06D6DB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B9418AA-9F86-4842-B4CC-49EBA6BB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5E8B300-9471-4490-80AB-F7B2E7C42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21A337-7CED-4EBE-B210-FBF29DB8C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24477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577481-070B-4CAE-AD34-992EB8094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491116-8AD8-46B4-8C53-22DCF9FF6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0392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3C0708D-E145-4B9A-939A-2FA2F1C49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D4D3D9-05D7-49A5-84A1-17A1CF442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C6EE98-9209-449E-A0F1-B2A6260E3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E949D3-44D1-440A-ACBB-91F40C926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07ED523-344D-4E06-B565-859C9D50F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03B495-0A53-429C-AEC5-311E04B68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04398FF-9AF7-43CF-810A-4BC23CA84E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631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8F1F240-FF39-464C-8197-9D5DFABBC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63172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E723E5-864D-4EBB-89EA-0E4AF3216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CB0F17-77D7-41C6-BC1C-A6AD4D331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B258D1D-6940-4340-9738-BC048CCCA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3124E64-1A58-4DF4-AC72-0ACBDA03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631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CE7AB58-01AB-4656-81CF-A6A8392E0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66CA2ED-DE92-4ABA-B2D1-0232E7F1D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223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0FC840A-9B3F-46DA-BC3A-596AC1BD4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C380F78-C816-4655-97AC-D8A4BA286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D8E1BB-7FEA-4658-8C87-ABBEAAA67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CA42073-90E7-490D-AAFA-99603A903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83CFF6E-1F8A-4146-9C0B-B45589240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530D7DB-2632-43D3-A3C2-53BE24929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217308-2829-434D-8543-E9892A02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7FB765B-E219-467A-88AF-85C4A2A8F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046EEC-8D4A-49EB-A1C1-681A726F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18033A-F942-4871-BE81-EE9A3F205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A8B29B-51AE-4A99-9228-650217218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499EA92-CAAC-42B7-B443-CB2FCBEB4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06713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591ED4-E244-4FCB-B4ED-B2FD4ACB2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26374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B72FE3F-3655-4893-80BF-285CD0739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6ADF6AF-1741-4C8D-96A4-33F7903E6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D2F5E2-A1E6-468B-A628-2D36E2C1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D975E45-086F-458B-AB7C-A0EFFE80B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76D1C8-4E1D-48B6-8881-6CDC8D000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2637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5B5BC7C-2D39-4010-8E32-DF9DF201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855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A0686BE-D0C9-4636-9C17-FEE8FEC5E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DFE484B-8CFA-4824-8621-1FE446A3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B79443C-AF12-4943-ACD4-171FB422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8348E3-4F3D-4FA7-B029-C6B894FFA2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A5CAC1-5213-4DCA-8371-75A55BC31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8552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5D5A1A-3E18-4266-8526-F8B57411D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87493C-21D0-4ED2-8685-92B45D3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26D9D7-38B7-4EEA-85C2-4E98990B6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F21A9FB-8834-48F8-8D50-EF12901C5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F66BB07-AC73-40E1-9E4B-89DB40D27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2447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FD23C3-292A-41CC-A381-D78BD15F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2447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2ADCD5F-D271-4096-9F29-F41829A7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11C0FE5-30EE-45E9-A8FB-C595B6533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F3E45E5-D957-4A44-862C-F015D19B1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04638AF-9BD8-47CD-A905-0DE2CDBEF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2741B7D-D80B-45D2-AA14-2FAF9049D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627F620-C05F-4AD5-A7FE-7B3CB9152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039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8B6BB9-6F21-4660-8A7A-C716C7C53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631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6989573-9BC0-4622-B9E3-B32B8257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9A9AC5-1B70-4AE9-B02E-7DF8FB84F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87449A6-72D9-4C14-9652-839AB1F39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C106DF8-941B-443E-8D35-14580031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4FA74D-875A-4D64-8516-D6472DF8E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631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8481730-7181-4C8C-B9C6-A115B266A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4223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8C392FA-C134-4BFF-9F8C-51A4E7C0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E26F0F7-97F7-452D-A36A-AAC7B2A48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69B4080-EFEF-469E-A2CF-F09BF46E1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0594B20-967B-49FE-B5AA-055B9B4D08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34CF273-6651-4A1F-A61D-3C4C3854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5D617A-DD6E-45D0-A857-1FA67A859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81479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D89D47D-A693-44DC-AC42-A1160FC0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BA31854-BF75-4B5B-A53E-83969582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CCE3318-9293-4DC5-874D-BA3D9740A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8943C9A-6524-4391-BA91-577E93876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5BCF91-A6C2-4D77-A46D-2CDDB2B9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B0F6AB4-0997-4592-9B07-B68CE187B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E9376A0-F2E0-40BF-A7AF-7281D03DB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407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B70BEE1-4670-4B82-9F9A-FB429F39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8BDF49E-A29D-43A3-ADC2-292F13A64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3640357-1323-426E-A930-AAAAEA4D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6455028-161D-4127-84C7-6CD1A59F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55F12-4E33-4861-BC5C-AFAAF7FB2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DD6BCB5-D63E-4BBF-B515-70C0C83ED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8278678-2A88-439F-9B8A-4E3E9393F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9987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64112BE-9D58-4AD2-A692-79F942710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CF0441-58DE-4E28-8E5C-126D211F2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AF3616-0977-4425-8BD9-B93402312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72139E9-93A3-4FDC-ABCD-72F0921B0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E1ABCDC-D281-4CD9-BA2E-DE7583235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A120167-EDEF-476B-9620-EFAB20A89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E38E078-6B4E-4E7E-A2E1-2CDCA24C1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99" y="365912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874C169-1379-4BB9-B9D5-B5C5C192F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5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BB2BAFF-571B-4F2D-AFCF-50B0527D8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6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8C1BC9C-490F-425D-9A82-1F4C4C57C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2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5635565-E926-497B-829C-C9A0816D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3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E4C3011-7CDA-40C2-A63F-BBDB516A9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C32FB7-1501-4F32-8ED5-6EEC59A0B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0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47CC0E0-9DAE-41FA-BF39-E79CA918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2" y="371827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1F043F8-C1BF-4524-ADA5-A0E4626A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8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270DE89-1451-45FA-AAD7-075903153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9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E42FDF2-4845-4CB0-AA21-8D86966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4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109337A-A85F-41A9-9C68-78D92FE3E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5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8DCBFAA-2E4E-43F2-AA2B-7EA9AABFA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CCD4818-6768-4959-80E4-01320FBF8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2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25C745A-3D68-4FDD-8AC0-21087903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3" y="377752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391178-5CDC-4778-954B-18736CDD4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9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E8FF74A-6757-4C53-A6D1-36F53A32B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5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CC4532A-EE58-4836-BB09-3194649C6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7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4127B9E-133A-4FD1-8B79-637A075A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9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28D38FE-90F1-494D-8F0E-D89754E0F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8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F56C68-072F-4641-BD31-AE2004B3A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5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AF48276-EC6D-4EDF-889C-0563E3CB9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481479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EE0A97C-ACEF-4CFB-9FE8-274FDE2AF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E8458C7-22DF-4601-8120-10512404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BECAF46-FC46-41BB-92D3-CFA21AA1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09FE3E6-49D5-4C5C-8C2E-E31E5F517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557A84F-10E2-4C72-A184-33B59DFE4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481476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E0B479C-AA44-4EF3-9A6A-03559B517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407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F71F7D4-D7FF-49FE-B9D1-97BA696D0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40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A6BABC6-A1FA-484B-BAB8-1EC8EE2C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407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D20E132-D22A-4DAE-BEE1-EB3492FC0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407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A704EA7-289B-4288-998E-305267B5A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407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EAC234A-BE8D-43E4-BFE0-4C187A480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40732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0BB83A3-F7A7-4017-AACE-5F8CCF94E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9988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13F101A-DB2B-4CC2-99D3-97A22E384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C6D55D4-D22B-4295-ACDE-0DBAE2E46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88C1128-2B70-419A-9034-DE6C9C02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BC10DB9-73CF-48BB-81A2-73F4678CA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998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8125E58-430D-4811-BF81-370A029CA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998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CD306F6-A0CA-4FD8-AF06-51B861443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6591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BEE954A-C095-4EA0-A660-158883C55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013A2A3-ADD2-412F-AAE5-7CD270769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096985A-C23C-411E-99A9-9A7CD103F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9363059-F563-492E-8262-45E3D2FBD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6591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1BF16AB-D65B-4E1C-B173-81C328FFD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7" y="3659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0B43630-5342-45D2-9B5C-CB51E55F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3" y="37182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D905CCB-CED8-4D6A-B990-655BE1A9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5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72304FB-F275-4403-A6C6-A700AEB91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40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F715F42-4E51-429B-A679-D796E245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1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1D0433E-3F3B-4F4D-AD93-240E922B3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8" y="371826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D0C5440-E57C-453A-BA9E-04D690676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6" y="371827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B7E2CF9-B31E-4124-BBF7-2C6D4AC0A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0" y="377755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F0938E3-CCFE-4C6B-A2E2-BD4242ACE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9" y="3777526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EDDB9A1-5385-42C9-A6A2-C7BEE985E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77748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BD6B00B-9F3C-4EAA-9AA6-9CEDAF74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0" y="377744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53445DE-2B52-40A9-80AB-67044FD59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43" y="377746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FA1A11A-4D6A-42C7-974F-ABA154193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Graphic 212">
            <a:extLst>
              <a:ext uri="{FF2B5EF4-FFF2-40B4-BE49-F238E27FC236}">
                <a16:creationId xmlns:a16="http://schemas.microsoft.com/office/drawing/2014/main" id="{A7727174-FD57-C2DC-DC0F-88BD50F7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raphic 212">
            <a:extLst>
              <a:ext uri="{FF2B5EF4-FFF2-40B4-BE49-F238E27FC236}">
                <a16:creationId xmlns:a16="http://schemas.microsoft.com/office/drawing/2014/main" id="{576FE34B-2122-BCC4-2036-F71251DC0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Graphic 212">
            <a:extLst>
              <a:ext uri="{FF2B5EF4-FFF2-40B4-BE49-F238E27FC236}">
                <a16:creationId xmlns:a16="http://schemas.microsoft.com/office/drawing/2014/main" id="{70BD8251-00E3-70BE-E1B6-8B68A9DA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CAB43512-FAB4-9DA3-9997-6F1F2286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28A086-0FD8-69FE-3394-2FC8D0CD62C9}"/>
              </a:ext>
            </a:extLst>
          </p:cNvPr>
          <p:cNvSpPr txBox="1"/>
          <p:nvPr/>
        </p:nvSpPr>
        <p:spPr>
          <a:xfrm>
            <a:off x="-44460" y="4035641"/>
            <a:ext cx="522542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50" normalizeH="0" baseline="0" noProof="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THULHUN THAH THIEMGAO HO</a:t>
            </a:r>
          </a:p>
        </p:txBody>
      </p:sp>
    </p:spTree>
    <p:extLst>
      <p:ext uri="{BB962C8B-B14F-4D97-AF65-F5344CB8AC3E}">
        <p14:creationId xmlns:p14="http://schemas.microsoft.com/office/powerpoint/2010/main" val="23991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7FA65DE0-6874-5578-5A87-4F422C52BA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6D1F9F-A8E6-9FDB-4612-F5568FAFC14E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25400">
              <a:bevelT w="38100" h="38100" prst="angle"/>
              <a:contourClr>
                <a:schemeClr val="accent2"/>
              </a:contourClr>
            </a:sp3d>
          </a:bodyPr>
          <a:lstStyle/>
          <a:p>
            <a:pPr lvl="0" algn="ctr">
              <a:defRPr/>
            </a:pPr>
            <a:r>
              <a:rPr lang="en-US" sz="3600" b="1" noProof="0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JESU, AHUNG DING GAOVA KISEI MASAH THIEMGAO</a:t>
            </a:r>
            <a:endParaRPr kumimoji="0" lang="en-US" sz="36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11CC8E-0F7E-2410-FE46-97A66EAA5F7C}"/>
              </a:ext>
            </a:extLst>
          </p:cNvPr>
          <p:cNvSpPr txBox="1"/>
          <p:nvPr/>
        </p:nvSpPr>
        <p:spPr>
          <a:xfrm>
            <a:off x="485192" y="615502"/>
            <a:ext cx="118032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Hiche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khel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a chu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kei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tobang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Thiemgao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khat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namite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u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lah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kuon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nasiemdoh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pieh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diu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, ama sei chu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nangai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diu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ahi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Danbu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Nina 18:15)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8D58CF-B427-740C-7E9F-070BDA35618D}"/>
              </a:ext>
            </a:extLst>
          </p:cNvPr>
          <p:cNvSpPr txBox="1"/>
          <p:nvPr/>
        </p:nvSpPr>
        <p:spPr>
          <a:xfrm>
            <a:off x="157783" y="1281158"/>
            <a:ext cx="75035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Jesu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lei a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alenlai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mite’n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thiemgao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khat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mong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in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atahsan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uve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(Mt. 21:11; Mk. 6:15; Lk. 7:16; Jn. 6:14).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FA383B6-885F-FDFD-25F5-A11CCDA0274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8383" y="1326545"/>
            <a:ext cx="4035834" cy="2446761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B9AA2FE-928A-43A3-CB49-10A47CDCA4EF}"/>
              </a:ext>
            </a:extLst>
          </p:cNvPr>
          <p:cNvSpPr txBox="1"/>
          <p:nvPr/>
        </p:nvSpPr>
        <p:spPr>
          <a:xfrm>
            <a:off x="5058468" y="3955397"/>
            <a:ext cx="431879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Thiemgao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dang ho bang a 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“</a:t>
            </a:r>
            <a:r>
              <a:rPr kumimoji="0" lang="en-US" sz="21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muthim</a:t>
            </a:r>
            <a:r>
              <a:rPr kumimoji="0" lang="en-US" sz="21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lah</a:t>
            </a:r>
            <a:r>
              <a:rPr kumimoji="0" lang="en-US" sz="21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 </a:t>
            </a:r>
            <a:r>
              <a:rPr lang="en-US" sz="2100" b="1" i="1" dirty="0" err="1">
                <a:solidFill>
                  <a:prstClr val="black"/>
                </a:solidFill>
                <a:latin typeface="Aptos" panose="02110004020202020204"/>
              </a:rPr>
              <a:t>thaomei</a:t>
            </a:r>
            <a:r>
              <a:rPr lang="en-US" sz="2100" b="1" i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i="1" dirty="0" err="1">
                <a:solidFill>
                  <a:prstClr val="black"/>
                </a:solidFill>
                <a:latin typeface="Aptos" panose="02110004020202020204"/>
              </a:rPr>
              <a:t>vah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” chu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bou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ahi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pon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, ama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tah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joh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VAH chu ahi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Peter 1:19; Jn. 1:9; 8:12).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1B4EFF7-6F38-D702-AF26-A228AB59D6F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1910" y="3931662"/>
            <a:ext cx="2582307" cy="2829213"/>
          </a:xfrm>
          <a:prstGeom prst="snip2DiagRect">
            <a:avLst>
              <a:gd name="adj1" fmla="val 7729"/>
              <a:gd name="adj2" fmla="val 718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B3D1E5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F010BB6-A548-E996-FBA5-51F2FEB1C2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6" r="2216"/>
          <a:stretch>
            <a:fillRect/>
          </a:stretch>
        </p:blipFill>
        <p:spPr>
          <a:xfrm>
            <a:off x="117571" y="4198776"/>
            <a:ext cx="2387432" cy="256209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D7C8EB4-27F4-8F98-2D2B-C4D4555B549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20" r="4020"/>
          <a:stretch>
            <a:fillRect/>
          </a:stretch>
        </p:blipFill>
        <p:spPr>
          <a:xfrm>
            <a:off x="2662785" y="4198776"/>
            <a:ext cx="2295611" cy="256209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2672C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7ADAFB3-B1B3-09E3-EBBA-BDFC427D9BD1}"/>
              </a:ext>
            </a:extLst>
          </p:cNvPr>
          <p:cNvSpPr txBox="1"/>
          <p:nvPr/>
        </p:nvSpPr>
        <p:spPr>
          <a:xfrm>
            <a:off x="157782" y="3434131"/>
            <a:ext cx="750349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Ahin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Jesu’n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Pathien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Thu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asun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pon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ama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tah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joh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Pathien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Thu 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chu ahi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(John 1:1).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F18D641-2533-AC11-0D4B-F1E7441AC4B3}"/>
              </a:ext>
            </a:extLst>
          </p:cNvPr>
          <p:cNvSpPr txBox="1"/>
          <p:nvPr/>
        </p:nvSpPr>
        <p:spPr>
          <a:xfrm>
            <a:off x="157780" y="2464588"/>
            <a:ext cx="7623951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Mosi le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thiemgao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dang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hon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asei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jing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u, 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ahung ding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Thiemgao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le Messiah chu Jesu ahi tin Peter in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aphuongdoh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e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(Deut. 18:15; Acts 3:18-26).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29AD8A9-6010-B0FC-6224-E7775390370E}"/>
              </a:ext>
            </a:extLst>
          </p:cNvPr>
          <p:cNvSpPr txBox="1"/>
          <p:nvPr/>
        </p:nvSpPr>
        <p:spPr>
          <a:xfrm>
            <a:off x="157774" y="1998768"/>
            <a:ext cx="750349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Amatah in jong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thiemgao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ahi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aphuongdoh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e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(Mr. 6:4; Lk. 13:33).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C7E7A70-B875-D2CE-268B-AC290AF21671}"/>
              </a:ext>
            </a:extLst>
          </p:cNvPr>
          <p:cNvSpPr txBox="1"/>
          <p:nvPr/>
        </p:nvSpPr>
        <p:spPr>
          <a:xfrm>
            <a:off x="5058468" y="5409463"/>
            <a:ext cx="431879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Anatoh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chu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thiemgao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mai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mai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natoh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khel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lang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peh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ahi. Jesu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bouvin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ahin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athi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chuleh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athokit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jal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in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tuonsot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hinna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ape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thei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e.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68186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4" grpId="0"/>
      <p:bldP spid="8" grpId="0"/>
      <p:bldP spid="15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EA894-E860-706E-61B0-A597B68D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58AFE3CD-4DCC-6DAD-ED85-7E3E359349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BF7E98-D2DE-6AD2-74D9-E0F34210C7BC}"/>
              </a:ext>
            </a:extLst>
          </p:cNvPr>
          <p:cNvSpPr txBox="1"/>
          <p:nvPr/>
        </p:nvSpPr>
        <p:spPr>
          <a:xfrm>
            <a:off x="0" y="-27993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spc="60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  <a:latin typeface="Aptos" panose="02110004020202020204"/>
              </a:rPr>
              <a:t>SOLCHAH HO LE THIEMGAO HO</a:t>
            </a:r>
            <a:endParaRPr kumimoji="0" lang="en-US" sz="4400" b="1" i="0" u="none" strike="noStrike" kern="1200" cap="none" spc="60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166E40"/>
              </a:solidFill>
              <a:effectLst>
                <a:outerShdw blurRad="12700" dist="38100" dir="2700000" algn="tl" rotWithShape="0">
                  <a:srgbClr val="C8FF85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B8ECCF-CF9B-C580-9498-4177F5640A71}"/>
              </a:ext>
            </a:extLst>
          </p:cNvPr>
          <p:cNvSpPr txBox="1"/>
          <p:nvPr/>
        </p:nvSpPr>
        <p:spPr>
          <a:xfrm>
            <a:off x="466535" y="691701"/>
            <a:ext cx="115233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Tulai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Lhagao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in Christa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solchah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thieng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ho le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thiemgao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ho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heng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aphuondoh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bang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hin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khang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masa lai in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mihiem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chate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akihetsah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poi.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Ephesi</a:t>
            </a:r>
            <a:r>
              <a:rPr lang="en-U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3:5)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4411846-91F9-6EAE-B30E-5A25A3C4C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0920955"/>
              </p:ext>
            </p:extLst>
          </p:nvPr>
        </p:nvGraphicFramePr>
        <p:xfrm>
          <a:off x="209550" y="1876425"/>
          <a:ext cx="11772900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695C0AB-B315-A72D-C941-785DAA60ABCE}"/>
              </a:ext>
            </a:extLst>
          </p:cNvPr>
          <p:cNvSpPr txBox="1"/>
          <p:nvPr/>
        </p:nvSpPr>
        <p:spPr>
          <a:xfrm>
            <a:off x="209550" y="3593306"/>
            <a:ext cx="865453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Akiminphah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khom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tieng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u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leh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solchah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te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thiemgao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ho sang in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akichungkoi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ji 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Luke 11:49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tilou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 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Peter in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solchah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malai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thiemgao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ho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kikotpi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in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asei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Peter 3:2).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82211D-81CD-D95F-1805-5A0843C86052}"/>
              </a:ext>
            </a:extLst>
          </p:cNvPr>
          <p:cNvSpPr txBox="1"/>
          <p:nvPr/>
        </p:nvSpPr>
        <p:spPr>
          <a:xfrm>
            <a:off x="228600" y="1418643"/>
            <a:ext cx="1013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Thulhun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Thah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solchah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ho le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thiemgao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hon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kibahna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tampi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ananei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uve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02DC1CB-584D-C1D7-0B11-D60A2551DD6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088844" y="3702680"/>
            <a:ext cx="2893606" cy="2990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57264A5-71D5-1C94-2838-DFE788B36978}"/>
              </a:ext>
            </a:extLst>
          </p:cNvPr>
          <p:cNvSpPr txBox="1"/>
          <p:nvPr/>
        </p:nvSpPr>
        <p:spPr>
          <a:xfrm>
            <a:off x="2969879" y="5341620"/>
            <a:ext cx="602171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Thulhun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Thah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hin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thiemgao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phabep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akiminphah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e: Barnabas (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solchah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), Simon, Lucius, Manaen, Saul (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solchah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), Judas, Silas,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chuleh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Agabus (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Acts 11:27; 13:1; 15:32; 19:6-7; 21:10).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9D4BAB0-B8EE-0A83-C21F-68456AD7360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030" r="19030"/>
          <a:stretch>
            <a:fillRect/>
          </a:stretch>
        </p:blipFill>
        <p:spPr>
          <a:xfrm>
            <a:off x="189009" y="5355855"/>
            <a:ext cx="1457325" cy="132343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FFA754E-F097-5E49-D781-97CE1083FAEB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6" t="1394" r="1855" b="2265"/>
          <a:stretch>
            <a:fillRect/>
          </a:stretch>
        </p:blipFill>
        <p:spPr>
          <a:xfrm>
            <a:off x="1815324" y="5348326"/>
            <a:ext cx="1057309" cy="1330968"/>
          </a:xfrm>
          <a:prstGeom prst="round2DiagRect">
            <a:avLst>
              <a:gd name="adj1" fmla="val 0"/>
              <a:gd name="adj2" fmla="val 19252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420C75-5A88-8937-1981-58A153A3C8E7}"/>
              </a:ext>
            </a:extLst>
          </p:cNvPr>
          <p:cNvSpPr txBox="1"/>
          <p:nvPr/>
        </p:nvSpPr>
        <p:spPr>
          <a:xfrm>
            <a:off x="13998" y="4646293"/>
            <a:ext cx="8860245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Solchah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ho Jesu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thina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kuon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athokit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hettuohsah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 pang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dia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kikou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ahi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uve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(Acts 10:40-41).</a:t>
            </a:r>
          </a:p>
        </p:txBody>
      </p:sp>
    </p:spTree>
    <p:extLst>
      <p:ext uri="{BB962C8B-B14F-4D97-AF65-F5344CB8AC3E}">
        <p14:creationId xmlns:p14="http://schemas.microsoft.com/office/powerpoint/2010/main" val="14530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6" grpId="0">
        <p:bldSub>
          <a:bldDgm bld="one"/>
        </p:bldSub>
      </p:bldGraphic>
      <p:bldP spid="7" grpId="0"/>
      <p:bldP spid="9" grpId="0"/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3CB41B6-EB11-5E57-44AF-5355EBBB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E493E-3BEA-6AE0-5640-EBC91554925F}"/>
              </a:ext>
            </a:extLst>
          </p:cNvPr>
          <p:cNvSpPr txBox="1"/>
          <p:nvPr/>
        </p:nvSpPr>
        <p:spPr>
          <a:xfrm>
            <a:off x="0" y="-12781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1000" normalizeH="0" baseline="0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THIEMGAO NUMEI HO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6B997E-14B8-9856-4372-D5508D74AE5E}"/>
              </a:ext>
            </a:extLst>
          </p:cNvPr>
          <p:cNvSpPr txBox="1"/>
          <p:nvPr/>
        </p:nvSpPr>
        <p:spPr>
          <a:xfrm>
            <a:off x="345233" y="682142"/>
            <a:ext cx="11635273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“[Evangelist]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Philip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hin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chanu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jineilou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lai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chieh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li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anei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in,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amaho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hi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gaothu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sei in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apang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ui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” </a:t>
            </a:r>
            <a:r>
              <a:rPr lang="en-US" sz="1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(Acts 21:9). 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F61988-64B8-B343-72A5-111FD00C6AF6}"/>
              </a:ext>
            </a:extLst>
          </p:cNvPr>
          <p:cNvSpPr txBox="1"/>
          <p:nvPr/>
        </p:nvSpPr>
        <p:spPr>
          <a:xfrm>
            <a:off x="3012985" y="1216864"/>
            <a:ext cx="506732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Thulhun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Thah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thiemgao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numei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amin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tah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kiminphah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hi Anna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bou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ahi; ama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chun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“</a:t>
            </a:r>
            <a:r>
              <a:rPr kumimoji="0" lang="en-US" sz="21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naosen</a:t>
            </a:r>
            <a:r>
              <a:rPr kumimoji="0" lang="en-US" sz="21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[Jesu] </a:t>
            </a:r>
            <a:r>
              <a:rPr kumimoji="0" lang="en-US" sz="21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thudol</a:t>
            </a:r>
            <a:r>
              <a:rPr lang="en-US" sz="2100" b="1" i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sz="2100" b="1" i="1" dirty="0" err="1">
                <a:solidFill>
                  <a:prstClr val="black"/>
                </a:solidFill>
                <a:latin typeface="Aptos" panose="02110004020202020204"/>
              </a:rPr>
              <a:t>huhhingna</a:t>
            </a:r>
            <a:r>
              <a:rPr lang="en-US" sz="2100" b="1" i="1" dirty="0">
                <a:solidFill>
                  <a:prstClr val="black"/>
                </a:solidFill>
                <a:latin typeface="Aptos" panose="02110004020202020204"/>
              </a:rPr>
              <a:t> hung </a:t>
            </a:r>
            <a:r>
              <a:rPr lang="en-US" sz="2100" b="1" i="1" dirty="0" err="1">
                <a:solidFill>
                  <a:prstClr val="black"/>
                </a:solidFill>
                <a:latin typeface="Aptos" panose="02110004020202020204"/>
              </a:rPr>
              <a:t>lhung</a:t>
            </a:r>
            <a:r>
              <a:rPr lang="en-US" sz="2100" b="1" i="1" dirty="0">
                <a:solidFill>
                  <a:prstClr val="black"/>
                </a:solidFill>
                <a:latin typeface="Aptos" panose="02110004020202020204"/>
              </a:rPr>
              <a:t> ding </a:t>
            </a:r>
            <a:r>
              <a:rPr lang="en-US" sz="2100" b="1" i="1" dirty="0" err="1">
                <a:solidFill>
                  <a:prstClr val="black"/>
                </a:solidFill>
                <a:latin typeface="Aptos" panose="02110004020202020204"/>
              </a:rPr>
              <a:t>kinem</a:t>
            </a:r>
            <a:r>
              <a:rPr lang="en-US" sz="2100" b="1" i="1" dirty="0">
                <a:solidFill>
                  <a:prstClr val="black"/>
                </a:solidFill>
                <a:latin typeface="Aptos" panose="02110004020202020204"/>
              </a:rPr>
              <a:t> a Jerusalem a </a:t>
            </a:r>
            <a:r>
              <a:rPr lang="en-US" sz="2100" b="1" i="1" dirty="0" err="1">
                <a:solidFill>
                  <a:prstClr val="black"/>
                </a:solidFill>
                <a:latin typeface="Aptos" panose="02110004020202020204"/>
              </a:rPr>
              <a:t>ngah</a:t>
            </a:r>
            <a:r>
              <a:rPr lang="en-US" sz="2100" b="1" i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i="1" dirty="0" err="1">
                <a:solidFill>
                  <a:prstClr val="black"/>
                </a:solidFill>
                <a:latin typeface="Aptos" panose="02110004020202020204"/>
              </a:rPr>
              <a:t>jing</a:t>
            </a:r>
            <a:r>
              <a:rPr lang="en-US" sz="2100" b="1" i="1" dirty="0">
                <a:solidFill>
                  <a:prstClr val="black"/>
                </a:solidFill>
                <a:latin typeface="Aptos" panose="02110004020202020204"/>
              </a:rPr>
              <a:t> ho </a:t>
            </a:r>
            <a:r>
              <a:rPr lang="en-US" sz="2100" b="1" i="1" dirty="0" err="1">
                <a:solidFill>
                  <a:prstClr val="black"/>
                </a:solidFill>
                <a:latin typeface="Aptos" panose="02110004020202020204"/>
              </a:rPr>
              <a:t>kom</a:t>
            </a:r>
            <a:r>
              <a:rPr lang="en-US" sz="2100" b="1" i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i="1" dirty="0" err="1">
                <a:solidFill>
                  <a:prstClr val="black"/>
                </a:solidFill>
                <a:latin typeface="Aptos" panose="02110004020202020204"/>
              </a:rPr>
              <a:t>asei</a:t>
            </a:r>
            <a:r>
              <a:rPr lang="en-US" sz="2100" b="1" i="1" dirty="0">
                <a:solidFill>
                  <a:prstClr val="black"/>
                </a:solidFill>
                <a:latin typeface="Aptos" panose="02110004020202020204"/>
              </a:rPr>
              <a:t> 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”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(Luke 2:36-38).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A5AB91-7778-1D48-A447-C7C91539461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3" y="1247775"/>
            <a:ext cx="2882076" cy="364869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5E6E2F-C6A0-6C05-F946-E87853784B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2879" y="1247775"/>
            <a:ext cx="4126438" cy="2374490"/>
          </a:xfrm>
          <a:prstGeom prst="rect">
            <a:avLst/>
          </a:prstGeom>
          <a:ln w="38100" cap="sq">
            <a:solidFill>
              <a:srgbClr val="2EB9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C35480B-B4EE-6F1C-1C86-6AF6C777468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4216" y="3847561"/>
            <a:ext cx="4145100" cy="2810625"/>
          </a:xfrm>
          <a:prstGeom prst="rect">
            <a:avLst/>
          </a:prstGeom>
          <a:ln w="76200" cap="rnd">
            <a:gradFill flip="none" rotWithShape="1">
              <a:gsLst>
                <a:gs pos="10000">
                  <a:srgbClr val="FFC000"/>
                </a:gs>
                <a:gs pos="41000">
                  <a:srgbClr val="552579"/>
                </a:gs>
                <a:gs pos="65000">
                  <a:srgbClr val="552579"/>
                </a:gs>
                <a:gs pos="91000">
                  <a:srgbClr val="2EB9C4"/>
                </a:gs>
              </a:gsLst>
              <a:lin ang="2700000" scaled="1"/>
              <a:tileRect/>
            </a:gra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9384C2-2CCF-8FE1-E1F3-75AE6352029C}"/>
              </a:ext>
            </a:extLst>
          </p:cNvPr>
          <p:cNvSpPr txBox="1"/>
          <p:nvPr/>
        </p:nvSpPr>
        <p:spPr>
          <a:xfrm>
            <a:off x="3150753" y="5131609"/>
            <a:ext cx="4756117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Joel in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gaovin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ana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seidoh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masa’n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Lhagao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Thieng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in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ahin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ding,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chapate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chanute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ateh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akhang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suoh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numei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suoh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pasal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abon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uva hung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gaochang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ding u ahi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ati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(Joel 2:28-29).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366604-A219-C8A7-FCB8-6FB5E735F12E}"/>
              </a:ext>
            </a:extLst>
          </p:cNvPr>
          <p:cNvSpPr txBox="1"/>
          <p:nvPr/>
        </p:nvSpPr>
        <p:spPr>
          <a:xfrm>
            <a:off x="3059639" y="4091072"/>
            <a:ext cx="480990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Chuban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in jong,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gaothu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seitheina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hi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numei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le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pasal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anigel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uva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kipe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ahi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ti’n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akisei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e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(1 Cor. 11:4-5).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9505AEA-2492-8785-545D-D3509CFC2B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5075594"/>
            <a:ext cx="2899940" cy="1631216"/>
          </a:xfrm>
          <a:prstGeom prst="rect">
            <a:avLst/>
          </a:prstGeom>
          <a:ln w="88900" cap="sq" cmpd="thickThin">
            <a:solidFill>
              <a:srgbClr val="55257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9ECAA8-0423-B154-745C-09E4476ABA59}"/>
              </a:ext>
            </a:extLst>
          </p:cNvPr>
          <p:cNvSpPr txBox="1"/>
          <p:nvPr/>
        </p:nvSpPr>
        <p:spPr>
          <a:xfrm>
            <a:off x="3040978" y="3003732"/>
            <a:ext cx="47204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Evangelist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Philip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chate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numei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4 jong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gaothu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seitheina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thilpieh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achang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uve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(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Acts 21 :8-9).</a:t>
            </a:r>
          </a:p>
        </p:txBody>
      </p:sp>
    </p:spTree>
    <p:extLst>
      <p:ext uri="{BB962C8B-B14F-4D97-AF65-F5344CB8AC3E}">
        <p14:creationId xmlns:p14="http://schemas.microsoft.com/office/powerpoint/2010/main" val="330236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FAEF4-9204-61E9-10C5-F9ABFDD07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F2073A3-4A62-F727-4629-16376E1BAA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3"/>
            <a:srcRect/>
            <a:stretch>
              <a:fillRect l="-57000" t="-7000" b="-7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C4D776-B8DB-BAC5-E3E3-D448B1170941}"/>
              </a:ext>
            </a:extLst>
          </p:cNvPr>
          <p:cNvSpPr txBox="1"/>
          <p:nvPr/>
        </p:nvSpPr>
        <p:spPr>
          <a:xfrm>
            <a:off x="1" y="0"/>
            <a:ext cx="787563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/>
          <a:p>
            <a:pPr lvl="0" algn="ctr">
              <a:defRPr/>
            </a:pPr>
            <a:r>
              <a:rPr lang="en-US" sz="4400" b="1" dirty="0">
                <a:ln w="22225">
                  <a:solidFill>
                    <a:srgbClr val="B83E0A"/>
                  </a:solidFill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PAUL TOHKHOMPI HO</a:t>
            </a:r>
            <a:endParaRPr kumimoji="0" lang="en-US" sz="4400" b="1" i="0" u="none" strike="noStrike" kern="1200" cap="none" spc="0" normalizeH="0" baseline="0" noProof="0" dirty="0">
              <a:ln w="22225">
                <a:solidFill>
                  <a:srgbClr val="B83E0A"/>
                </a:solidFill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C3B44F-6639-9559-0A03-6E250E78C52B}"/>
              </a:ext>
            </a:extLst>
          </p:cNvPr>
          <p:cNvSpPr txBox="1"/>
          <p:nvPr/>
        </p:nvSpPr>
        <p:spPr>
          <a:xfrm>
            <a:off x="-1" y="708448"/>
            <a:ext cx="8305213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Sipai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phatah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bang a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hicheng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a chu gal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nasat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theina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ding a,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masang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na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chungchang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thu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kisei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masa ho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dungjui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 a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napan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theina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hiche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thupieh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hi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kapieh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nahi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chapa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Timothy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Timothy 1:18)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52B331-A7EB-616A-ACE0-D62EDB2F6184}"/>
              </a:ext>
            </a:extLst>
          </p:cNvPr>
          <p:cNvSpPr txBox="1"/>
          <p:nvPr/>
        </p:nvSpPr>
        <p:spPr>
          <a:xfrm>
            <a:off x="105696" y="1755586"/>
            <a:ext cx="8394491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Thiemgao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numei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thiemgao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pasal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solchah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ho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tilou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jong Paul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tohkhom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phachuompi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akiminphah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e: 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Silas le Barnabas,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amani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jong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gaodohna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thilpieh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achang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lhon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e.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76FF8E0-81F2-8D9F-2141-A43FD83681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9707622"/>
              </p:ext>
            </p:extLst>
          </p:nvPr>
        </p:nvGraphicFramePr>
        <p:xfrm>
          <a:off x="228600" y="2832167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F3AED6E-C7F5-92DD-662F-320815DEC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3109528"/>
              </p:ext>
            </p:extLst>
          </p:nvPr>
        </p:nvGraphicFramePr>
        <p:xfrm>
          <a:off x="6095998" y="2832166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F0D87B27-3FF8-5FC6-1713-BC8BDF7C90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50"/>
          <a:stretch>
            <a:fillRect/>
          </a:stretch>
        </p:blipFill>
        <p:spPr>
          <a:xfrm rot="176952">
            <a:off x="8359674" y="241928"/>
            <a:ext cx="3578121" cy="220906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5FFB3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3099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33C69E-93C5-23A9-10C3-10D9DD463C1E}"/>
              </a:ext>
            </a:extLst>
          </p:cNvPr>
          <p:cNvSpPr txBox="1"/>
          <p:nvPr/>
        </p:nvSpPr>
        <p:spPr>
          <a:xfrm>
            <a:off x="2507226" y="-62755"/>
            <a:ext cx="968477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1000" normalizeH="0" baseline="0" noProof="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THIEMGAO  LHEMHO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380747-DE54-5027-7615-9584C3D48976}"/>
              </a:ext>
            </a:extLst>
          </p:cNvPr>
          <p:cNvSpPr txBox="1"/>
          <p:nvPr/>
        </p:nvSpPr>
        <p:spPr>
          <a:xfrm>
            <a:off x="2972875" y="587492"/>
            <a:ext cx="8753475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1900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Deitahte</a:t>
            </a:r>
            <a:r>
              <a:rPr lang="en-US" sz="19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1900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Lhagao</a:t>
            </a:r>
            <a:r>
              <a:rPr lang="en-US" sz="19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tapou</a:t>
            </a:r>
            <a:r>
              <a:rPr lang="en-US" sz="19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tahsan</a:t>
            </a:r>
            <a:r>
              <a:rPr lang="en-US" sz="19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da </a:t>
            </a:r>
            <a:r>
              <a:rPr lang="en-US" sz="1900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uvin</a:t>
            </a:r>
            <a:r>
              <a:rPr lang="en-US" sz="19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1900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lhagao</a:t>
            </a:r>
            <a:r>
              <a:rPr lang="en-US" sz="19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ho chu </a:t>
            </a:r>
            <a:r>
              <a:rPr lang="en-US" sz="1900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Pathien</a:t>
            </a:r>
            <a:r>
              <a:rPr lang="en-US" sz="19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US" sz="1900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kuon</a:t>
            </a:r>
            <a:r>
              <a:rPr lang="en-US" sz="19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hinam</a:t>
            </a:r>
            <a:r>
              <a:rPr lang="en-US" sz="19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patep</a:t>
            </a:r>
            <a:r>
              <a:rPr lang="en-US" sz="19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masa </a:t>
            </a:r>
            <a:r>
              <a:rPr lang="en-US" sz="1900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uvin</a:t>
            </a:r>
            <a:r>
              <a:rPr lang="en-US" sz="19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sz="1900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ajieh</a:t>
            </a:r>
            <a:r>
              <a:rPr lang="en-US" sz="19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chu </a:t>
            </a:r>
            <a:r>
              <a:rPr lang="en-US" sz="1900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vannuoi</a:t>
            </a:r>
            <a:r>
              <a:rPr lang="en-US" sz="19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leisiet</a:t>
            </a:r>
            <a:r>
              <a:rPr lang="en-US" sz="19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chung</a:t>
            </a:r>
            <a:r>
              <a:rPr lang="en-US" sz="19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US" sz="1900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thiemgao</a:t>
            </a:r>
            <a:r>
              <a:rPr lang="en-US" sz="19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lhem</a:t>
            </a:r>
            <a:r>
              <a:rPr lang="en-US" sz="19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tampi</a:t>
            </a:r>
            <a:r>
              <a:rPr lang="en-US" sz="19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asuohdoh</a:t>
            </a:r>
            <a:r>
              <a:rPr lang="en-US" sz="19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tai.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”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John 4:1)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B3F7E8-32DD-00C5-3422-E3C7C4671C58}"/>
              </a:ext>
            </a:extLst>
          </p:cNvPr>
          <p:cNvSpPr txBox="1"/>
          <p:nvPr/>
        </p:nvSpPr>
        <p:spPr>
          <a:xfrm>
            <a:off x="3769567" y="1438215"/>
            <a:ext cx="842243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Jesu’n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“</a:t>
            </a:r>
            <a:r>
              <a:rPr kumimoji="0" lang="en-US" sz="21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ngei</a:t>
            </a:r>
            <a:r>
              <a:rPr kumimoji="0" lang="en-US" sz="21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</a:t>
            </a:r>
            <a:r>
              <a:rPr lang="en-US" sz="2100" b="1" i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haang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”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ti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a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aminvo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thiemgao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lhem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tampi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hung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umdoh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ding ahi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ti’n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agahchah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masa’i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(Mt. 24:24; 7:15).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Hiche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thiemgao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lhem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ho hi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houbung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kipattiil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lai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chun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jong ana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umdoh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ta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uve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(1 Jn. 4:1).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BAD6C7-A822-06A4-366B-F524C996E5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534801"/>
            <a:ext cx="3559750" cy="1991765"/>
          </a:xfrm>
          <a:prstGeom prst="rect">
            <a:avLst/>
          </a:prstGeom>
          <a:ln w="19050" cap="sq">
            <a:gradFill flip="none" rotWithShape="1">
              <a:gsLst>
                <a:gs pos="0">
                  <a:srgbClr val="99FF99"/>
                </a:gs>
                <a:gs pos="50000">
                  <a:srgbClr val="99FF99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6FD300-33CF-E50B-C836-AAF7303CF0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3871990"/>
            <a:ext cx="3559750" cy="199176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CCFF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37A548-313F-2D13-B215-6E7266431F8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0952" y="4569339"/>
            <a:ext cx="1685729" cy="216218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DC196A-F75F-272F-F326-D2DFAC909F6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10842"/>
            <a:ext cx="2320413" cy="1298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CBA9E5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02DD6C8-CD89-308C-B159-E3F4B961C85F}"/>
              </a:ext>
            </a:extLst>
          </p:cNvPr>
          <p:cNvSpPr txBox="1"/>
          <p:nvPr/>
        </p:nvSpPr>
        <p:spPr>
          <a:xfrm>
            <a:off x="3722910" y="5055851"/>
            <a:ext cx="6913986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Tahsan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chate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eiho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,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thiemgao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kiti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jouse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atah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mong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hina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uvem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,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athuhil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u Bible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toh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kilhon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a, Christa 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tahlang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jing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hina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uvem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ti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khuolchil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ding a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kikou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ihi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uve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.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0E9A4D2-B4B2-C3EF-AE35-F572B03FB39F}"/>
              </a:ext>
            </a:extLst>
          </p:cNvPr>
          <p:cNvSpPr txBox="1"/>
          <p:nvPr/>
        </p:nvSpPr>
        <p:spPr>
          <a:xfrm>
            <a:off x="0" y="6134207"/>
            <a:ext cx="1021240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Thiemgao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lhem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ho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leh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thahat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u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kuonna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diabol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apat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huoidohna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thei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sun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Pathien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galvon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lhingset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kivon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ding chu ahi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(Eph. 6:10-18).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775C5F7-EB2D-4C36-6973-71E5637C5818}"/>
              </a:ext>
            </a:extLst>
          </p:cNvPr>
          <p:cNvSpPr txBox="1"/>
          <p:nvPr/>
        </p:nvSpPr>
        <p:spPr>
          <a:xfrm>
            <a:off x="3769566" y="3688235"/>
            <a:ext cx="842243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Gaothu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seidohna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dihtah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chu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Pathien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Thu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toh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kilhonkhom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dildiel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ahin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, Christa lam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jieng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bou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akomu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’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n,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houbung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athahat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sah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kit 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e;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thiemgao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lhem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hon vang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kibungkhenna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thu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ahil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un, 		     chang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phatchuomna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ding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aboldoh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ji 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uve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.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93586D-852A-7ADD-29F2-A74AD160A0B8}"/>
              </a:ext>
            </a:extLst>
          </p:cNvPr>
          <p:cNvSpPr txBox="1"/>
          <p:nvPr/>
        </p:nvSpPr>
        <p:spPr>
          <a:xfrm>
            <a:off x="3769565" y="2581887"/>
            <a:ext cx="8422433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Paul in Ephesus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houbung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upaho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jah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hiche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“</a:t>
            </a:r>
            <a:r>
              <a:rPr kumimoji="0" lang="en-US" sz="2100" b="1" i="1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ngei</a:t>
            </a:r>
            <a:r>
              <a:rPr kumimoji="0" lang="en-US" sz="2100" b="1" i="1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1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haang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” hon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alah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uva hung um din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aseipih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(Acts 20:29). 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Corinth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houbung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mite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lah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jieng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a jong “</a:t>
            </a:r>
            <a:r>
              <a:rPr kumimoji="0" lang="en-US" sz="2100" b="1" i="1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thiemgao</a:t>
            </a:r>
            <a:r>
              <a:rPr kumimoji="0" lang="en-US" sz="2100" b="1" i="1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1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lhem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”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tampi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aum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asei</a:t>
            </a:r>
            <a:r>
              <a:rPr lang="en-US" sz="21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pih</a:t>
            </a:r>
            <a:r>
              <a:rPr lang="en-US" sz="21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e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(2 Corinth 11:13).</a:t>
            </a:r>
          </a:p>
        </p:txBody>
      </p:sp>
    </p:spTree>
    <p:extLst>
      <p:ext uri="{BB962C8B-B14F-4D97-AF65-F5344CB8AC3E}">
        <p14:creationId xmlns:p14="http://schemas.microsoft.com/office/powerpoint/2010/main" val="20468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20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C0C2B-AE9B-B294-A088-9B99A9ED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63B2F87-131F-5F61-2113-78A28EBC8926}"/>
              </a:ext>
            </a:extLst>
          </p:cNvPr>
          <p:cNvSpPr txBox="1"/>
          <p:nvPr/>
        </p:nvSpPr>
        <p:spPr>
          <a:xfrm>
            <a:off x="2108719" y="550114"/>
            <a:ext cx="7893698" cy="5555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</a:rPr>
              <a:t>“</a:t>
            </a:r>
            <a:r>
              <a:rPr lang="en-US" sz="23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Tahsanna</a:t>
            </a:r>
            <a:r>
              <a:rPr lang="en-US" sz="23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mipa</a:t>
            </a:r>
            <a:r>
              <a:rPr lang="en-US" sz="23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ho, </a:t>
            </a:r>
            <a:r>
              <a:rPr lang="en-US" sz="23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thiemgao</a:t>
            </a:r>
            <a:r>
              <a:rPr lang="en-US" sz="23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ho, </a:t>
            </a:r>
            <a:r>
              <a:rPr lang="en-US" sz="23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chuleh</a:t>
            </a:r>
            <a:r>
              <a:rPr lang="en-US" sz="23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solchah</a:t>
            </a:r>
            <a:r>
              <a:rPr lang="en-US" sz="23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ho </a:t>
            </a:r>
            <a:r>
              <a:rPr lang="en-US" sz="23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Lhagao</a:t>
            </a:r>
            <a:r>
              <a:rPr lang="en-US" sz="23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Thieng</a:t>
            </a:r>
            <a:r>
              <a:rPr lang="en-US" sz="23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sotle</a:t>
            </a:r>
            <a:r>
              <a:rPr lang="en-US" sz="23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a aum </a:t>
            </a:r>
            <a:r>
              <a:rPr lang="en-US" sz="23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dungjui</a:t>
            </a:r>
            <a:r>
              <a:rPr lang="en-US" sz="23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un ana </a:t>
            </a:r>
            <a:r>
              <a:rPr lang="en-US" sz="23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gaodoh</a:t>
            </a:r>
            <a:r>
              <a:rPr lang="en-US" sz="23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un, </a:t>
            </a:r>
            <a:r>
              <a:rPr lang="en-US" sz="23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amaho</a:t>
            </a:r>
            <a:r>
              <a:rPr lang="en-US" sz="23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boltheina</a:t>
            </a:r>
            <a:r>
              <a:rPr lang="en-US" sz="23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kuon</a:t>
            </a:r>
            <a:r>
              <a:rPr lang="en-US" sz="23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leh</a:t>
            </a:r>
            <a:r>
              <a:rPr lang="en-US" sz="23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amaho</a:t>
            </a:r>
            <a:r>
              <a:rPr lang="en-US" sz="23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chamtah</a:t>
            </a:r>
            <a:r>
              <a:rPr lang="en-US" sz="23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a </a:t>
            </a:r>
            <a:r>
              <a:rPr lang="en-US" sz="23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aphuondoh</a:t>
            </a:r>
            <a:r>
              <a:rPr lang="en-US" sz="23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u </a:t>
            </a:r>
            <a:r>
              <a:rPr lang="en-US" sz="23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ahilou</a:t>
            </a:r>
            <a:r>
              <a:rPr lang="en-US" sz="23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dan </a:t>
            </a:r>
            <a:r>
              <a:rPr lang="en-US" sz="23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aseilha</a:t>
            </a:r>
            <a:r>
              <a:rPr lang="en-US" sz="23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jieng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ji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uve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</a:p>
          <a:p>
            <a:pPr lvl="0">
              <a:spcBef>
                <a:spcPts val="600"/>
              </a:spcBef>
              <a:defRPr/>
            </a:pPr>
            <a:endParaRPr lang="en-US" sz="300" b="1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>
              <a:spcBef>
                <a:spcPts val="600"/>
              </a:spcBef>
              <a:defRPr/>
            </a:pP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Koiman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amaho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pachatna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apieh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uva,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amaho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a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kuondoh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mong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khat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aphuondoh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uva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agellouna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diuvin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chuleh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hiva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kuon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loupina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amaho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achansahlouna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diuvin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amaho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boldoh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ahilou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dan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aphuong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ji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uve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</a:t>
            </a:r>
          </a:p>
          <a:p>
            <a:pPr lvl="0">
              <a:spcBef>
                <a:spcPts val="600"/>
              </a:spcBef>
              <a:defRPr/>
            </a:pPr>
            <a:endParaRPr lang="en-US" sz="500" b="1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>
              <a:spcBef>
                <a:spcPts val="600"/>
              </a:spcBef>
              <a:defRPr/>
            </a:pP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Pachat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le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choiatna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jouse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lhunna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ding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Pathien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din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amaho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guttah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ahi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uve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Aboltheina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u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leh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athuphuondoh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u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abon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a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Pathien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thahatna’n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lhacha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natong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ahi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jieh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uva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achansah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uvin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asei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uve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Pathien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chu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amaho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dia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thunei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leh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kininglhinna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chu ahi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A4C2D7-DAAC-8187-F84F-051BD605106B}"/>
              </a:ext>
            </a:extLst>
          </p:cNvPr>
          <p:cNvSpPr txBox="1"/>
          <p:nvPr/>
        </p:nvSpPr>
        <p:spPr>
          <a:xfrm>
            <a:off x="5888368" y="5906680"/>
            <a:ext cx="404719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</a:rPr>
              <a:t>EGW</a:t>
            </a:r>
            <a:r>
              <a:rPr lang="en-US" sz="2200" b="1" dirty="0">
                <a:solidFill>
                  <a:srgbClr val="FF0000"/>
                </a:solidFill>
              </a:rPr>
              <a:t> (To Be Like Jesus,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</a:rPr>
              <a:t>July 30)</a:t>
            </a:r>
          </a:p>
        </p:txBody>
      </p:sp>
    </p:spTree>
    <p:extLst>
      <p:ext uri="{BB962C8B-B14F-4D97-AF65-F5344CB8AC3E}">
        <p14:creationId xmlns:p14="http://schemas.microsoft.com/office/powerpoint/2010/main" val="35702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B56B9-1294-15F0-0E84-398EF452E3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176F28-01C6-48A1-CDFA-94BC6E03D6E4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ABELAP: </a:t>
            </a:r>
            <a:r>
              <a:rPr lang="en-US" sz="3200" b="1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latin typeface="Aptos" panose="02110004020202020204"/>
              </a:rPr>
              <a:t>ELLEN G. WHITE NATOH KIBULPHUNA</a:t>
            </a:r>
            <a:endParaRPr kumimoji="0" lang="en-US" sz="3600" b="1" i="0" u="none" strike="noStrike" kern="1200" cap="none" spc="0" normalizeH="0" baseline="0" noProof="0" dirty="0">
              <a:ln w="6600">
                <a:solidFill>
                  <a:srgbClr val="B83E0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AB0E01-7A1A-6999-2308-11E76E527827}"/>
              </a:ext>
            </a:extLst>
          </p:cNvPr>
          <p:cNvSpPr txBox="1"/>
          <p:nvPr/>
        </p:nvSpPr>
        <p:spPr>
          <a:xfrm>
            <a:off x="276225" y="724309"/>
            <a:ext cx="81029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Ellen G. White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natoh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kibulphuna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khom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2 aum e: mite Jesu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kom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puilut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ding;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alunggil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uva Bible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lhangai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sah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ding.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F40BC3-4F1F-1DCA-4500-A0F4FBC23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029" y="3193556"/>
            <a:ext cx="2687171" cy="335738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2A489F5-2ACF-86EB-915A-8103D70F6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8098" y="808004"/>
            <a:ext cx="3013548" cy="3155453"/>
          </a:xfrm>
          <a:prstGeom prst="snip2DiagRect">
            <a:avLst>
              <a:gd name="adj1" fmla="val 13885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40A2D8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767B50-0C5B-A52A-914D-62529A2A2CB1}"/>
              </a:ext>
            </a:extLst>
          </p:cNvPr>
          <p:cNvSpPr txBox="1"/>
          <p:nvPr/>
        </p:nvSpPr>
        <p:spPr>
          <a:xfrm>
            <a:off x="3228975" y="4513309"/>
            <a:ext cx="661482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5C3C4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KHOM NINA: BIBLE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Ellen in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athusut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ho Bible sang a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chungnung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jo’n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aseikha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poi, Bible a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kuon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joh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adih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ahi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ahilou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aphot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ji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diuvin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asei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jo’i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Pakai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lhacha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khat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hina’n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“</a:t>
            </a:r>
            <a:r>
              <a:rPr kumimoji="0" lang="en-US" sz="21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vah</a:t>
            </a:r>
            <a:r>
              <a:rPr kumimoji="0" lang="en-US" sz="21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lien jo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(Bible)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kom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mite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puilut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ding “</a:t>
            </a:r>
            <a:r>
              <a:rPr kumimoji="0" lang="en-US" sz="21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vah</a:t>
            </a:r>
            <a:r>
              <a:rPr kumimoji="0" lang="en-US" sz="21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nuoinung</a:t>
            </a:r>
            <a:r>
              <a:rPr kumimoji="0" lang="en-US" sz="2100" b="1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jo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hi’n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akisei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ji e 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(Selected Messages, vol. 3, p. 29)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34DE39C-EE1C-6C95-F52C-96C3A6B0D1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678" y="2881978"/>
            <a:ext cx="3514725" cy="1506311"/>
          </a:xfrm>
          <a:prstGeom prst="snip2DiagRect">
            <a:avLst>
              <a:gd name="adj1" fmla="val 13279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A97B9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5BA42B0-6A0E-D24A-D376-3A4FDA11667D}"/>
              </a:ext>
            </a:extLst>
          </p:cNvPr>
          <p:cNvSpPr txBox="1"/>
          <p:nvPr/>
        </p:nvSpPr>
        <p:spPr>
          <a:xfrm>
            <a:off x="276224" y="1441526"/>
            <a:ext cx="8531873" cy="1677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1F6D99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KHOM MASA: JESU</a:t>
            </a:r>
          </a:p>
          <a:p>
            <a:pPr lvl="0"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1888 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congress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khoppi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jou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chun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ipi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thudol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aseikhom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um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ti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dohna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achan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hitin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adonbut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e: “Keiman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hiche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thudol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kum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45 sung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hin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kahin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seipih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jing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tah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u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chula</a:t>
            </a:r>
            <a:r>
              <a:rPr lang="en-US" sz="2100" b="1" noProof="0" dirty="0">
                <a:solidFill>
                  <a:prstClr val="black"/>
                </a:solidFill>
              </a:rPr>
              <a:t>— </a:t>
            </a:r>
            <a:r>
              <a:rPr lang="en-US" sz="2100" b="1" noProof="0" dirty="0" err="1">
                <a:solidFill>
                  <a:prstClr val="black"/>
                </a:solidFill>
              </a:rPr>
              <a:t>atepi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bei</a:t>
            </a:r>
            <a:r>
              <a:rPr lang="en-US" sz="2100" b="1" noProof="0" dirty="0">
                <a:solidFill>
                  <a:prstClr val="black"/>
                </a:solidFill>
              </a:rPr>
              <a:t> Christa </a:t>
            </a:r>
            <a:r>
              <a:rPr lang="en-US" sz="2100" b="1" noProof="0" dirty="0" err="1">
                <a:solidFill>
                  <a:prstClr val="black"/>
                </a:solidFill>
              </a:rPr>
              <a:t>hoina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thudol</a:t>
            </a:r>
            <a:r>
              <a:rPr lang="en-US" sz="2100" b="1" noProof="0" dirty="0">
                <a:solidFill>
                  <a:prstClr val="black"/>
                </a:solidFill>
              </a:rPr>
              <a:t> ahi” </a:t>
            </a:r>
            <a:r>
              <a:rPr lang="en-US" sz="2100" b="1" noProof="0" dirty="0" err="1">
                <a:solidFill>
                  <a:prstClr val="black"/>
                </a:solidFill>
              </a:rPr>
              <a:t>ati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                         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(Sermons and Talks, vol. 1, p. 116)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07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7" grpId="0"/>
    </p:bldLst>
  </p:timing>
</p:sld>
</file>

<file path=ppt/theme/theme1.xml><?xml version="1.0" encoding="utf-8"?>
<a:theme xmlns:a="http://schemas.openxmlformats.org/drawingml/2006/main" name="1_Tema de Office">
  <a:themeElements>
    <a:clrScheme name="Nuevo 1">
      <a:dk1>
        <a:sysClr val="windowText" lastClr="000000"/>
      </a:dk1>
      <a:lt1>
        <a:sysClr val="window" lastClr="FFFFFF"/>
      </a:lt1>
      <a:dk2>
        <a:srgbClr val="242852"/>
      </a:dk2>
      <a:lt2>
        <a:srgbClr val="D1CBDF"/>
      </a:lt2>
      <a:accent1>
        <a:srgbClr val="B78B19"/>
      </a:accent1>
      <a:accent2>
        <a:srgbClr val="B83E0A"/>
      </a:accent2>
      <a:accent3>
        <a:srgbClr val="BDB21E"/>
      </a:accent3>
      <a:accent4>
        <a:srgbClr val="204DB7"/>
      </a:accent4>
      <a:accent5>
        <a:srgbClr val="166E40"/>
      </a:accent5>
      <a:accent6>
        <a:srgbClr val="839FC9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flej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1648</Words>
  <Application>Microsoft Office PowerPoint</Application>
  <PresentationFormat>Panorámica</PresentationFormat>
  <Paragraphs>80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193</cp:revision>
  <dcterms:created xsi:type="dcterms:W3CDTF">2026-10-05T23:31:51Z</dcterms:created>
  <dcterms:modified xsi:type="dcterms:W3CDTF">2026-10-15T14:24:25Z</dcterms:modified>
</cp:coreProperties>
</file>