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2163"/>
    <a:srgbClr val="78BEFD"/>
    <a:srgbClr val="2F3195"/>
    <a:srgbClr val="BEA60B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en" sz="21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Pathien in athu Jesu ape’i</a:t>
          </a:r>
          <a:endParaRPr lang="es-ES" sz="21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21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Jesu’n vantiil kom thu apeson e</a:t>
          </a:r>
          <a:endParaRPr lang="es-ES" sz="21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en" sz="21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Vantiil in thiemgao John apeson kit e</a:t>
          </a:r>
          <a:endParaRPr lang="es-ES" sz="21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en" sz="21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John in thu chu lekhajol a asundoh e</a:t>
          </a:r>
          <a:endParaRPr lang="es-ES" sz="21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2100" b="1" noProof="0" dirty="0">
              <a:solidFill>
                <a:srgbClr val="3399FF"/>
              </a:solidFill>
            </a:rPr>
            <a:t>Gao le mang akuon </a:t>
          </a:r>
          <a:r>
            <a:rPr lang="en" sz="1800" b="1" noProof="0" dirty="0">
              <a:solidFill>
                <a:srgbClr val="3399FF"/>
              </a:solidFill>
            </a:rPr>
            <a:t>(Minbu 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2100" b="1" noProof="0" dirty="0">
              <a:solidFill>
                <a:srgbClr val="CC0099"/>
              </a:solidFill>
            </a:rPr>
            <a:t>Athiltuo akuon</a:t>
          </a:r>
          <a:br>
            <a:rPr lang="en" sz="2100" b="1" noProof="0" dirty="0">
              <a:solidFill>
                <a:srgbClr val="CC0099"/>
              </a:solidFill>
            </a:rPr>
          </a:br>
          <a:r>
            <a:rPr lang="en" sz="1800" b="1" noProof="0" dirty="0">
              <a:solidFill>
                <a:srgbClr val="CC0099"/>
              </a:solidFill>
            </a:rPr>
            <a:t>(1 John 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2100" b="1" noProof="0" dirty="0">
              <a:solidFill>
                <a:srgbClr val="009900"/>
              </a:solidFill>
            </a:rPr>
            <a:t>Khangthusim sut akuon </a:t>
          </a:r>
          <a:r>
            <a:rPr lang="en" sz="1800" b="1" noProof="0" dirty="0">
              <a:solidFill>
                <a:srgbClr val="009900"/>
              </a:solidFill>
            </a:rPr>
            <a:t>(Lk .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2100" b="1" noProof="0" dirty="0">
              <a:solidFill>
                <a:srgbClr val="C46200"/>
              </a:solidFill>
            </a:rPr>
            <a:t>Pathien hetna kipe akuon </a:t>
          </a:r>
          <a:r>
            <a:rPr lang="en" sz="1800" b="1" noProof="0" dirty="0">
              <a:solidFill>
                <a:srgbClr val="C46200"/>
              </a:solidFill>
            </a:rPr>
            <a:t>(2P.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" sz="21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Adam le Evi kom </a:t>
          </a:r>
          <a:b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(Gen. 2:16-17)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en" sz="21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Thupieh 10 apieh chun 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(Deut .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en" sz="21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Jesu baptisma chun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(Mt.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n" sz="21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Jesu van vouso a akikhel chun 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(Mark 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1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Melchih ding nikho ahailouna diu 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(Ex.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1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Eiho kihilna apan jingna dia 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(Eccl.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1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Kisih dia eikou jing diuva 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(Jer.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1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Lahlut le nungsun ding hetthiemsah dia 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Cor. 10:11)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1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Khonung lhung ding hetthiemna dia 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(Rev. 1:19)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997" y="43105"/>
          <a:ext cx="1768475" cy="142177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Pathien in athu Jesu ape’i</a:t>
          </a:r>
          <a:endParaRPr lang="es-ES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639" y="84747"/>
        <a:ext cx="1685191" cy="1338490"/>
      </dsp:txXfrm>
    </dsp:sp>
    <dsp:sp modelId="{C1A951EB-92D0-4EA5-B808-B8F81EFF2714}">
      <dsp:nvSpPr>
        <dsp:cNvPr id="0" name=""/>
        <dsp:cNvSpPr/>
      </dsp:nvSpPr>
      <dsp:spPr>
        <a:xfrm>
          <a:off x="1847164" y="663855"/>
          <a:ext cx="154105" cy="1802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47164" y="699910"/>
        <a:ext cx="107874" cy="108164"/>
      </dsp:txXfrm>
    </dsp:sp>
    <dsp:sp modelId="{536BA26D-96E9-43CD-9F34-FE8D79D31E7E}">
      <dsp:nvSpPr>
        <dsp:cNvPr id="0" name=""/>
        <dsp:cNvSpPr/>
      </dsp:nvSpPr>
      <dsp:spPr>
        <a:xfrm>
          <a:off x="2065237" y="43105"/>
          <a:ext cx="1768475" cy="142177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Jesu’n vantiil kom thu apeson e</a:t>
          </a:r>
          <a:endParaRPr lang="es-ES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06879" y="84747"/>
        <a:ext cx="1685191" cy="1338490"/>
      </dsp:txXfrm>
    </dsp:sp>
    <dsp:sp modelId="{1CCF270D-2EFA-4A30-8B0B-F909824C4644}">
      <dsp:nvSpPr>
        <dsp:cNvPr id="0" name=""/>
        <dsp:cNvSpPr/>
      </dsp:nvSpPr>
      <dsp:spPr>
        <a:xfrm>
          <a:off x="3906404" y="663855"/>
          <a:ext cx="154105" cy="1802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6404" y="699910"/>
        <a:ext cx="107874" cy="108164"/>
      </dsp:txXfrm>
    </dsp:sp>
    <dsp:sp modelId="{A76F26DA-B2B5-4160-A59F-FAADB69541D4}">
      <dsp:nvSpPr>
        <dsp:cNvPr id="0" name=""/>
        <dsp:cNvSpPr/>
      </dsp:nvSpPr>
      <dsp:spPr>
        <a:xfrm>
          <a:off x="4124477" y="43105"/>
          <a:ext cx="1768475" cy="142177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Vantiil in thiemgao John apeson kit e</a:t>
          </a:r>
          <a:endParaRPr lang="es-ES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66119" y="84747"/>
        <a:ext cx="1685191" cy="1338490"/>
      </dsp:txXfrm>
    </dsp:sp>
    <dsp:sp modelId="{C1A098E5-C144-40CF-93DC-F1AAB1171CB8}">
      <dsp:nvSpPr>
        <dsp:cNvPr id="0" name=""/>
        <dsp:cNvSpPr/>
      </dsp:nvSpPr>
      <dsp:spPr>
        <a:xfrm>
          <a:off x="5965644" y="663855"/>
          <a:ext cx="154105" cy="18027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65644" y="699910"/>
        <a:ext cx="107874" cy="108164"/>
      </dsp:txXfrm>
    </dsp:sp>
    <dsp:sp modelId="{5CA40BCF-3245-4D00-92B9-6F35E83C7BAE}">
      <dsp:nvSpPr>
        <dsp:cNvPr id="0" name=""/>
        <dsp:cNvSpPr/>
      </dsp:nvSpPr>
      <dsp:spPr>
        <a:xfrm>
          <a:off x="6183718" y="43105"/>
          <a:ext cx="1768475" cy="142177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John in thu chu lekhajol a asundoh e</a:t>
          </a:r>
          <a:endParaRPr lang="es-ES" sz="2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25360" y="84747"/>
        <a:ext cx="1685191" cy="13384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l="973" t="-2916" r="-4172" b="-16016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solidFill>
                <a:srgbClr val="3399FF"/>
              </a:solidFill>
            </a:rPr>
            <a:t>Gao le mang akuon </a:t>
          </a:r>
          <a:r>
            <a:rPr lang="en" sz="1800" b="1" kern="1200" noProof="0" dirty="0">
              <a:solidFill>
                <a:srgbClr val="3399FF"/>
              </a:solidFill>
            </a:rPr>
            <a:t>(Minbu 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l="-1758" t="-1923" r="-2415" b="-9345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solidFill>
                <a:srgbClr val="CC0099"/>
              </a:solidFill>
            </a:rPr>
            <a:t>Athiltuo akuon</a:t>
          </a:r>
          <a:br>
            <a:rPr lang="en" sz="2100" b="1" kern="1200" noProof="0" dirty="0">
              <a:solidFill>
                <a:srgbClr val="CC0099"/>
              </a:solidFill>
            </a:rPr>
          </a:br>
          <a:r>
            <a:rPr lang="en" sz="1800" b="1" kern="1200" noProof="0" dirty="0">
              <a:solidFill>
                <a:srgbClr val="CC0099"/>
              </a:solidFill>
            </a:rPr>
            <a:t>(1 John 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274" r="-3274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solidFill>
                <a:srgbClr val="009900"/>
              </a:solidFill>
            </a:rPr>
            <a:t>Khangthusim sut akuon </a:t>
          </a:r>
          <a:r>
            <a:rPr lang="en" sz="1800" b="1" kern="1200" noProof="0" dirty="0">
              <a:solidFill>
                <a:srgbClr val="009900"/>
              </a:solidFill>
            </a:rPr>
            <a:t>(Lk .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52" t="-1922" r="352" b="-2716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solidFill>
                <a:srgbClr val="C46200"/>
              </a:solidFill>
            </a:rPr>
            <a:t>Pathien hetna kipe akuon </a:t>
          </a:r>
          <a:r>
            <a:rPr lang="en" sz="1800" b="1" kern="1200" noProof="0" dirty="0">
              <a:solidFill>
                <a:srgbClr val="C46200"/>
              </a:solidFill>
            </a:rPr>
            <a:t>(2P.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61780" b="-42666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Adam le Evi kom </a:t>
          </a:r>
          <a:b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(Gen. 2:16-17)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Thupieh 10 apieh chun 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(Deut .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Jesu baptisma chun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(Mt.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33" b="-108728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Jesu van vouso a akikhel chun 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(Mark 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Melchih ding nikho ahailouna diu 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(Ex.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Eiho kihilna apan jingna dia 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(Eccl.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Kisih dia eikou jing diuva 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(Jer.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Lahlut le nungsun ding hetthiemsah dia 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(1 Cor. 10:11)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Khonung lhung ding hetthiemna dia 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(Rev. 1:19)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36009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7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MUSAHNA LE SOTTHOUNA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717757" y="4216205"/>
            <a:ext cx="42475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solidFill>
                  <a:srgbClr val="1F2163"/>
                </a:solidFill>
              </a:rPr>
              <a:t>Simmun</a:t>
            </a:r>
            <a:r>
              <a:rPr lang="en-US" sz="2200" b="1" dirty="0">
                <a:solidFill>
                  <a:srgbClr val="1F2163"/>
                </a:solidFill>
              </a:rPr>
              <a:t> 5: October 31,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67425" y="699953"/>
            <a:ext cx="5629366" cy="500136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" sz="26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Jesu Christa thuphuondoh, Pathien in asuohte hetsah ding a apieh, thil hung suohvah ding ho chu;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8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6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aman avantiil asol a asuoh John ahetsah ahi.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9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6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Ama chu Pathien thudol le Jesu Christa hettuohsah thudol 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" sz="1050" b="1" dirty="0">
              <a:solidFill>
                <a:srgbClr val="9E3939"/>
              </a:solidFill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6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thilmu ho jouse thu umchan chu ahettuohsah ahi.”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(Thuphuon 1:1-2)</a:t>
            </a: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42083" y="3711697"/>
            <a:ext cx="5543550" cy="297004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100" b="1" dirty="0" err="1">
                <a:solidFill>
                  <a:srgbClr val="FA46B9"/>
                </a:solidFill>
              </a:rPr>
              <a:t>Musahna</a:t>
            </a:r>
            <a:r>
              <a:rPr lang="es-ES" sz="2100" b="1" dirty="0">
                <a:solidFill>
                  <a:srgbClr val="FA46B9"/>
                </a:solidFill>
              </a:rPr>
              <a:t> le </a:t>
            </a:r>
            <a:r>
              <a:rPr lang="es-ES" sz="2100" b="1" dirty="0" err="1">
                <a:solidFill>
                  <a:srgbClr val="FA46B9"/>
                </a:solidFill>
              </a:rPr>
              <a:t>sotthouna</a:t>
            </a:r>
            <a:r>
              <a:rPr lang="es-ES" sz="21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100" b="1" dirty="0" err="1"/>
              <a:t>Musahna</a:t>
            </a:r>
            <a:r>
              <a:rPr lang="es-ES" sz="2100" b="1" dirty="0"/>
              <a:t> </a:t>
            </a:r>
            <a:r>
              <a:rPr lang="es-ES" sz="2100" b="1" dirty="0" err="1"/>
              <a:t>lhangpi</a:t>
            </a:r>
            <a:r>
              <a:rPr lang="es-ES" sz="2100" b="1" dirty="0"/>
              <a:t> le </a:t>
            </a:r>
            <a:r>
              <a:rPr lang="es-ES" sz="2100" b="1" dirty="0" err="1"/>
              <a:t>giltah</a:t>
            </a:r>
            <a:endParaRPr lang="es-ES" sz="2100" b="1" dirty="0"/>
          </a:p>
          <a:p>
            <a:pPr lvl="1">
              <a:spcBef>
                <a:spcPts val="600"/>
              </a:spcBef>
            </a:pPr>
            <a:r>
              <a:rPr lang="es-ES" sz="2100" b="1" dirty="0" err="1"/>
              <a:t>Sotthouna</a:t>
            </a:r>
            <a:r>
              <a:rPr lang="es-ES" sz="2100" b="1" dirty="0"/>
              <a:t> </a:t>
            </a:r>
            <a:r>
              <a:rPr lang="es-ES" sz="2100" b="1" dirty="0" err="1"/>
              <a:t>apieh</a:t>
            </a:r>
            <a:r>
              <a:rPr lang="es-ES" sz="2100" b="1" dirty="0"/>
              <a:t> ji dan</a:t>
            </a:r>
          </a:p>
          <a:p>
            <a:pPr>
              <a:spcBef>
                <a:spcPts val="1800"/>
              </a:spcBef>
            </a:pPr>
            <a:r>
              <a:rPr lang="es-ES" sz="2100" b="1" dirty="0" err="1">
                <a:solidFill>
                  <a:srgbClr val="3E5EF9"/>
                </a:solidFill>
              </a:rPr>
              <a:t>Thiemgao</a:t>
            </a:r>
            <a:r>
              <a:rPr lang="es-ES" sz="2100" b="1" dirty="0">
                <a:solidFill>
                  <a:srgbClr val="3E5EF9"/>
                </a:solidFill>
              </a:rPr>
              <a:t> </a:t>
            </a:r>
            <a:r>
              <a:rPr lang="es-ES" sz="2100" b="1" dirty="0" err="1">
                <a:solidFill>
                  <a:srgbClr val="3E5EF9"/>
                </a:solidFill>
              </a:rPr>
              <a:t>ho</a:t>
            </a:r>
            <a:r>
              <a:rPr lang="es-ES" sz="2100" b="1" dirty="0">
                <a:solidFill>
                  <a:srgbClr val="3E5EF9"/>
                </a:solidFill>
              </a:rPr>
              <a:t> </a:t>
            </a:r>
            <a:r>
              <a:rPr lang="es-ES" sz="2100" b="1" dirty="0" err="1">
                <a:solidFill>
                  <a:srgbClr val="3E5EF9"/>
                </a:solidFill>
              </a:rPr>
              <a:t>ahoupi</a:t>
            </a:r>
            <a:r>
              <a:rPr lang="es-ES" sz="2100" b="1" dirty="0">
                <a:solidFill>
                  <a:srgbClr val="3E5EF9"/>
                </a:solidFill>
              </a:rPr>
              <a:t> ji dan:</a:t>
            </a:r>
          </a:p>
          <a:p>
            <a:pPr lvl="1">
              <a:spcBef>
                <a:spcPts val="600"/>
              </a:spcBef>
            </a:pPr>
            <a:r>
              <a:rPr lang="es-ES" sz="2100" b="1" dirty="0" err="1"/>
              <a:t>Kamcheng</a:t>
            </a:r>
            <a:r>
              <a:rPr lang="es-ES" sz="2100" b="1" dirty="0"/>
              <a:t> in</a:t>
            </a:r>
          </a:p>
          <a:p>
            <a:pPr lvl="1">
              <a:spcBef>
                <a:spcPts val="600"/>
              </a:spcBef>
            </a:pPr>
            <a:r>
              <a:rPr lang="es-ES" sz="2100" b="1" dirty="0" err="1"/>
              <a:t>Suttho</a:t>
            </a:r>
            <a:r>
              <a:rPr lang="es-ES" sz="2100" b="1" dirty="0"/>
              <a:t> in</a:t>
            </a:r>
          </a:p>
          <a:p>
            <a:pPr lvl="1">
              <a:spcBef>
                <a:spcPts val="600"/>
              </a:spcBef>
            </a:pPr>
            <a:r>
              <a:rPr lang="es-ES" sz="2100" b="1" dirty="0" err="1"/>
              <a:t>Vetsahna</a:t>
            </a:r>
            <a:r>
              <a:rPr lang="es-ES" sz="2100" b="1" dirty="0"/>
              <a:t> </a:t>
            </a:r>
            <a:r>
              <a:rPr lang="es-ES" sz="2100" b="1" dirty="0" err="1"/>
              <a:t>umchan</a:t>
            </a:r>
            <a:r>
              <a:rPr lang="es-ES" sz="2100" b="1" dirty="0"/>
              <a:t>, </a:t>
            </a:r>
            <a:r>
              <a:rPr lang="es-ES" sz="2100" b="1" dirty="0" err="1"/>
              <a:t>lim</a:t>
            </a:r>
            <a:r>
              <a:rPr lang="es-ES" sz="2100" b="1" dirty="0"/>
              <a:t> le </a:t>
            </a:r>
            <a:r>
              <a:rPr lang="es-ES" sz="2100" b="1" dirty="0" err="1"/>
              <a:t>thulem</a:t>
            </a:r>
            <a:r>
              <a:rPr lang="es-ES" sz="2100" b="1" dirty="0"/>
              <a:t> in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7" y="67788"/>
            <a:ext cx="77492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Thuphuon</a:t>
            </a:r>
            <a:r>
              <a:rPr lang="en-US" sz="2100" b="1" dirty="0"/>
              <a:t> 1:1-2 a </a:t>
            </a:r>
            <a:r>
              <a:rPr lang="en-US" sz="2100" b="1" dirty="0" err="1"/>
              <a:t>hin</a:t>
            </a:r>
            <a:r>
              <a:rPr lang="en-US" sz="2100" b="1" dirty="0"/>
              <a:t> </a:t>
            </a:r>
            <a:r>
              <a:rPr lang="en-US" sz="2100" b="1" dirty="0" err="1"/>
              <a:t>Pathien</a:t>
            </a:r>
            <a:r>
              <a:rPr lang="en-US" sz="2100" b="1" dirty="0"/>
              <a:t> in </a:t>
            </a:r>
            <a:r>
              <a:rPr lang="en-US" sz="2100" b="1" dirty="0" err="1"/>
              <a:t>thiemgaote</a:t>
            </a:r>
            <a:r>
              <a:rPr lang="en-US" sz="2100" b="1" dirty="0"/>
              <a:t> </a:t>
            </a:r>
            <a:r>
              <a:rPr lang="en-US" sz="2100" b="1" dirty="0" err="1"/>
              <a:t>mangcha</a:t>
            </a:r>
            <a:r>
              <a:rPr lang="en-US" sz="2100" b="1" dirty="0"/>
              <a:t> a </a:t>
            </a:r>
            <a:r>
              <a:rPr lang="en-US" sz="2100" b="1" dirty="0" err="1"/>
              <a:t>thupha</a:t>
            </a:r>
            <a:r>
              <a:rPr lang="en-US" sz="2100" b="1" dirty="0"/>
              <a:t> </a:t>
            </a:r>
            <a:r>
              <a:rPr lang="en-US" sz="2100" b="1" dirty="0" err="1"/>
              <a:t>ei</a:t>
            </a:r>
            <a:r>
              <a:rPr lang="en-US" sz="2100" b="1" dirty="0"/>
              <a:t> </a:t>
            </a:r>
            <a:r>
              <a:rPr lang="en-US" sz="2100" b="1" dirty="0" err="1"/>
              <a:t>jahsah</a:t>
            </a:r>
            <a:r>
              <a:rPr lang="en-US" sz="2100" b="1" dirty="0"/>
              <a:t> dan u </a:t>
            </a:r>
            <a:r>
              <a:rPr lang="en-US" sz="2100" b="1" dirty="0" err="1"/>
              <a:t>akimui</a:t>
            </a:r>
            <a:r>
              <a:rPr lang="en-US" sz="21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7314381"/>
              </p:ext>
            </p:extLst>
          </p:nvPr>
        </p:nvGraphicFramePr>
        <p:xfrm>
          <a:off x="114093" y="834668"/>
          <a:ext cx="7958191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7" y="2342651"/>
            <a:ext cx="77374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thiemgao</a:t>
            </a:r>
            <a:r>
              <a:rPr lang="en-US" sz="2100" b="1" dirty="0"/>
              <a:t> ho </a:t>
            </a:r>
            <a:r>
              <a:rPr lang="en-US" sz="2100" b="1" dirty="0" err="1"/>
              <a:t>kom</a:t>
            </a:r>
            <a:r>
              <a:rPr lang="en-US" sz="2100" b="1" dirty="0"/>
              <a:t> </a:t>
            </a:r>
            <a:r>
              <a:rPr lang="en-US" sz="2100" b="1" dirty="0" err="1"/>
              <a:t>akitahlah</a:t>
            </a:r>
            <a:r>
              <a:rPr lang="en-US" sz="2100" b="1" dirty="0"/>
              <a:t> dan </a:t>
            </a:r>
            <a:r>
              <a:rPr lang="en-US" sz="2100" b="1" dirty="0" err="1"/>
              <a:t>leh</a:t>
            </a:r>
            <a:r>
              <a:rPr lang="en-US" sz="2100" b="1" dirty="0"/>
              <a:t> </a:t>
            </a:r>
            <a:r>
              <a:rPr lang="en-US" sz="2100" b="1" dirty="0" err="1"/>
              <a:t>thu</a:t>
            </a:r>
            <a:r>
              <a:rPr lang="en-US" sz="2100" b="1" dirty="0"/>
              <a:t> </a:t>
            </a:r>
            <a:r>
              <a:rPr lang="en-US" sz="2100" b="1" dirty="0" err="1"/>
              <a:t>apieh</a:t>
            </a:r>
            <a:r>
              <a:rPr lang="en-US" sz="2100" b="1" dirty="0"/>
              <a:t> dan </a:t>
            </a:r>
            <a:r>
              <a:rPr lang="en-US" sz="2100" b="1" dirty="0" err="1"/>
              <a:t>lampi</a:t>
            </a:r>
            <a:r>
              <a:rPr lang="en-US" sz="2100" b="1" dirty="0"/>
              <a:t> dang </a:t>
            </a:r>
            <a:r>
              <a:rPr lang="en-US" sz="2100" b="1" dirty="0" err="1"/>
              <a:t>dang</a:t>
            </a:r>
            <a:r>
              <a:rPr lang="en-US" sz="2100" b="1" dirty="0"/>
              <a:t> jong um ah ahi. </a:t>
            </a:r>
            <a:r>
              <a:rPr lang="en-US" sz="2100" b="1" dirty="0" err="1"/>
              <a:t>Pathien</a:t>
            </a:r>
            <a:r>
              <a:rPr lang="en-US" sz="2100" b="1" dirty="0"/>
              <a:t> in </a:t>
            </a:r>
            <a:r>
              <a:rPr lang="en-US" sz="2100" b="1" dirty="0" err="1"/>
              <a:t>thiemgao</a:t>
            </a:r>
            <a:r>
              <a:rPr lang="en-US" sz="2100" b="1" dirty="0"/>
              <a:t> ho </a:t>
            </a:r>
            <a:r>
              <a:rPr lang="en-US" sz="2100" b="1" dirty="0" err="1"/>
              <a:t>musahna</a:t>
            </a:r>
            <a:r>
              <a:rPr lang="en-US" sz="2100" b="1" dirty="0"/>
              <a:t> le </a:t>
            </a:r>
            <a:r>
              <a:rPr lang="en-US" sz="2100" b="1" dirty="0" err="1"/>
              <a:t>sotthouna</a:t>
            </a:r>
            <a:r>
              <a:rPr lang="en-US" sz="2100" b="1" dirty="0"/>
              <a:t> </a:t>
            </a:r>
            <a:r>
              <a:rPr lang="en-US" sz="2100" b="1" dirty="0" err="1"/>
              <a:t>iti</a:t>
            </a:r>
            <a:r>
              <a:rPr lang="en-US" sz="2100" b="1" dirty="0"/>
              <a:t> </a:t>
            </a:r>
            <a:r>
              <a:rPr lang="en-US" sz="2100" b="1" dirty="0" err="1"/>
              <a:t>apieh</a:t>
            </a:r>
            <a:r>
              <a:rPr lang="en-US" sz="2100" b="1" dirty="0"/>
              <a:t> ji </a:t>
            </a:r>
            <a:r>
              <a:rPr lang="en-US" sz="2100" b="1" dirty="0" err="1"/>
              <a:t>em</a:t>
            </a:r>
            <a:r>
              <a:rPr lang="en-US" sz="2100" b="1" dirty="0"/>
              <a:t> </a:t>
            </a:r>
            <a:r>
              <a:rPr lang="en-US" sz="2100" b="1" dirty="0" err="1"/>
              <a:t>ti</a:t>
            </a:r>
            <a:r>
              <a:rPr lang="en-US" sz="2100" b="1" dirty="0"/>
              <a:t> </a:t>
            </a:r>
            <a:r>
              <a:rPr lang="en-US" sz="2100" b="1" dirty="0" err="1"/>
              <a:t>tuchung</a:t>
            </a:r>
            <a:r>
              <a:rPr lang="en-US" sz="2100" b="1" dirty="0"/>
              <a:t> </a:t>
            </a:r>
            <a:r>
              <a:rPr lang="en-US" sz="2100" b="1" dirty="0" err="1"/>
              <a:t>simmun</a:t>
            </a:r>
            <a:r>
              <a:rPr lang="en-US" sz="2100" b="1" dirty="0"/>
              <a:t> sung a </a:t>
            </a:r>
            <a:r>
              <a:rPr lang="en-US" sz="2100" b="1" dirty="0" err="1"/>
              <a:t>ihin</a:t>
            </a:r>
            <a:r>
              <a:rPr lang="en-US" sz="2100" b="1" dirty="0"/>
              <a:t> </a:t>
            </a:r>
            <a:r>
              <a:rPr lang="en-US" sz="2100" b="1" dirty="0" err="1"/>
              <a:t>vetkhom</a:t>
            </a:r>
            <a:r>
              <a:rPr lang="en-US" sz="2100" b="1" dirty="0"/>
              <a:t> </a:t>
            </a:r>
            <a:r>
              <a:rPr lang="en-US" sz="2100" b="1" dirty="0" err="1"/>
              <a:t>diu</a:t>
            </a:r>
            <a:r>
              <a:rPr lang="en-US" sz="2100" b="1" dirty="0"/>
              <a:t> ahi.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8229600" y="146977"/>
            <a:ext cx="3829049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11697"/>
            <a:ext cx="5303520" cy="30230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16104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840696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0958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33777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59958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155993" y="3840348"/>
            <a:ext cx="628329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MUSAHNA     LE   SOTTHOUNA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-8572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MUSAHNA </a:t>
            </a:r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LHANGPI</a:t>
            </a:r>
            <a:r>
              <a:rPr lang="es-ES" sz="44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4400" b="1" spc="300" dirty="0">
                <a:ln/>
                <a:solidFill>
                  <a:schemeClr val="accent4"/>
                </a:solidFill>
              </a:rPr>
              <a:t>LEH </a:t>
            </a:r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GILTAH</a:t>
            </a:r>
            <a:endParaRPr lang="es-ES" sz="4400" b="1" spc="300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8617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Vanmun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jouse’n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Pathien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loupina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aphuong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Vanthamjol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 jong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akhutsuoh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aseidoh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e!”    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Psalm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19:1)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558461"/>
            <a:ext cx="6157912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“Pakai in, ‘Kasei ding hi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ngaipha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lhon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nalah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uva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thiemgaote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um lai in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aheng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uva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kilah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in, mu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neisah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chule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mang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 jong ka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kihoupi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ji e.’ ”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Minbu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12:6)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031225" y="1527499"/>
            <a:ext cx="796412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/>
              <a:t>Paul in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aumpoi</a:t>
            </a:r>
            <a:r>
              <a:rPr lang="en-US" sz="2100" b="1" dirty="0"/>
              <a:t> </a:t>
            </a:r>
            <a:r>
              <a:rPr lang="en-US" sz="2100" b="1" dirty="0" err="1"/>
              <a:t>ti</a:t>
            </a:r>
            <a:r>
              <a:rPr lang="en-US" sz="2100" b="1" dirty="0"/>
              <a:t> </a:t>
            </a:r>
            <a:r>
              <a:rPr lang="en-US" sz="2100" b="1" dirty="0" err="1"/>
              <a:t>tintenten</a:t>
            </a:r>
            <a:r>
              <a:rPr lang="en-US" sz="2100" b="1" dirty="0"/>
              <a:t> ho </a:t>
            </a:r>
            <a:r>
              <a:rPr lang="en-US" sz="2100" b="1" dirty="0" err="1"/>
              <a:t>chun</a:t>
            </a:r>
            <a:r>
              <a:rPr lang="en-US" sz="2100" b="1" dirty="0"/>
              <a:t> “</a:t>
            </a:r>
            <a:r>
              <a:rPr lang="en-US" sz="2100" b="1" i="1" dirty="0" err="1"/>
              <a:t>kilepna</a:t>
            </a:r>
            <a:r>
              <a:rPr lang="en-US" sz="2100" b="1" i="1" dirty="0"/>
              <a:t> ding </a:t>
            </a:r>
            <a:r>
              <a:rPr lang="en-US" sz="2100" b="1" i="1" dirty="0" err="1"/>
              <a:t>aneipo</a:t>
            </a:r>
            <a:r>
              <a:rPr lang="en-US" sz="2100" b="1" i="1" dirty="0"/>
              <a:t> </a:t>
            </a:r>
            <a:r>
              <a:rPr lang="en-US" sz="2100" b="1" i="1" dirty="0" err="1"/>
              <a:t>uve</a:t>
            </a:r>
            <a:r>
              <a:rPr lang="en-US" sz="2100" b="1" dirty="0"/>
              <a:t>” </a:t>
            </a:r>
            <a:r>
              <a:rPr lang="en-US" sz="2100" b="1" dirty="0" err="1"/>
              <a:t>ati</a:t>
            </a:r>
            <a:r>
              <a:rPr lang="en-US" sz="2100" b="1" dirty="0"/>
              <a:t>, </a:t>
            </a:r>
            <a:r>
              <a:rPr lang="en-US" sz="2100" b="1" dirty="0" err="1"/>
              <a:t>ajieh</a:t>
            </a:r>
            <a:r>
              <a:rPr lang="en-US" sz="2100" b="1" dirty="0"/>
              <a:t> chu “</a:t>
            </a:r>
            <a:r>
              <a:rPr lang="en-US" sz="2100" b="1" i="1" dirty="0" err="1"/>
              <a:t>vanmun</a:t>
            </a:r>
            <a:r>
              <a:rPr lang="en-US" sz="2100" b="1" i="1" dirty="0"/>
              <a:t> </a:t>
            </a:r>
            <a:r>
              <a:rPr lang="en-US" sz="2100" b="1" i="1" dirty="0" err="1"/>
              <a:t>jouse’n</a:t>
            </a:r>
            <a:r>
              <a:rPr lang="en-US" sz="2100" b="1" i="1" dirty="0"/>
              <a:t> </a:t>
            </a:r>
            <a:r>
              <a:rPr lang="en-US" sz="2100" b="1" i="1" dirty="0" err="1"/>
              <a:t>Pathien</a:t>
            </a:r>
            <a:r>
              <a:rPr lang="en-US" sz="2100" b="1" i="1" dirty="0"/>
              <a:t> </a:t>
            </a:r>
            <a:r>
              <a:rPr lang="en-US" sz="2100" b="1" i="1" dirty="0" err="1"/>
              <a:t>loupina</a:t>
            </a:r>
            <a:r>
              <a:rPr lang="en-US" sz="2100" b="1" i="1" dirty="0"/>
              <a:t> </a:t>
            </a:r>
            <a:r>
              <a:rPr lang="en-US" sz="2100" b="1" i="1" dirty="0" err="1"/>
              <a:t>aphuong</a:t>
            </a:r>
            <a:r>
              <a:rPr lang="en-US" sz="2100" b="1" i="1" dirty="0"/>
              <a:t> in, </a:t>
            </a:r>
            <a:r>
              <a:rPr lang="en-US" sz="2100" b="1" i="1" dirty="0" err="1"/>
              <a:t>Vanthamjol</a:t>
            </a:r>
            <a:r>
              <a:rPr lang="en-US" sz="2100" b="1" i="1" dirty="0"/>
              <a:t> in jong </a:t>
            </a:r>
            <a:r>
              <a:rPr lang="en-US" sz="2100" b="1" i="1" dirty="0" err="1"/>
              <a:t>akhutsuoh</a:t>
            </a:r>
            <a:r>
              <a:rPr lang="en-US" sz="2100" b="1" i="1" dirty="0"/>
              <a:t> </a:t>
            </a:r>
            <a:r>
              <a:rPr lang="en-US" sz="2100" b="1" i="1" dirty="0" err="1"/>
              <a:t>aseidoh</a:t>
            </a:r>
            <a:r>
              <a:rPr lang="en-US" sz="2100" b="1" i="1" dirty="0"/>
              <a:t> e</a:t>
            </a:r>
            <a:r>
              <a:rPr lang="en-US" sz="2100" b="1" dirty="0"/>
              <a:t>!” </a:t>
            </a:r>
            <a:r>
              <a:rPr lang="en-US" sz="2000" b="1" dirty="0"/>
              <a:t>(Rom. 1:20; Ps.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8" y="1630650"/>
            <a:ext cx="3829665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284" y="4317208"/>
            <a:ext cx="3976841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6" y="5152399"/>
            <a:ext cx="496928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Hijieh</a:t>
            </a:r>
            <a:r>
              <a:rPr lang="en-US" sz="2100" b="1" dirty="0"/>
              <a:t> </a:t>
            </a:r>
            <a:r>
              <a:rPr lang="en-US" sz="2100" b="1" dirty="0" err="1"/>
              <a:t>hin</a:t>
            </a:r>
            <a:r>
              <a:rPr lang="en-US" sz="2100" b="1" dirty="0"/>
              <a:t> </a:t>
            </a:r>
            <a:r>
              <a:rPr lang="en-US" sz="2100" b="1" dirty="0" err="1"/>
              <a:t>Pathien</a:t>
            </a:r>
            <a:r>
              <a:rPr lang="en-US" sz="2100" b="1" dirty="0"/>
              <a:t> in </a:t>
            </a:r>
            <a:r>
              <a:rPr lang="en-US" sz="2100" b="1" dirty="0" err="1"/>
              <a:t>mite’n</a:t>
            </a:r>
            <a:r>
              <a:rPr lang="en-US" sz="2100" b="1" dirty="0"/>
              <a:t> </a:t>
            </a:r>
            <a:r>
              <a:rPr lang="en-US" sz="2100" b="1" dirty="0" err="1"/>
              <a:t>ahetdoh</a:t>
            </a:r>
            <a:r>
              <a:rPr lang="en-US" sz="2100" b="1" dirty="0"/>
              <a:t> </a:t>
            </a:r>
            <a:r>
              <a:rPr lang="en-US" sz="2100" b="1" dirty="0" err="1"/>
              <a:t>jieng</a:t>
            </a:r>
            <a:r>
              <a:rPr lang="en-US" sz="2100" b="1" dirty="0"/>
              <a:t> </a:t>
            </a:r>
            <a:r>
              <a:rPr lang="en-US" sz="2100" b="1" dirty="0" err="1"/>
              <a:t>theina</a:t>
            </a:r>
            <a:r>
              <a:rPr lang="en-US" sz="2100" b="1" dirty="0"/>
              <a:t> </a:t>
            </a:r>
            <a:r>
              <a:rPr lang="en-US" sz="2100" b="1" dirty="0" err="1"/>
              <a:t>diuvin</a:t>
            </a:r>
            <a:r>
              <a:rPr lang="en-US" sz="2100" b="1" dirty="0"/>
              <a:t> </a:t>
            </a:r>
            <a:r>
              <a:rPr lang="en-US" sz="2100" b="1" dirty="0" err="1"/>
              <a:t>kilahna</a:t>
            </a:r>
            <a:r>
              <a:rPr lang="en-US" sz="2100" b="1" dirty="0"/>
              <a:t> </a:t>
            </a:r>
            <a:r>
              <a:rPr lang="en-US" sz="2100" b="1" dirty="0" err="1"/>
              <a:t>giltah</a:t>
            </a:r>
            <a:r>
              <a:rPr lang="en-US" sz="2100" b="1" dirty="0"/>
              <a:t> in, </a:t>
            </a:r>
            <a:r>
              <a:rPr lang="en-US" sz="2100" b="1" dirty="0" err="1"/>
              <a:t>thiemgao</a:t>
            </a:r>
            <a:r>
              <a:rPr lang="en-US" sz="2100" b="1" dirty="0"/>
              <a:t> le </a:t>
            </a:r>
            <a:r>
              <a:rPr lang="en-US" sz="2100" b="1" dirty="0" err="1"/>
              <a:t>Achapa</a:t>
            </a:r>
            <a:r>
              <a:rPr lang="en-US" sz="2100" b="1" dirty="0"/>
              <a:t> Jesu </a:t>
            </a:r>
            <a:r>
              <a:rPr lang="en-US" sz="2100" b="1" dirty="0" err="1"/>
              <a:t>mangcha’n</a:t>
            </a:r>
            <a:r>
              <a:rPr lang="en-US" sz="2100" b="1" dirty="0"/>
              <a:t>, </a:t>
            </a:r>
            <a:r>
              <a:rPr lang="en-US" sz="2100" b="1" dirty="0" err="1"/>
              <a:t>Athu</a:t>
            </a:r>
            <a:r>
              <a:rPr lang="en-US" sz="2100" b="1" dirty="0"/>
              <a:t> </a:t>
            </a:r>
            <a:r>
              <a:rPr lang="en-US" sz="2100" b="1" dirty="0" err="1"/>
              <a:t>kisutna</a:t>
            </a:r>
            <a:r>
              <a:rPr lang="en-US" sz="2100" b="1" dirty="0"/>
              <a:t> Bible a </a:t>
            </a:r>
            <a:r>
              <a:rPr lang="en-US" sz="2100" b="1" dirty="0" err="1"/>
              <a:t>kimu</a:t>
            </a:r>
            <a:r>
              <a:rPr lang="en-US" sz="2100" b="1" dirty="0"/>
              <a:t> bang in, </a:t>
            </a:r>
            <a:r>
              <a:rPr lang="en-US" sz="2100" b="1" dirty="0" err="1"/>
              <a:t>musahna</a:t>
            </a:r>
            <a:r>
              <a:rPr lang="en-US" sz="2100" b="1" dirty="0"/>
              <a:t> ape tan ahi </a:t>
            </a:r>
            <a:r>
              <a:rPr lang="en-US" sz="2000" b="1" dirty="0"/>
              <a:t>(Heb. 1:1-2).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dirty="0"/>
              <a:t>Ahin, Adam le Evi </a:t>
            </a:r>
            <a:r>
              <a:rPr lang="en-US" sz="2100" b="1" dirty="0" err="1"/>
              <a:t>chonsietna</a:t>
            </a:r>
            <a:r>
              <a:rPr lang="en-US" sz="2100" b="1" dirty="0"/>
              <a:t> a </a:t>
            </a:r>
            <a:r>
              <a:rPr lang="en-US" sz="2100" b="1" dirty="0" err="1"/>
              <a:t>alhah</a:t>
            </a:r>
            <a:r>
              <a:rPr lang="en-US" sz="2100" b="1" dirty="0"/>
              <a:t> </a:t>
            </a:r>
            <a:r>
              <a:rPr lang="en-US" sz="2100" b="1" dirty="0" err="1"/>
              <a:t>jouva</a:t>
            </a:r>
            <a:r>
              <a:rPr lang="en-US" sz="2100" b="1" dirty="0"/>
              <a:t> pat </a:t>
            </a:r>
            <a:r>
              <a:rPr lang="en-US" sz="2100" b="1" dirty="0" err="1"/>
              <a:t>chonsiet</a:t>
            </a:r>
            <a:r>
              <a:rPr lang="en-US" sz="2100" b="1" dirty="0"/>
              <a:t> ga </a:t>
            </a:r>
            <a:r>
              <a:rPr lang="en-US" sz="2100" b="1" dirty="0" err="1"/>
              <a:t>tampi</a:t>
            </a:r>
            <a:r>
              <a:rPr lang="en-US" sz="2100" b="1" dirty="0"/>
              <a:t> </a:t>
            </a:r>
            <a:r>
              <a:rPr lang="en-US" sz="2100" b="1" dirty="0" err="1"/>
              <a:t>asuoh</a:t>
            </a:r>
            <a:r>
              <a:rPr lang="en-US" sz="2100" b="1" dirty="0"/>
              <a:t> tan ahi (</a:t>
            </a:r>
            <a:r>
              <a:rPr lang="en-US" sz="2100" b="1" dirty="0" err="1"/>
              <a:t>liing</a:t>
            </a:r>
            <a:r>
              <a:rPr lang="en-US" sz="2100" b="1" dirty="0"/>
              <a:t> </a:t>
            </a:r>
            <a:r>
              <a:rPr lang="en-US" sz="2100" b="1" dirty="0" err="1"/>
              <a:t>kiho</a:t>
            </a:r>
            <a:r>
              <a:rPr lang="en-US" sz="2100" b="1" dirty="0"/>
              <a:t>, </a:t>
            </a:r>
            <a:r>
              <a:rPr lang="en-US" sz="2100" b="1" dirty="0" err="1"/>
              <a:t>natna</a:t>
            </a:r>
            <a:r>
              <a:rPr lang="en-US" sz="2100" b="1" dirty="0"/>
              <a:t>, </a:t>
            </a:r>
            <a:r>
              <a:rPr lang="en-US" sz="2100" b="1" dirty="0" err="1"/>
              <a:t>kithat</a:t>
            </a:r>
            <a:r>
              <a:rPr lang="en-US" sz="2100" b="1" dirty="0"/>
              <a:t> </a:t>
            </a:r>
            <a:r>
              <a:rPr lang="en-US" sz="2100" b="1" dirty="0" err="1"/>
              <a:t>kimat</a:t>
            </a:r>
            <a:r>
              <a:rPr lang="en-US" sz="2100" b="1" dirty="0"/>
              <a:t>…)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041057" y="2665845"/>
            <a:ext cx="820993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in </a:t>
            </a:r>
            <a:r>
              <a:rPr lang="en-US" sz="2100" b="1" dirty="0" err="1">
                <a:solidFill>
                  <a:prstClr val="black"/>
                </a:solidFill>
              </a:rPr>
              <a:t>chonsietna</a:t>
            </a:r>
            <a:r>
              <a:rPr lang="en-US" sz="2100" b="1" dirty="0">
                <a:solidFill>
                  <a:prstClr val="black"/>
                </a:solidFill>
              </a:rPr>
              <a:t> ahung </a:t>
            </a:r>
            <a:r>
              <a:rPr lang="en-US" sz="2100" b="1" dirty="0" err="1">
                <a:solidFill>
                  <a:prstClr val="black"/>
                </a:solidFill>
              </a:rPr>
              <a:t>lut</a:t>
            </a:r>
            <a:r>
              <a:rPr lang="en-US" sz="2100" b="1" dirty="0">
                <a:solidFill>
                  <a:prstClr val="black"/>
                </a:solidFill>
              </a:rPr>
              <a:t> ding amu </a:t>
            </a:r>
            <a:r>
              <a:rPr lang="en-US" sz="2100" b="1" dirty="0" err="1">
                <a:solidFill>
                  <a:prstClr val="black"/>
                </a:solidFill>
              </a:rPr>
              <a:t>masah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hiche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chonsiet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suhmangna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natoh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guotsa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akoi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atahlah</a:t>
            </a:r>
            <a:r>
              <a:rPr lang="en-US" sz="2100" b="1" dirty="0">
                <a:solidFill>
                  <a:prstClr val="black"/>
                </a:solidFill>
              </a:rPr>
              <a:t> e. </a:t>
            </a:r>
            <a:r>
              <a:rPr lang="en-US" sz="2100" b="1" dirty="0" err="1">
                <a:solidFill>
                  <a:prstClr val="black"/>
                </a:solidFill>
              </a:rPr>
              <a:t>Tahsa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ikisuhliem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tieng</a:t>
            </a:r>
            <a:r>
              <a:rPr lang="en-US" sz="2100" b="1" dirty="0">
                <a:solidFill>
                  <a:prstClr val="black"/>
                </a:solidFill>
              </a:rPr>
              <a:t> u </a:t>
            </a:r>
            <a:r>
              <a:rPr lang="en-US" sz="2100" b="1" dirty="0" err="1">
                <a:solidFill>
                  <a:prstClr val="black"/>
                </a:solidFill>
              </a:rPr>
              <a:t>leh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adamdohna</a:t>
            </a:r>
            <a:r>
              <a:rPr lang="en-US" sz="2100" b="1" dirty="0">
                <a:solidFill>
                  <a:prstClr val="black"/>
                </a:solidFill>
              </a:rPr>
              <a:t> ding </a:t>
            </a:r>
            <a:r>
              <a:rPr lang="en-US" sz="2100" b="1" dirty="0" err="1">
                <a:solidFill>
                  <a:prstClr val="black"/>
                </a:solidFill>
              </a:rPr>
              <a:t>natoh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phe</a:t>
            </a:r>
            <a:r>
              <a:rPr lang="en-US" sz="2100" b="1" dirty="0">
                <a:solidFill>
                  <a:prstClr val="black"/>
                </a:solidFill>
              </a:rPr>
              <a:t> le </a:t>
            </a:r>
            <a:r>
              <a:rPr lang="en-US" sz="2100" b="1" dirty="0" err="1">
                <a:solidFill>
                  <a:prstClr val="black"/>
                </a:solidFill>
              </a:rPr>
              <a:t>thajung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akipan</a:t>
            </a:r>
            <a:r>
              <a:rPr lang="en-US" sz="2100" b="1" dirty="0">
                <a:solidFill>
                  <a:prstClr val="black"/>
                </a:solidFill>
              </a:rPr>
              <a:t> pai </a:t>
            </a:r>
            <a:r>
              <a:rPr lang="en-US" sz="2100" b="1" dirty="0" err="1">
                <a:solidFill>
                  <a:prstClr val="black"/>
                </a:solidFill>
              </a:rPr>
              <a:t>pai</a:t>
            </a:r>
            <a:r>
              <a:rPr lang="en-US" sz="2100" b="1" dirty="0">
                <a:solidFill>
                  <a:prstClr val="black"/>
                </a:solidFill>
              </a:rPr>
              <a:t> ji tai. </a:t>
            </a:r>
            <a:r>
              <a:rPr lang="en-US" sz="2100" b="1" dirty="0" err="1">
                <a:solidFill>
                  <a:prstClr val="black"/>
                </a:solidFill>
              </a:rPr>
              <a:t>Kisuhliem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masang</a:t>
            </a:r>
            <a:r>
              <a:rPr lang="en-US" sz="2100" b="1" dirty="0">
                <a:solidFill>
                  <a:prstClr val="black"/>
                </a:solidFill>
              </a:rPr>
              <a:t> in jong </a:t>
            </a:r>
            <a:r>
              <a:rPr lang="en-US" sz="2100" b="1" dirty="0" err="1">
                <a:solidFill>
                  <a:prstClr val="black"/>
                </a:solidFill>
              </a:rPr>
              <a:t>suhdamna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natoh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guotsa’n</a:t>
            </a:r>
            <a:r>
              <a:rPr lang="en-US" sz="2100" b="1" dirty="0">
                <a:solidFill>
                  <a:prstClr val="black"/>
                </a:solidFill>
              </a:rPr>
              <a:t> aum tai!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-29496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SOTTHOUNA APIEH JI DAN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27" y="647282"/>
            <a:ext cx="9025891" cy="67710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19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Pathien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in hu </a:t>
            </a:r>
            <a:r>
              <a:rPr lang="en-US" sz="19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alhakhum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Pathien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lekhabu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chengse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chu </a:t>
            </a:r>
            <a:r>
              <a:rPr lang="en-US" sz="19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kihilna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ding, </a:t>
            </a:r>
            <a:r>
              <a:rPr lang="en-US" sz="19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kiphona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ding, </a:t>
            </a:r>
            <a:r>
              <a:rPr lang="en-US" sz="19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kipuijangna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ding le </a:t>
            </a:r>
            <a:r>
              <a:rPr lang="en-US" sz="19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adih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lam a </a:t>
            </a:r>
            <a:r>
              <a:rPr lang="en-US" sz="19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kichuhna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ding a </a:t>
            </a:r>
            <a:r>
              <a:rPr lang="en-US" sz="19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phatah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Tim 3:16)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70427"/>
            <a:ext cx="870371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/>
              <a:t>Kum </a:t>
            </a:r>
            <a:r>
              <a:rPr lang="en-US" sz="2100" b="1" dirty="0" err="1"/>
              <a:t>jabi</a:t>
            </a:r>
            <a:r>
              <a:rPr lang="en-US" sz="2100" b="1" dirty="0"/>
              <a:t> </a:t>
            </a:r>
            <a:r>
              <a:rPr lang="en-US" sz="2100" b="1" dirty="0" err="1"/>
              <a:t>tampi</a:t>
            </a:r>
            <a:r>
              <a:rPr lang="en-US" sz="2100" b="1" dirty="0"/>
              <a:t> sung in </a:t>
            </a:r>
            <a:r>
              <a:rPr lang="en-US" sz="2100" b="1" dirty="0" err="1"/>
              <a:t>Pathien</a:t>
            </a:r>
            <a:r>
              <a:rPr lang="en-US" sz="2100" b="1" dirty="0"/>
              <a:t> in </a:t>
            </a:r>
            <a:r>
              <a:rPr lang="en-US" sz="2100" b="1" dirty="0" err="1"/>
              <a:t>anatoh</a:t>
            </a:r>
            <a:r>
              <a:rPr lang="en-US" sz="2100" b="1" dirty="0"/>
              <a:t> le </a:t>
            </a:r>
            <a:r>
              <a:rPr lang="en-US" sz="2100" b="1" dirty="0" err="1"/>
              <a:t>athu</a:t>
            </a:r>
            <a:r>
              <a:rPr lang="en-US" sz="2100" b="1" dirty="0"/>
              <a:t> </a:t>
            </a:r>
            <a:r>
              <a:rPr lang="en-US" sz="2100" b="1" dirty="0" err="1"/>
              <a:t>kamcheng</a:t>
            </a:r>
            <a:r>
              <a:rPr lang="en-US" sz="2100" b="1" dirty="0"/>
              <a:t> in </a:t>
            </a:r>
            <a:r>
              <a:rPr lang="en-US" sz="2100" b="1" dirty="0" err="1"/>
              <a:t>apeson</a:t>
            </a:r>
            <a:r>
              <a:rPr lang="en-US" sz="2100" b="1" dirty="0"/>
              <a:t> in, chu in </a:t>
            </a:r>
            <a:r>
              <a:rPr lang="en-US" sz="2100" b="1" dirty="0" err="1"/>
              <a:t>lekhajol</a:t>
            </a:r>
            <a:r>
              <a:rPr lang="en-US" sz="2100" b="1" dirty="0"/>
              <a:t> a </a:t>
            </a:r>
            <a:r>
              <a:rPr lang="en-US" sz="2100" b="1" dirty="0" err="1"/>
              <a:t>sunlut</a:t>
            </a:r>
            <a:r>
              <a:rPr lang="en-US" sz="2100" b="1" dirty="0"/>
              <a:t> din Mosi </a:t>
            </a:r>
            <a:r>
              <a:rPr lang="en-US" sz="2100" b="1" dirty="0" err="1"/>
              <a:t>sotthouna</a:t>
            </a:r>
            <a:r>
              <a:rPr lang="en-US" sz="2100" b="1" dirty="0"/>
              <a:t> </a:t>
            </a:r>
            <a:r>
              <a:rPr lang="en-US" sz="2100" b="1" dirty="0" err="1"/>
              <a:t>ape’n</a:t>
            </a:r>
            <a:r>
              <a:rPr lang="en-US" sz="2100" b="1" dirty="0"/>
              <a:t>,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natoh</a:t>
            </a:r>
            <a:r>
              <a:rPr lang="en-US" sz="2100" b="1" dirty="0"/>
              <a:t> le </a:t>
            </a:r>
            <a:r>
              <a:rPr lang="en-US" sz="2100" b="1" dirty="0" err="1"/>
              <a:t>athuhil</a:t>
            </a:r>
            <a:r>
              <a:rPr lang="en-US" sz="2100" b="1" dirty="0"/>
              <a:t> </a:t>
            </a:r>
            <a:r>
              <a:rPr lang="en-US" sz="2100" b="1" dirty="0" err="1"/>
              <a:t>jouse</a:t>
            </a:r>
            <a:r>
              <a:rPr lang="en-US" sz="2100" b="1" dirty="0"/>
              <a:t> </a:t>
            </a:r>
            <a:r>
              <a:rPr lang="en-US" sz="2100" b="1" dirty="0" err="1"/>
              <a:t>ahin</a:t>
            </a:r>
            <a:r>
              <a:rPr lang="en-US" sz="2100" b="1" dirty="0"/>
              <a:t> </a:t>
            </a:r>
            <a:r>
              <a:rPr lang="en-US" sz="2100" b="1" dirty="0" err="1"/>
              <a:t>asunlut</a:t>
            </a:r>
            <a:r>
              <a:rPr lang="en-US" sz="2100" b="1" dirty="0"/>
              <a:t> tai.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4364342"/>
              </p:ext>
            </p:extLst>
          </p:nvPr>
        </p:nvGraphicFramePr>
        <p:xfrm>
          <a:off x="257175" y="441540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9180133" y="331536"/>
            <a:ext cx="2823209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69" y="2464007"/>
            <a:ext cx="3647638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4483509" y="2395001"/>
            <a:ext cx="830825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/>
              <a:t>Hiva </a:t>
            </a:r>
            <a:r>
              <a:rPr lang="en-US" sz="2100" b="1" dirty="0" err="1"/>
              <a:t>kuon</a:t>
            </a:r>
            <a:r>
              <a:rPr lang="en-US" sz="2100" b="1" dirty="0"/>
              <a:t> </a:t>
            </a:r>
            <a:r>
              <a:rPr lang="en-US" sz="2100" b="1" dirty="0" err="1"/>
              <a:t>chun</a:t>
            </a:r>
            <a:r>
              <a:rPr lang="en-US" sz="2100" b="1" dirty="0"/>
              <a:t> </a:t>
            </a:r>
            <a:r>
              <a:rPr lang="en-US" sz="2100" b="1" dirty="0" err="1"/>
              <a:t>Pathien</a:t>
            </a:r>
            <a:r>
              <a:rPr lang="en-US" sz="2100" b="1" dirty="0"/>
              <a:t> in </a:t>
            </a:r>
            <a:r>
              <a:rPr lang="en-US" sz="2100" b="1" dirty="0" err="1"/>
              <a:t>sutlut</a:t>
            </a:r>
            <a:r>
              <a:rPr lang="en-US" sz="2100" b="1" dirty="0"/>
              <a:t>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adei</a:t>
            </a:r>
            <a:r>
              <a:rPr lang="en-US" sz="2100" b="1" dirty="0"/>
              <a:t> </a:t>
            </a:r>
            <a:r>
              <a:rPr lang="en-US" sz="2100" b="1" dirty="0" err="1"/>
              <a:t>athu</a:t>
            </a:r>
            <a:r>
              <a:rPr lang="en-US" sz="2100" b="1" dirty="0"/>
              <a:t> </a:t>
            </a:r>
            <a:r>
              <a:rPr lang="en-US" sz="2100" b="1" dirty="0" err="1"/>
              <a:t>Lhagao</a:t>
            </a:r>
            <a:r>
              <a:rPr lang="en-US" sz="2100" b="1" dirty="0"/>
              <a:t> </a:t>
            </a:r>
            <a:r>
              <a:rPr lang="en-US" sz="2100" b="1" dirty="0" err="1"/>
              <a:t>Thieng</a:t>
            </a:r>
            <a:r>
              <a:rPr lang="en-US" sz="2100" b="1" dirty="0"/>
              <a:t> </a:t>
            </a:r>
            <a:r>
              <a:rPr lang="en-US" sz="2100" b="1" dirty="0" err="1"/>
              <a:t>sotthouva</a:t>
            </a:r>
            <a:r>
              <a:rPr lang="en-US" sz="2100" b="1" dirty="0"/>
              <a:t> um </a:t>
            </a:r>
            <a:r>
              <a:rPr lang="en-US" sz="2100" b="1" dirty="0" err="1"/>
              <a:t>athiemgao</a:t>
            </a:r>
            <a:r>
              <a:rPr lang="en-US" sz="2100" b="1" dirty="0"/>
              <a:t> ho </a:t>
            </a:r>
            <a:r>
              <a:rPr lang="en-US" sz="2100" b="1" dirty="0" err="1"/>
              <a:t>asutlut</a:t>
            </a:r>
            <a:r>
              <a:rPr lang="en-US" sz="2100" b="1" dirty="0"/>
              <a:t> </a:t>
            </a:r>
            <a:r>
              <a:rPr lang="en-US" sz="2100" b="1" dirty="0" err="1"/>
              <a:t>sah</a:t>
            </a:r>
            <a:r>
              <a:rPr lang="en-US" sz="2100" b="1" dirty="0"/>
              <a:t> </a:t>
            </a:r>
            <a:r>
              <a:rPr lang="en-US" sz="2100" b="1" dirty="0" err="1"/>
              <a:t>ji’n</a:t>
            </a:r>
            <a:r>
              <a:rPr lang="en-US" sz="2100" b="1" dirty="0"/>
              <a:t> ahi (2 Peter 1:21). </a:t>
            </a:r>
            <a:r>
              <a:rPr lang="en-US" sz="2100" b="1" dirty="0" err="1"/>
              <a:t>Hichun</a:t>
            </a:r>
            <a:r>
              <a:rPr lang="en-US" sz="2100" b="1" dirty="0"/>
              <a:t> Bible </a:t>
            </a:r>
            <a:r>
              <a:rPr lang="en-US" sz="2100" b="1" dirty="0" err="1"/>
              <a:t>lekhabu</a:t>
            </a:r>
            <a:r>
              <a:rPr lang="en-US" sz="2100" b="1" dirty="0"/>
              <a:t> </a:t>
            </a:r>
            <a:r>
              <a:rPr lang="en-US" sz="2100" b="1" dirty="0" err="1"/>
              <a:t>kidang</a:t>
            </a:r>
            <a:r>
              <a:rPr lang="en-US" sz="2100" b="1" dirty="0"/>
              <a:t> </a:t>
            </a:r>
            <a:r>
              <a:rPr lang="en-US" sz="2100" b="1" dirty="0" err="1"/>
              <a:t>tah</a:t>
            </a:r>
            <a:r>
              <a:rPr lang="en-US" sz="2100" b="1" dirty="0"/>
              <a:t>,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lungdei</a:t>
            </a:r>
            <a:r>
              <a:rPr lang="en-US" sz="2100" b="1" dirty="0"/>
              <a:t> </a:t>
            </a:r>
            <a:r>
              <a:rPr lang="en-US" sz="2100" b="1" dirty="0" err="1"/>
              <a:t>bulhing</a:t>
            </a:r>
            <a:r>
              <a:rPr lang="en-US" sz="2100" b="1" dirty="0"/>
              <a:t> set </a:t>
            </a:r>
            <a:r>
              <a:rPr lang="en-US" sz="2100" b="1" dirty="0" err="1"/>
              <a:t>kiphuonna</a:t>
            </a:r>
            <a:r>
              <a:rPr lang="en-US" sz="2100" b="1" dirty="0"/>
              <a:t> </a:t>
            </a:r>
            <a:r>
              <a:rPr lang="en-US" sz="2100" b="1" dirty="0" err="1"/>
              <a:t>lekhabu</a:t>
            </a:r>
            <a:r>
              <a:rPr lang="en-US" sz="2100" b="1" dirty="0"/>
              <a:t>, </a:t>
            </a:r>
            <a:r>
              <a:rPr lang="en-US" sz="2100" b="1" dirty="0" err="1"/>
              <a:t>asuo</a:t>
            </a:r>
            <a:r>
              <a:rPr lang="en-US" sz="2100" b="1" dirty="0"/>
              <a:t> </a:t>
            </a:r>
            <a:r>
              <a:rPr lang="en-US" sz="2100" b="1" dirty="0" err="1"/>
              <a:t>ta’n</a:t>
            </a:r>
            <a:r>
              <a:rPr lang="en-US" sz="2100" b="1" dirty="0"/>
              <a:t> ahi.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4513002" y="3885584"/>
            <a:ext cx="627221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Sotthouna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apieh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ji’m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486396" y="3995613"/>
            <a:ext cx="642178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THIEMGAO   HO AHOUPI   JI DAN</a:t>
            </a: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3227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KAMCHENG IN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800557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Lengpa’n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lengpa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David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khanglai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lengpa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thiemgao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Gad le Nathan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kam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anaseisa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Pakai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thuhil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chengse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ajui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in, Levite Houin 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akoi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semjang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khutbeh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(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ape’i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).” 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Thusimbu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29:25)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52769" y="3539880"/>
            <a:ext cx="12046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Thiemgao</a:t>
            </a:r>
            <a:r>
              <a:rPr lang="en-US" sz="2100" b="1" dirty="0"/>
              <a:t> ho </a:t>
            </a:r>
            <a:r>
              <a:rPr lang="en-US" sz="2100" b="1" dirty="0" err="1"/>
              <a:t>chun</a:t>
            </a:r>
            <a:r>
              <a:rPr lang="en-US" sz="2100" b="1" dirty="0"/>
              <a:t> </a:t>
            </a:r>
            <a:r>
              <a:rPr lang="en-US" sz="2100" b="1" dirty="0" err="1"/>
              <a:t>abol</a:t>
            </a:r>
            <a:r>
              <a:rPr lang="en-US" sz="2100" b="1" dirty="0"/>
              <a:t> </a:t>
            </a:r>
            <a:r>
              <a:rPr lang="en-US" sz="2100" b="1" dirty="0" err="1"/>
              <a:t>diu</a:t>
            </a:r>
            <a:r>
              <a:rPr lang="en-US" sz="2100" b="1" dirty="0"/>
              <a:t> dol </a:t>
            </a:r>
            <a:r>
              <a:rPr lang="en-US" sz="2100" b="1" dirty="0" err="1"/>
              <a:t>tah</a:t>
            </a:r>
            <a:r>
              <a:rPr lang="en-US" sz="2100" b="1" dirty="0"/>
              <a:t> u,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thucheng</a:t>
            </a:r>
            <a:r>
              <a:rPr lang="en-US" sz="2100" b="1" dirty="0"/>
              <a:t> </a:t>
            </a:r>
            <a:r>
              <a:rPr lang="en-US" sz="2100" b="1" dirty="0" err="1"/>
              <a:t>jouse</a:t>
            </a:r>
            <a:r>
              <a:rPr lang="en-US" sz="2100" b="1" dirty="0"/>
              <a:t> chu “</a:t>
            </a:r>
            <a:r>
              <a:rPr lang="en-US" sz="2100" b="1" i="1" dirty="0" err="1"/>
              <a:t>Jehovah’n</a:t>
            </a:r>
            <a:r>
              <a:rPr lang="en-US" sz="2100" b="1" i="1" dirty="0"/>
              <a:t> </a:t>
            </a:r>
            <a:r>
              <a:rPr lang="en-US" sz="2100" b="1" i="1" dirty="0" err="1"/>
              <a:t>hitin</a:t>
            </a:r>
            <a:r>
              <a:rPr lang="en-US" sz="2100" b="1" i="1" dirty="0"/>
              <a:t> </a:t>
            </a:r>
            <a:r>
              <a:rPr lang="en-US" sz="2100" b="1" i="1" dirty="0" err="1"/>
              <a:t>asei</a:t>
            </a:r>
            <a:r>
              <a:rPr lang="en-US" sz="2100" b="1" i="1" dirty="0"/>
              <a:t> e</a:t>
            </a:r>
            <a:r>
              <a:rPr lang="en-US" sz="2100" b="1" dirty="0"/>
              <a:t>” </a:t>
            </a:r>
            <a:r>
              <a:rPr lang="en-US" sz="2100" b="1" dirty="0" err="1"/>
              <a:t>ti’n</a:t>
            </a:r>
            <a:r>
              <a:rPr lang="en-US" sz="2100" b="1" dirty="0"/>
              <a:t> (</a:t>
            </a:r>
            <a:r>
              <a:rPr lang="en-US" sz="2100" b="1" dirty="0" err="1"/>
              <a:t>Thutan</a:t>
            </a:r>
            <a:r>
              <a:rPr lang="en-US" sz="2100" b="1" dirty="0"/>
              <a:t> </a:t>
            </a:r>
            <a:r>
              <a:rPr lang="en-US" sz="2100" b="1" dirty="0" err="1"/>
              <a:t>Vaihom</a:t>
            </a:r>
            <a:r>
              <a:rPr lang="en-US" sz="2100" b="1" dirty="0"/>
              <a:t> 6:8) mite </a:t>
            </a:r>
            <a:r>
              <a:rPr lang="en-US" sz="2100" b="1" dirty="0" err="1"/>
              <a:t>aseipih</a:t>
            </a:r>
            <a:r>
              <a:rPr lang="en-US" sz="2100" b="1" dirty="0"/>
              <a:t> son ji un ahi: Noah </a:t>
            </a:r>
            <a:r>
              <a:rPr lang="en-US" sz="2100" b="1" dirty="0" err="1"/>
              <a:t>khang</a:t>
            </a:r>
            <a:r>
              <a:rPr lang="en-US" sz="2100" b="1" dirty="0"/>
              <a:t> bang in </a:t>
            </a:r>
            <a:r>
              <a:rPr lang="en-US" sz="2100" b="1" dirty="0" err="1"/>
              <a:t>suttho</a:t>
            </a:r>
            <a:r>
              <a:rPr lang="en-US" sz="2100" b="1" dirty="0"/>
              <a:t> a </a:t>
            </a:r>
            <a:r>
              <a:rPr lang="en-US" sz="2100" b="1" dirty="0" err="1"/>
              <a:t>kipeson</a:t>
            </a:r>
            <a:r>
              <a:rPr lang="en-US" sz="2100" b="1" dirty="0"/>
              <a:t> </a:t>
            </a:r>
            <a:r>
              <a:rPr lang="en-US" sz="2100" b="1" dirty="0" err="1"/>
              <a:t>jieng</a:t>
            </a:r>
            <a:r>
              <a:rPr lang="en-US" sz="2100" b="1" dirty="0"/>
              <a:t> </a:t>
            </a:r>
            <a:r>
              <a:rPr lang="en-US" sz="2100" b="1" dirty="0" err="1"/>
              <a:t>anahi</a:t>
            </a:r>
            <a:r>
              <a:rPr lang="en-US" sz="2100" b="1" dirty="0"/>
              <a:t> poi.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6170012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b="1" dirty="0" err="1"/>
              <a:t>Pathien</a:t>
            </a:r>
            <a:r>
              <a:rPr lang="en-US" sz="2100" b="1" dirty="0"/>
              <a:t> in mite </a:t>
            </a:r>
            <a:r>
              <a:rPr lang="en-US" sz="2100" b="1" dirty="0" err="1"/>
              <a:t>akamcheng</a:t>
            </a:r>
            <a:r>
              <a:rPr lang="en-US" sz="2100" b="1" dirty="0"/>
              <a:t> </a:t>
            </a:r>
            <a:r>
              <a:rPr lang="en-US" sz="2100" b="1" dirty="0" err="1"/>
              <a:t>ngei</a:t>
            </a:r>
            <a:r>
              <a:rPr lang="en-US" sz="2100" b="1" dirty="0"/>
              <a:t> a </a:t>
            </a:r>
            <a:r>
              <a:rPr lang="en-US" sz="2100" b="1" dirty="0" err="1"/>
              <a:t>ahoupi</a:t>
            </a:r>
            <a:r>
              <a:rPr lang="en-US" sz="2100" b="1" dirty="0"/>
              <a:t> 4 </a:t>
            </a:r>
            <a:r>
              <a:rPr lang="en-US" sz="2100" b="1" dirty="0" err="1"/>
              <a:t>vei</a:t>
            </a:r>
            <a:r>
              <a:rPr lang="en-US" sz="2100" b="1" dirty="0"/>
              <a:t> </a:t>
            </a:r>
            <a:r>
              <a:rPr lang="en-US" sz="2100" b="1" dirty="0" err="1"/>
              <a:t>akimui</a:t>
            </a:r>
            <a:r>
              <a:rPr lang="en-US" sz="2100" b="1" dirty="0"/>
              <a:t>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145997" y="4229496"/>
            <a:ext cx="468013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Thiemgao</a:t>
            </a:r>
            <a:r>
              <a:rPr lang="en-US" sz="2100" b="1" dirty="0"/>
              <a:t> ho </a:t>
            </a:r>
            <a:r>
              <a:rPr lang="en-US" sz="2100" b="1" dirty="0" err="1"/>
              <a:t>thusei</a:t>
            </a:r>
            <a:r>
              <a:rPr lang="en-US" sz="2100" b="1" dirty="0"/>
              <a:t> </a:t>
            </a:r>
            <a:r>
              <a:rPr lang="en-US" sz="2100" b="1" dirty="0" err="1"/>
              <a:t>midang</a:t>
            </a:r>
            <a:r>
              <a:rPr lang="en-US" sz="2100" b="1" dirty="0"/>
              <a:t> </a:t>
            </a:r>
            <a:r>
              <a:rPr lang="en-US" sz="2100" b="1" dirty="0" err="1"/>
              <a:t>thilsut</a:t>
            </a:r>
            <a:r>
              <a:rPr lang="en-US" sz="2100" b="1" dirty="0"/>
              <a:t> a </a:t>
            </a:r>
            <a:r>
              <a:rPr lang="en-US" sz="2100" b="1" dirty="0" err="1"/>
              <a:t>kuon</a:t>
            </a:r>
            <a:r>
              <a:rPr lang="en-US" sz="2100" b="1" dirty="0"/>
              <a:t> </a:t>
            </a:r>
            <a:r>
              <a:rPr lang="en-US" sz="2100" b="1" dirty="0" err="1"/>
              <a:t>hetdoh</a:t>
            </a:r>
            <a:r>
              <a:rPr lang="en-US" sz="2100" b="1" dirty="0"/>
              <a:t> hi a </a:t>
            </a:r>
            <a:r>
              <a:rPr lang="en-US" sz="2100" b="1" dirty="0" err="1"/>
              <a:t>tampi</a:t>
            </a:r>
            <a:r>
              <a:rPr lang="en-US" sz="2100" b="1" dirty="0"/>
              <a:t> aum e; </a:t>
            </a:r>
            <a:r>
              <a:rPr lang="en-US" sz="2100" b="1" dirty="0" err="1"/>
              <a:t>amahon</a:t>
            </a:r>
            <a:r>
              <a:rPr lang="en-US" sz="2100" b="1" dirty="0"/>
              <a:t> </a:t>
            </a:r>
            <a:r>
              <a:rPr lang="en-US" sz="2100" b="1" dirty="0" err="1"/>
              <a:t>anasutlou</a:t>
            </a:r>
            <a:r>
              <a:rPr lang="en-US" sz="2100" b="1" dirty="0"/>
              <a:t> vang un, </a:t>
            </a:r>
            <a:r>
              <a:rPr lang="en-US" sz="2100" b="1" dirty="0" err="1"/>
              <a:t>athusei</a:t>
            </a:r>
            <a:r>
              <a:rPr lang="en-US" sz="2100" b="1" dirty="0"/>
              <a:t> u </a:t>
            </a:r>
            <a:r>
              <a:rPr lang="en-US" sz="2100" b="1" dirty="0" err="1"/>
              <a:t>kisunson</a:t>
            </a:r>
            <a:r>
              <a:rPr lang="en-US" sz="2100" b="1" dirty="0"/>
              <a:t> </a:t>
            </a:r>
            <a:r>
              <a:rPr lang="en-US" sz="2100" b="1" dirty="0" err="1"/>
              <a:t>chun</a:t>
            </a:r>
            <a:r>
              <a:rPr lang="en-US" sz="2100" b="1" dirty="0"/>
              <a:t> </a:t>
            </a:r>
            <a:r>
              <a:rPr lang="en-US" sz="2100" b="1" dirty="0" err="1"/>
              <a:t>thalhing</a:t>
            </a:r>
            <a:r>
              <a:rPr lang="en-US" sz="2100" b="1" dirty="0"/>
              <a:t> set </a:t>
            </a:r>
            <a:r>
              <a:rPr lang="en-US" sz="2100" b="1" dirty="0" err="1"/>
              <a:t>anei</a:t>
            </a:r>
            <a:r>
              <a:rPr lang="en-US" sz="2100" b="1" dirty="0"/>
              <a:t> in, </a:t>
            </a:r>
            <a:r>
              <a:rPr lang="en-US" sz="2100" b="1" dirty="0" err="1"/>
              <a:t>thiemgao</a:t>
            </a:r>
            <a:r>
              <a:rPr lang="en-US" sz="2100" b="1" dirty="0"/>
              <a:t> </a:t>
            </a:r>
            <a:r>
              <a:rPr lang="en-US" sz="2100" b="1" dirty="0" err="1"/>
              <a:t>dangho</a:t>
            </a:r>
            <a:r>
              <a:rPr lang="en-US" sz="2100" b="1" dirty="0"/>
              <a:t> </a:t>
            </a:r>
            <a:r>
              <a:rPr lang="en-US" sz="2100" b="1" dirty="0" err="1"/>
              <a:t>thilsut</a:t>
            </a:r>
            <a:r>
              <a:rPr lang="en-US" sz="2100" b="1" dirty="0"/>
              <a:t> bang </a:t>
            </a:r>
            <a:r>
              <a:rPr lang="en-US" sz="2100" b="1" dirty="0" err="1"/>
              <a:t>bang</a:t>
            </a:r>
            <a:r>
              <a:rPr lang="en-US" sz="2100" b="1" dirty="0"/>
              <a:t> in </a:t>
            </a:r>
            <a:r>
              <a:rPr lang="en-US" sz="2100" b="1" dirty="0" err="1"/>
              <a:t>thahat</a:t>
            </a:r>
            <a:r>
              <a:rPr lang="en-US" sz="2100" b="1" dirty="0"/>
              <a:t> </a:t>
            </a:r>
            <a:r>
              <a:rPr lang="en-US" sz="2100" b="1" dirty="0" err="1"/>
              <a:t>tah</a:t>
            </a:r>
            <a:r>
              <a:rPr lang="en-US" sz="2100" b="1" dirty="0"/>
              <a:t> ahi. Nathan, Elijah, Elisha, </a:t>
            </a:r>
            <a:r>
              <a:rPr lang="en-US" sz="2100" b="1" dirty="0" err="1"/>
              <a:t>chule</a:t>
            </a:r>
            <a:r>
              <a:rPr lang="en-US" sz="2100" b="1" dirty="0"/>
              <a:t> John Baptist </a:t>
            </a:r>
            <a:r>
              <a:rPr lang="en-US" sz="2100" b="1" dirty="0" err="1"/>
              <a:t>hiche</a:t>
            </a:r>
            <a:r>
              <a:rPr lang="en-US" sz="2100" b="1" dirty="0"/>
              <a:t> </a:t>
            </a:r>
            <a:r>
              <a:rPr lang="en-US" sz="2100" b="1" dirty="0" err="1"/>
              <a:t>thiemgao</a:t>
            </a:r>
            <a:r>
              <a:rPr lang="en-US" sz="2100" b="1" dirty="0"/>
              <a:t> ho chu ahi </a:t>
            </a:r>
            <a:r>
              <a:rPr lang="en-US" sz="2100" b="1" dirty="0" err="1"/>
              <a:t>uve</a:t>
            </a:r>
            <a:r>
              <a:rPr lang="en-US" sz="21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SUTTHO IN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285135" y="641925"/>
            <a:ext cx="117544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“Pakai in Mosi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jah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asei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in, "Suhmillouna din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hiche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galjo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thusim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hi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jihdoh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 koi in’ (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).” 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(Exodus 17:14a)</a:t>
            </a:r>
            <a:endParaRPr lang="en-U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212735"/>
            <a:ext cx="74390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/>
              <a:t>Ipi </a:t>
            </a:r>
            <a:r>
              <a:rPr lang="en-US" sz="2100" b="1" dirty="0" err="1"/>
              <a:t>jieh</a:t>
            </a:r>
            <a:r>
              <a:rPr lang="en-US" sz="2100" b="1" dirty="0"/>
              <a:t> a </a:t>
            </a:r>
            <a:r>
              <a:rPr lang="en-US" sz="2100" b="1" dirty="0" err="1"/>
              <a:t>Pathien</a:t>
            </a:r>
            <a:r>
              <a:rPr lang="en-US" sz="2100" b="1" dirty="0"/>
              <a:t> in </a:t>
            </a:r>
            <a:r>
              <a:rPr lang="en-US" sz="2100" b="1" dirty="0" err="1"/>
              <a:t>athusei</a:t>
            </a:r>
            <a:r>
              <a:rPr lang="en-US" sz="2100" b="1" dirty="0"/>
              <a:t> </a:t>
            </a:r>
            <a:r>
              <a:rPr lang="en-US" sz="2100" b="1" dirty="0" err="1"/>
              <a:t>jihtho</a:t>
            </a:r>
            <a:r>
              <a:rPr lang="en-US" sz="2100" b="1" dirty="0"/>
              <a:t> a </a:t>
            </a:r>
            <a:r>
              <a:rPr lang="en-US" sz="2100" b="1" dirty="0" err="1"/>
              <a:t>akoi</a:t>
            </a:r>
            <a:r>
              <a:rPr lang="en-US" sz="2100" b="1" dirty="0"/>
              <a:t> </a:t>
            </a:r>
            <a:r>
              <a:rPr lang="en-US" sz="2100" b="1" dirty="0" err="1"/>
              <a:t>diu</a:t>
            </a:r>
            <a:r>
              <a:rPr lang="en-US" sz="2100" b="1" dirty="0"/>
              <a:t> </a:t>
            </a:r>
            <a:r>
              <a:rPr lang="en-US" sz="2100" b="1" dirty="0" err="1"/>
              <a:t>adei</a:t>
            </a:r>
            <a:r>
              <a:rPr lang="en-US" sz="2100" b="1" dirty="0"/>
              <a:t> </a:t>
            </a:r>
            <a:r>
              <a:rPr lang="en-US" sz="2100" b="1" dirty="0" err="1"/>
              <a:t>hin</a:t>
            </a:r>
            <a:r>
              <a:rPr lang="en-US" sz="2100" b="1" dirty="0"/>
              <a:t> </a:t>
            </a:r>
            <a:r>
              <a:rPr lang="en-US" sz="2100" b="1" dirty="0" err="1"/>
              <a:t>tem</a:t>
            </a:r>
            <a:r>
              <a:rPr lang="en-US" sz="21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2173096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84106"/>
            <a:ext cx="76985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/>
              <a:t>Bible a </a:t>
            </a:r>
            <a:r>
              <a:rPr lang="en-US" sz="2100" b="1" dirty="0" err="1"/>
              <a:t>hin</a:t>
            </a:r>
            <a:r>
              <a:rPr lang="en-US" sz="2100" b="1" dirty="0"/>
              <a:t> </a:t>
            </a:r>
            <a:r>
              <a:rPr lang="en-US" sz="2100" b="1" dirty="0" err="1"/>
              <a:t>thiemgao</a:t>
            </a:r>
            <a:r>
              <a:rPr lang="en-US" sz="2100" b="1" dirty="0"/>
              <a:t> hon </a:t>
            </a:r>
            <a:r>
              <a:rPr lang="en-US" sz="2100" b="1" dirty="0" err="1"/>
              <a:t>amaho</a:t>
            </a:r>
            <a:r>
              <a:rPr lang="en-US" sz="2100" b="1" dirty="0"/>
              <a:t> </a:t>
            </a:r>
            <a:r>
              <a:rPr lang="en-US" sz="2100" b="1" dirty="0" err="1"/>
              <a:t>mudan</a:t>
            </a:r>
            <a:r>
              <a:rPr lang="en-US" sz="2100" b="1" dirty="0"/>
              <a:t> le mite </a:t>
            </a:r>
            <a:r>
              <a:rPr lang="en-US" sz="2100" b="1" dirty="0" err="1"/>
              <a:t>mudan</a:t>
            </a:r>
            <a:r>
              <a:rPr lang="en-US" sz="2100" b="1" dirty="0"/>
              <a:t> </a:t>
            </a:r>
            <a:r>
              <a:rPr lang="en-US" sz="2100" b="1" dirty="0" err="1"/>
              <a:t>itobang</a:t>
            </a:r>
            <a:r>
              <a:rPr lang="en-US" sz="2100" b="1" dirty="0"/>
              <a:t> ahi jong </a:t>
            </a:r>
            <a:r>
              <a:rPr lang="en-US" sz="2100" b="1" dirty="0" err="1"/>
              <a:t>asun</a:t>
            </a:r>
            <a:r>
              <a:rPr lang="en-US" sz="2100" b="1" dirty="0"/>
              <a:t> ji </a:t>
            </a:r>
            <a:r>
              <a:rPr lang="en-US" sz="2100" b="1" dirty="0" err="1"/>
              <a:t>uve</a:t>
            </a:r>
            <a:r>
              <a:rPr lang="en-US" sz="2100" b="1" dirty="0"/>
              <a:t>. Jaila/</a:t>
            </a:r>
            <a:r>
              <a:rPr lang="en-US" sz="2100" b="1" dirty="0" err="1"/>
              <a:t>lapao</a:t>
            </a:r>
            <a:r>
              <a:rPr lang="en-US" sz="2100" b="1" dirty="0"/>
              <a:t>, </a:t>
            </a:r>
            <a:r>
              <a:rPr lang="en-US" sz="2100" b="1" dirty="0" err="1"/>
              <a:t>khangthusim</a:t>
            </a:r>
            <a:r>
              <a:rPr lang="en-US" sz="2100" b="1" dirty="0"/>
              <a:t>, </a:t>
            </a:r>
            <a:r>
              <a:rPr lang="en-US" sz="2100" b="1" dirty="0" err="1"/>
              <a:t>chule</a:t>
            </a:r>
            <a:r>
              <a:rPr lang="en-US" sz="2100" b="1" dirty="0"/>
              <a:t> </a:t>
            </a:r>
            <a:r>
              <a:rPr lang="en-US" sz="2100" b="1" dirty="0" err="1"/>
              <a:t>hilchahna</a:t>
            </a:r>
            <a:r>
              <a:rPr lang="en-US" sz="2100" b="1" dirty="0"/>
              <a:t> </a:t>
            </a:r>
            <a:r>
              <a:rPr lang="en-US" sz="2100" b="1" dirty="0" err="1"/>
              <a:t>thu</a:t>
            </a:r>
            <a:r>
              <a:rPr lang="en-US" sz="2100" b="1" dirty="0"/>
              <a:t> </a:t>
            </a:r>
            <a:r>
              <a:rPr lang="en-US" sz="2100" b="1" dirty="0" err="1"/>
              <a:t>asun</a:t>
            </a:r>
            <a:r>
              <a:rPr lang="en-US" sz="2100" b="1" dirty="0"/>
              <a:t> ji </a:t>
            </a:r>
            <a:r>
              <a:rPr lang="en-US" sz="2100" b="1" dirty="0" err="1"/>
              <a:t>uve</a:t>
            </a:r>
            <a:r>
              <a:rPr lang="en-US" sz="2100" b="1" dirty="0"/>
              <a:t>. </a:t>
            </a:r>
            <a:r>
              <a:rPr lang="en-US" sz="2100" b="1" dirty="0" err="1"/>
              <a:t>Akah</a:t>
            </a:r>
            <a:r>
              <a:rPr lang="en-US" sz="2100" b="1" dirty="0"/>
              <a:t> </a:t>
            </a:r>
            <a:r>
              <a:rPr lang="en-US" sz="2100" b="1" dirty="0" err="1"/>
              <a:t>leh</a:t>
            </a:r>
            <a:r>
              <a:rPr lang="en-US" sz="2100" b="1" dirty="0"/>
              <a:t> </a:t>
            </a:r>
            <a:r>
              <a:rPr lang="en-US" sz="2100" b="1" dirty="0" err="1"/>
              <a:t>lekhasun</a:t>
            </a:r>
            <a:r>
              <a:rPr lang="en-US" sz="2100" b="1" dirty="0"/>
              <a:t> dang ho le </a:t>
            </a:r>
            <a:r>
              <a:rPr lang="en-US" sz="2100" b="1" dirty="0" err="1"/>
              <a:t>gamdang</a:t>
            </a:r>
            <a:r>
              <a:rPr lang="en-US" sz="2100" b="1" dirty="0"/>
              <a:t> </a:t>
            </a:r>
            <a:r>
              <a:rPr lang="en-US" sz="2100" b="1" dirty="0" err="1"/>
              <a:t>lengho</a:t>
            </a:r>
            <a:r>
              <a:rPr lang="en-US" sz="2100" b="1" dirty="0"/>
              <a:t> </a:t>
            </a:r>
            <a:r>
              <a:rPr lang="en-US" sz="2100" b="1" dirty="0" err="1"/>
              <a:t>kamcheng</a:t>
            </a:r>
            <a:r>
              <a:rPr lang="en-US" sz="2100" b="1" dirty="0"/>
              <a:t> jong </a:t>
            </a:r>
            <a:r>
              <a:rPr lang="en-US" sz="2100" b="1" dirty="0" err="1"/>
              <a:t>aminphah</a:t>
            </a:r>
            <a:r>
              <a:rPr lang="en-US" sz="2100" b="1" dirty="0"/>
              <a:t> ji </a:t>
            </a:r>
            <a:r>
              <a:rPr lang="en-US" sz="2100" b="1" dirty="0" err="1"/>
              <a:t>uve</a:t>
            </a:r>
            <a:r>
              <a:rPr lang="en-US" sz="21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3794" y="1205071"/>
            <a:ext cx="4055806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408841"/>
            <a:ext cx="799854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>
                <a:solidFill>
                  <a:prstClr val="black"/>
                </a:solidFill>
              </a:rPr>
              <a:t>Ahin, Bible a </a:t>
            </a:r>
            <a:r>
              <a:rPr lang="en-US" sz="2100" b="1" dirty="0" err="1">
                <a:solidFill>
                  <a:prstClr val="black"/>
                </a:solidFill>
              </a:rPr>
              <a:t>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itih</a:t>
            </a:r>
            <a:r>
              <a:rPr lang="en-US" sz="2100" b="1" dirty="0">
                <a:solidFill>
                  <a:prstClr val="black"/>
                </a:solidFill>
              </a:rPr>
              <a:t> lai in jong </a:t>
            </a:r>
            <a:r>
              <a:rPr lang="en-US" sz="2100" b="1" dirty="0" err="1">
                <a:solidFill>
                  <a:prstClr val="black"/>
                </a:solidFill>
              </a:rPr>
              <a:t>suhthouna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kiemlou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akimu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jing</a:t>
            </a:r>
            <a:r>
              <a:rPr lang="en-US" sz="2100" b="1" dirty="0">
                <a:solidFill>
                  <a:prstClr val="black"/>
                </a:solidFill>
              </a:rPr>
              <a:t> e. </a:t>
            </a:r>
            <a:r>
              <a:rPr lang="en-US" sz="2100" b="1" dirty="0" err="1">
                <a:solidFill>
                  <a:prstClr val="black"/>
                </a:solidFill>
              </a:rPr>
              <a:t>Asung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kisun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chinthei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nikho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hilchahna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thu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gaothu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kiti</a:t>
            </a:r>
            <a:r>
              <a:rPr lang="en-US" sz="2100" b="1" dirty="0">
                <a:solidFill>
                  <a:prstClr val="black"/>
                </a:solidFill>
              </a:rPr>
              <a:t> ho </a:t>
            </a:r>
            <a:r>
              <a:rPr lang="en-US" sz="2100" b="1" dirty="0" err="1">
                <a:solidFill>
                  <a:prstClr val="black"/>
                </a:solidFill>
              </a:rPr>
              <a:t>jouse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suhthouna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kuon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melchih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jing</a:t>
            </a:r>
            <a:r>
              <a:rPr lang="en-US" sz="2100" b="1" dirty="0">
                <a:solidFill>
                  <a:prstClr val="black"/>
                </a:solidFill>
              </a:rPr>
              <a:t> din </a:t>
            </a:r>
            <a:r>
              <a:rPr lang="en-US" sz="2100" b="1" dirty="0" err="1">
                <a:solidFill>
                  <a:prstClr val="black"/>
                </a:solidFill>
              </a:rPr>
              <a:t>akisundoh</a:t>
            </a:r>
            <a:r>
              <a:rPr lang="en-US" sz="2100" b="1" dirty="0">
                <a:solidFill>
                  <a:prstClr val="black"/>
                </a:solidFill>
              </a:rPr>
              <a:t> in, </a:t>
            </a:r>
            <a:r>
              <a:rPr lang="en-US" sz="2100" b="1" dirty="0" err="1">
                <a:solidFill>
                  <a:prstClr val="black"/>
                </a:solidFill>
              </a:rPr>
              <a:t>thiemgao</a:t>
            </a:r>
            <a:r>
              <a:rPr lang="en-US" sz="2100" b="1" dirty="0">
                <a:solidFill>
                  <a:prstClr val="black"/>
                </a:solidFill>
              </a:rPr>
              <a:t> hon </a:t>
            </a:r>
            <a:r>
              <a:rPr lang="en-US" sz="2100" b="1" dirty="0" err="1">
                <a:solidFill>
                  <a:prstClr val="black"/>
                </a:solidFill>
              </a:rPr>
              <a:t>kitah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tah</a:t>
            </a:r>
            <a:r>
              <a:rPr lang="en-US" sz="2100" b="1" dirty="0">
                <a:solidFill>
                  <a:prstClr val="black"/>
                </a:solidFill>
              </a:rPr>
              <a:t> in </a:t>
            </a:r>
            <a:r>
              <a:rPr lang="en-US" sz="2100" b="1" dirty="0" err="1">
                <a:solidFill>
                  <a:prstClr val="black"/>
                </a:solidFill>
              </a:rPr>
              <a:t>apeson</a:t>
            </a:r>
            <a:r>
              <a:rPr lang="en-US" sz="2100" b="1" dirty="0">
                <a:solidFill>
                  <a:prstClr val="black"/>
                </a:solidFill>
              </a:rPr>
              <a:t> ji </a:t>
            </a:r>
            <a:r>
              <a:rPr lang="en-US" sz="2100" b="1" dirty="0" err="1">
                <a:solidFill>
                  <a:prstClr val="black"/>
                </a:solidFill>
              </a:rPr>
              <a:t>uve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000" b="1" dirty="0">
                <a:solidFill>
                  <a:prstClr val="black"/>
                </a:solidFill>
              </a:rPr>
              <a:t>(2 Tim.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VETSAHNA UMCHAN, LIM LE THULEM IN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“"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Thiemgaote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jah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thu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tampi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kasei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in, mu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tampi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kaneisah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e,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chule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thiemgaote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mangcha’n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ka mite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kagihsal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(Hosea 12:10).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849618" y="1284280"/>
            <a:ext cx="717547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Khangthusim</a:t>
            </a:r>
            <a:r>
              <a:rPr lang="en-US" sz="2100" b="1" dirty="0"/>
              <a:t> </a:t>
            </a:r>
            <a:r>
              <a:rPr lang="en-US" sz="2100" b="1" dirty="0" err="1"/>
              <a:t>kisun</a:t>
            </a:r>
            <a:r>
              <a:rPr lang="en-US" sz="2100" b="1" dirty="0"/>
              <a:t>, </a:t>
            </a:r>
            <a:r>
              <a:rPr lang="en-US" sz="2100" b="1" dirty="0" err="1"/>
              <a:t>thuchih</a:t>
            </a:r>
            <a:r>
              <a:rPr lang="en-US" sz="2100" b="1" dirty="0"/>
              <a:t> </a:t>
            </a:r>
            <a:r>
              <a:rPr lang="en-US" sz="2100" b="1" dirty="0" err="1"/>
              <a:t>kiseiho</a:t>
            </a:r>
            <a:r>
              <a:rPr lang="en-US" sz="2100" b="1" dirty="0"/>
              <a:t>, </a:t>
            </a:r>
            <a:r>
              <a:rPr lang="en-US" sz="2100" b="1" dirty="0" err="1"/>
              <a:t>zaila</a:t>
            </a:r>
            <a:r>
              <a:rPr lang="en-US" sz="2100" b="1" dirty="0"/>
              <a:t>/</a:t>
            </a:r>
            <a:r>
              <a:rPr lang="en-US" sz="2100" b="1" dirty="0" err="1"/>
              <a:t>lapao</a:t>
            </a:r>
            <a:r>
              <a:rPr lang="en-US" sz="2100" b="1" dirty="0"/>
              <a:t>, </a:t>
            </a:r>
            <a:r>
              <a:rPr lang="en-US" sz="2100" b="1" dirty="0" err="1"/>
              <a:t>thuphuon</a:t>
            </a:r>
            <a:r>
              <a:rPr lang="en-US" sz="2100" b="1" dirty="0"/>
              <a:t> ho </a:t>
            </a:r>
            <a:r>
              <a:rPr lang="en-US" sz="2100" b="1" dirty="0" err="1"/>
              <a:t>tilouvin</a:t>
            </a:r>
            <a:r>
              <a:rPr lang="en-US" sz="2100" b="1" dirty="0"/>
              <a:t> jong </a:t>
            </a:r>
            <a:r>
              <a:rPr lang="en-US" sz="2100" b="1" dirty="0" err="1"/>
              <a:t>Pathien</a:t>
            </a:r>
            <a:r>
              <a:rPr lang="en-US" sz="2100" b="1" dirty="0"/>
              <a:t> in </a:t>
            </a:r>
            <a:r>
              <a:rPr lang="en-US" sz="2100" b="1" dirty="0" err="1"/>
              <a:t>vetsahna</a:t>
            </a:r>
            <a:r>
              <a:rPr lang="en-US" sz="2100" b="1" dirty="0"/>
              <a:t> </a:t>
            </a:r>
            <a:r>
              <a:rPr lang="en-US" sz="2100" b="1" dirty="0" err="1"/>
              <a:t>umchan</a:t>
            </a:r>
            <a:r>
              <a:rPr lang="en-US" sz="2100" b="1" dirty="0"/>
              <a:t>, </a:t>
            </a:r>
            <a:r>
              <a:rPr lang="en-US" sz="2100" b="1" dirty="0" err="1"/>
              <a:t>lim</a:t>
            </a:r>
            <a:r>
              <a:rPr lang="en-US" sz="2100" b="1" dirty="0"/>
              <a:t> le </a:t>
            </a:r>
            <a:r>
              <a:rPr lang="en-US" sz="2100" b="1" dirty="0" err="1"/>
              <a:t>thulem</a:t>
            </a:r>
            <a:r>
              <a:rPr lang="en-US" sz="2100" b="1" dirty="0"/>
              <a:t> in jong </a:t>
            </a:r>
            <a:r>
              <a:rPr lang="en-US" sz="2100" b="1" dirty="0" err="1"/>
              <a:t>thu</a:t>
            </a:r>
            <a:r>
              <a:rPr lang="en-US" sz="2100" b="1" dirty="0"/>
              <a:t> </a:t>
            </a:r>
            <a:r>
              <a:rPr lang="en-US" sz="2100" b="1" dirty="0" err="1"/>
              <a:t>tampi</a:t>
            </a:r>
            <a:r>
              <a:rPr lang="en-US" sz="2100" b="1" dirty="0"/>
              <a:t> </a:t>
            </a:r>
            <a:r>
              <a:rPr lang="en-US" sz="2100" b="1" dirty="0" err="1"/>
              <a:t>ahetsah</a:t>
            </a:r>
            <a:r>
              <a:rPr lang="en-US" sz="2100" b="1" dirty="0"/>
              <a:t> e.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0" y="3303211"/>
            <a:ext cx="2733737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VETSAHNA UMCHAN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763369" y="2335901"/>
            <a:ext cx="6787730" cy="10618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3"/>
                </a:solidFill>
              </a:rPr>
              <a:t>Ezekiel 4:1-8</a:t>
            </a:r>
            <a:r>
              <a:rPr lang="es-ES" sz="2000" b="1" dirty="0"/>
              <a:t>. </a:t>
            </a:r>
            <a:r>
              <a:rPr lang="es-ES" sz="2100" b="1" dirty="0" err="1"/>
              <a:t>Melma</a:t>
            </a:r>
            <a:r>
              <a:rPr lang="es-ES" sz="2100" b="1" dirty="0"/>
              <a:t> </a:t>
            </a:r>
            <a:r>
              <a:rPr lang="es-ES" sz="2100" b="1" dirty="0" err="1"/>
              <a:t>te’n</a:t>
            </a:r>
            <a:r>
              <a:rPr lang="es-ES" sz="2100" b="1" dirty="0"/>
              <a:t> </a:t>
            </a:r>
            <a:r>
              <a:rPr lang="es-ES" sz="2100" b="1" dirty="0" err="1"/>
              <a:t>Jerusalem</a:t>
            </a:r>
            <a:r>
              <a:rPr lang="es-ES" sz="2100" b="1" dirty="0"/>
              <a:t> </a:t>
            </a:r>
            <a:r>
              <a:rPr lang="es-ES" sz="2100" b="1" dirty="0" err="1"/>
              <a:t>aluonkhum</a:t>
            </a:r>
            <a:r>
              <a:rPr lang="es-ES" sz="2100" b="1" dirty="0"/>
              <a:t> </a:t>
            </a:r>
            <a:r>
              <a:rPr lang="es-ES" sz="2100" b="1" dirty="0" err="1"/>
              <a:t>vetsahna’n</a:t>
            </a:r>
            <a:r>
              <a:rPr lang="es-ES" sz="2100" b="1" dirty="0"/>
              <a:t> </a:t>
            </a:r>
            <a:r>
              <a:rPr lang="es-ES" sz="2100" b="1" dirty="0" err="1"/>
              <a:t>Pathien</a:t>
            </a:r>
            <a:r>
              <a:rPr lang="es-ES" sz="2100" b="1" dirty="0"/>
              <a:t> in </a:t>
            </a:r>
            <a:r>
              <a:rPr lang="es-ES" sz="2100" b="1" dirty="0" err="1"/>
              <a:t>Ezekiel</a:t>
            </a:r>
            <a:r>
              <a:rPr lang="es-ES" sz="2100" b="1" dirty="0"/>
              <a:t> </a:t>
            </a:r>
            <a:r>
              <a:rPr lang="es-ES" sz="2100" b="1" dirty="0" err="1"/>
              <a:t>hiche</a:t>
            </a:r>
            <a:r>
              <a:rPr lang="es-ES" sz="2100" b="1" dirty="0"/>
              <a:t> </a:t>
            </a:r>
            <a:r>
              <a:rPr lang="es-ES" sz="2100" b="1" dirty="0" err="1"/>
              <a:t>khopi</a:t>
            </a:r>
            <a:r>
              <a:rPr lang="es-ES" sz="2100" b="1" dirty="0"/>
              <a:t> </a:t>
            </a:r>
            <a:r>
              <a:rPr lang="es-ES" sz="2100" b="1" dirty="0" err="1"/>
              <a:t>lim</a:t>
            </a:r>
            <a:r>
              <a:rPr lang="es-ES" sz="2100" b="1" dirty="0"/>
              <a:t> </a:t>
            </a:r>
            <a:r>
              <a:rPr lang="es-ES" sz="2100" b="1" dirty="0" err="1"/>
              <a:t>asiemsah</a:t>
            </a:r>
            <a:r>
              <a:rPr lang="es-ES" sz="2100" b="1" dirty="0"/>
              <a:t> in, </a:t>
            </a:r>
            <a:r>
              <a:rPr lang="es-ES" sz="2100" b="1" dirty="0" err="1"/>
              <a:t>achung</a:t>
            </a:r>
            <a:r>
              <a:rPr lang="es-ES" sz="2100" b="1" dirty="0"/>
              <a:t> a </a:t>
            </a:r>
            <a:r>
              <a:rPr lang="es-ES" sz="2100" b="1" dirty="0" err="1"/>
              <a:t>akijam</a:t>
            </a:r>
            <a:r>
              <a:rPr lang="es-ES" sz="2100" b="1" dirty="0"/>
              <a:t> sah e.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449727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8" y="3812680"/>
            <a:ext cx="2290336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812594" y="618656"/>
            <a:ext cx="2209069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851099"/>
            <a:ext cx="1807620" cy="1956106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507794" y="2615872"/>
            <a:ext cx="2513869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467818" y="4115978"/>
            <a:ext cx="7175478" cy="10618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/>
                </a:solidFill>
              </a:rPr>
              <a:t>1 </a:t>
            </a:r>
            <a:r>
              <a:rPr lang="es-ES" sz="2000" b="1" dirty="0" err="1">
                <a:solidFill>
                  <a:schemeClr val="accent1"/>
                </a:solidFill>
              </a:rPr>
              <a:t>Lengte</a:t>
            </a:r>
            <a:r>
              <a:rPr lang="es-ES" sz="2000" b="1" dirty="0">
                <a:solidFill>
                  <a:schemeClr val="accent1"/>
                </a:solidFill>
              </a:rPr>
              <a:t> 20:37-42</a:t>
            </a:r>
            <a:r>
              <a:rPr lang="es-ES" sz="2000" b="1" dirty="0"/>
              <a:t>. </a:t>
            </a:r>
            <a:r>
              <a:rPr lang="es-ES" sz="2100" b="1" dirty="0" err="1"/>
              <a:t>Ahab</a:t>
            </a:r>
            <a:r>
              <a:rPr lang="es-ES" sz="2100" b="1" dirty="0"/>
              <a:t> </a:t>
            </a:r>
            <a:r>
              <a:rPr lang="es-ES" sz="2100" b="1" dirty="0" err="1"/>
              <a:t>chonsiet</a:t>
            </a:r>
            <a:r>
              <a:rPr lang="es-ES" sz="2100" b="1" dirty="0"/>
              <a:t> </a:t>
            </a:r>
            <a:r>
              <a:rPr lang="es-ES" sz="2100" b="1" dirty="0" err="1"/>
              <a:t>phosalna</a:t>
            </a:r>
            <a:r>
              <a:rPr lang="es-ES" sz="2100" b="1" dirty="0"/>
              <a:t> din </a:t>
            </a:r>
            <a:r>
              <a:rPr lang="es-ES" sz="2100" b="1" dirty="0" err="1"/>
              <a:t>thiemgao</a:t>
            </a:r>
            <a:r>
              <a:rPr lang="es-ES" sz="2100" b="1" dirty="0"/>
              <a:t> </a:t>
            </a:r>
            <a:r>
              <a:rPr lang="es-ES" sz="2100" b="1" dirty="0" err="1"/>
              <a:t>khat</a:t>
            </a:r>
            <a:r>
              <a:rPr lang="es-ES" sz="2100" b="1" dirty="0"/>
              <a:t> in </a:t>
            </a:r>
            <a:r>
              <a:rPr lang="es-ES" sz="2100" b="1" dirty="0" err="1"/>
              <a:t>thiemgao</a:t>
            </a:r>
            <a:r>
              <a:rPr lang="es-ES" sz="2100" b="1" dirty="0"/>
              <a:t> </a:t>
            </a:r>
            <a:r>
              <a:rPr lang="es-ES" sz="2100" b="1" dirty="0" err="1"/>
              <a:t>dang</a:t>
            </a:r>
            <a:r>
              <a:rPr lang="es-ES" sz="2100" b="1" dirty="0"/>
              <a:t> </a:t>
            </a:r>
            <a:r>
              <a:rPr lang="es-ES" sz="2100" b="1" dirty="0" err="1"/>
              <a:t>khat</a:t>
            </a:r>
            <a:r>
              <a:rPr lang="es-ES" sz="2100" b="1" dirty="0"/>
              <a:t> </a:t>
            </a:r>
            <a:r>
              <a:rPr lang="es-ES" sz="2100" b="1" dirty="0" err="1"/>
              <a:t>jah</a:t>
            </a:r>
            <a:r>
              <a:rPr lang="es-ES" sz="2100" b="1" dirty="0"/>
              <a:t> a </a:t>
            </a:r>
            <a:r>
              <a:rPr lang="es-ES" sz="2100" b="1" dirty="0" err="1"/>
              <a:t>chem</a:t>
            </a:r>
            <a:r>
              <a:rPr lang="es-ES" sz="2100" b="1" dirty="0"/>
              <a:t> a </a:t>
            </a:r>
            <a:r>
              <a:rPr lang="es-ES" sz="2100" b="1" dirty="0" err="1"/>
              <a:t>ahin</a:t>
            </a:r>
            <a:r>
              <a:rPr lang="es-ES" sz="2100" b="1" dirty="0"/>
              <a:t> </a:t>
            </a:r>
            <a:r>
              <a:rPr lang="es-ES" sz="2100" b="1" dirty="0" err="1"/>
              <a:t>satliem</a:t>
            </a:r>
            <a:r>
              <a:rPr lang="es-ES" sz="2100" b="1" dirty="0"/>
              <a:t> din </a:t>
            </a:r>
            <a:r>
              <a:rPr lang="es-ES" sz="2100" b="1" dirty="0" err="1"/>
              <a:t>asei</a:t>
            </a:r>
            <a:r>
              <a:rPr lang="es-ES" sz="2100" b="1" dirty="0"/>
              <a:t> in, </a:t>
            </a:r>
            <a:r>
              <a:rPr lang="es-ES" sz="2100" b="1" dirty="0" err="1"/>
              <a:t>thisan</a:t>
            </a:r>
            <a:r>
              <a:rPr lang="es-ES" sz="2100" b="1" dirty="0"/>
              <a:t> </a:t>
            </a:r>
            <a:r>
              <a:rPr lang="es-ES" sz="2100" b="1" dirty="0" err="1"/>
              <a:t>kai</a:t>
            </a:r>
            <a:r>
              <a:rPr lang="es-ES" sz="2100" b="1" dirty="0"/>
              <a:t> pum in </a:t>
            </a:r>
            <a:r>
              <a:rPr lang="es-ES" sz="2100" b="1" dirty="0" err="1"/>
              <a:t>Ahab</a:t>
            </a:r>
            <a:r>
              <a:rPr lang="es-ES" sz="2100" b="1" dirty="0"/>
              <a:t> </a:t>
            </a:r>
            <a:r>
              <a:rPr lang="es-ES" sz="2100" b="1" dirty="0" err="1"/>
              <a:t>ahoupi</a:t>
            </a:r>
            <a:r>
              <a:rPr lang="es-ES" sz="2100" b="1" dirty="0"/>
              <a:t> e.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763369" y="3387522"/>
            <a:ext cx="6695265" cy="73866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CC9900">
                    <a:lumMod val="75000"/>
                  </a:srgbClr>
                </a:solidFill>
              </a:rPr>
              <a:t>Hosea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1:2-9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Pathien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in </a:t>
            </a:r>
            <a:r>
              <a:rPr lang="es-ES" sz="2100" b="1" noProof="0" dirty="0">
                <a:solidFill>
                  <a:prstClr val="black"/>
                </a:solidFill>
              </a:rPr>
              <a:t>k</a:t>
            </a:r>
            <a:r>
              <a:rPr lang="es-ES" sz="2100" b="1" dirty="0" err="1">
                <a:solidFill>
                  <a:prstClr val="black"/>
                </a:solidFill>
              </a:rPr>
              <a:t>itahna</a:t>
            </a:r>
            <a:r>
              <a:rPr lang="es-ES" sz="2100" b="1" dirty="0">
                <a:solidFill>
                  <a:prstClr val="black"/>
                </a:solidFill>
              </a:rPr>
              <a:t> </a:t>
            </a:r>
            <a:r>
              <a:rPr lang="es-ES" sz="2100" b="1" dirty="0" err="1">
                <a:solidFill>
                  <a:prstClr val="black"/>
                </a:solidFill>
              </a:rPr>
              <a:t>neilou</a:t>
            </a:r>
            <a:r>
              <a:rPr lang="es-ES" sz="2100" b="1" dirty="0">
                <a:solidFill>
                  <a:prstClr val="black"/>
                </a:solidFill>
              </a:rPr>
              <a:t> Israel </a:t>
            </a:r>
            <a:r>
              <a:rPr lang="es-ES" sz="2100" b="1" dirty="0" err="1">
                <a:solidFill>
                  <a:prstClr val="black"/>
                </a:solidFill>
              </a:rPr>
              <a:t>akichenpi</a:t>
            </a:r>
            <a:r>
              <a:rPr lang="es-ES" sz="2100" b="1" dirty="0">
                <a:solidFill>
                  <a:prstClr val="black"/>
                </a:solidFill>
              </a:rPr>
              <a:t> </a:t>
            </a:r>
            <a:r>
              <a:rPr lang="es-ES" sz="2100" b="1" dirty="0" err="1">
                <a:solidFill>
                  <a:prstClr val="black"/>
                </a:solidFill>
              </a:rPr>
              <a:t>vetsahna’n</a:t>
            </a:r>
            <a:r>
              <a:rPr lang="es-ES" sz="2100" b="1" dirty="0">
                <a:solidFill>
                  <a:prstClr val="black"/>
                </a:solidFill>
              </a:rPr>
              <a:t>,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Hosea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noti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khat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kichenpi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din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athupieh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e.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440552" y="5167598"/>
            <a:ext cx="6034857" cy="170816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99CC"/>
                </a:solidFill>
              </a:rPr>
              <a:t>Jeremiah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13:1-11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Pathien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thusah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bang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Jeremiah’n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konggah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khat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acho’n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lei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avui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tai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s-ES" sz="2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Chujouvin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Pathien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ganung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vet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kit din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aseipih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e;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hichu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Jerusalem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chonsiet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nasat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je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ahetdoh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theina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dia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abolsah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1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ahi</a:t>
            </a:r>
            <a:r>
              <a:rPr kumimoji="0" lang="es-ES" sz="2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kumimoji="0" lang="es-E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VETSAHNA UMCHAN, LIM LE THULEM IN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793592"/>
            <a:ext cx="888335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LIM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181089"/>
            <a:ext cx="5124612" cy="10618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2F3195"/>
                </a:solidFill>
              </a:rPr>
              <a:t>Exodus 25:8</a:t>
            </a:r>
            <a:r>
              <a:rPr lang="es-ES" sz="2000" b="1" dirty="0"/>
              <a:t>. </a:t>
            </a:r>
            <a:r>
              <a:rPr lang="es-ES" sz="2100" b="1" dirty="0" err="1"/>
              <a:t>Thiempu</a:t>
            </a:r>
            <a:r>
              <a:rPr lang="es-ES" sz="2100" b="1" dirty="0"/>
              <a:t>, </a:t>
            </a:r>
            <a:r>
              <a:rPr lang="es-ES" sz="2100" b="1" dirty="0" err="1"/>
              <a:t>houbuh</a:t>
            </a:r>
            <a:r>
              <a:rPr lang="es-ES" sz="2100" b="1" dirty="0"/>
              <a:t>, </a:t>
            </a:r>
            <a:r>
              <a:rPr lang="es-ES" sz="2100" b="1" dirty="0" err="1"/>
              <a:t>chuleh</a:t>
            </a:r>
            <a:r>
              <a:rPr lang="es-ES" sz="2100" b="1" dirty="0"/>
              <a:t> </a:t>
            </a:r>
            <a:r>
              <a:rPr lang="es-ES" sz="2100" b="1" dirty="0" err="1"/>
              <a:t>houbuh</a:t>
            </a:r>
            <a:r>
              <a:rPr lang="es-ES" sz="2100" b="1" dirty="0"/>
              <a:t> </a:t>
            </a:r>
            <a:r>
              <a:rPr lang="es-ES" sz="2100" b="1" dirty="0" err="1"/>
              <a:t>chondol</a:t>
            </a:r>
            <a:r>
              <a:rPr lang="es-ES" sz="2100" b="1" dirty="0"/>
              <a:t> </a:t>
            </a:r>
            <a:r>
              <a:rPr lang="es-ES" sz="2100" b="1" dirty="0" err="1"/>
              <a:t>ho</a:t>
            </a:r>
            <a:r>
              <a:rPr lang="es-ES" sz="2100" b="1" dirty="0"/>
              <a:t>, </a:t>
            </a:r>
            <a:r>
              <a:rPr lang="es-ES" sz="2100" b="1" dirty="0" err="1"/>
              <a:t>abon</a:t>
            </a:r>
            <a:r>
              <a:rPr lang="es-ES" sz="2100" b="1" dirty="0"/>
              <a:t> un </a:t>
            </a:r>
            <a:r>
              <a:rPr lang="es-ES" sz="2100" b="1" dirty="0" err="1"/>
              <a:t>Huhhingna</a:t>
            </a:r>
            <a:r>
              <a:rPr lang="es-ES" sz="2100" b="1" dirty="0"/>
              <a:t> </a:t>
            </a:r>
            <a:r>
              <a:rPr lang="es-ES" sz="2100" b="1" dirty="0" err="1"/>
              <a:t>Tohguon</a:t>
            </a:r>
            <a:r>
              <a:rPr lang="es-ES" sz="2100" b="1" dirty="0"/>
              <a:t> </a:t>
            </a:r>
            <a:r>
              <a:rPr lang="es-ES" sz="2100" b="1" dirty="0" err="1"/>
              <a:t>hetdoh</a:t>
            </a:r>
            <a:r>
              <a:rPr lang="es-ES" sz="2100" b="1" dirty="0"/>
              <a:t> </a:t>
            </a:r>
            <a:r>
              <a:rPr lang="es-ES" sz="2100" b="1" dirty="0" err="1"/>
              <a:t>theina</a:t>
            </a:r>
            <a:r>
              <a:rPr lang="es-ES" sz="2100" b="1" dirty="0"/>
              <a:t> </a:t>
            </a:r>
            <a:r>
              <a:rPr lang="es-ES" sz="2100" b="1" dirty="0" err="1"/>
              <a:t>lim</a:t>
            </a:r>
            <a:r>
              <a:rPr lang="es-ES" sz="2100" b="1" dirty="0"/>
              <a:t> </a:t>
            </a:r>
            <a:r>
              <a:rPr lang="es-ES" sz="2100" b="1" dirty="0" err="1"/>
              <a:t>jieng</a:t>
            </a:r>
            <a:r>
              <a:rPr lang="es-ES" sz="2100" b="1" dirty="0"/>
              <a:t> </a:t>
            </a:r>
            <a:r>
              <a:rPr lang="es-ES" sz="2100" b="1" dirty="0" err="1"/>
              <a:t>ahi</a:t>
            </a:r>
            <a:r>
              <a:rPr lang="es-ES" sz="2100" b="1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178403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THULEM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327950" y="5147707"/>
            <a:ext cx="591321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Isaiah 5:1-7</a:t>
            </a:r>
            <a:r>
              <a:rPr lang="es-ES" sz="2000" b="1" dirty="0"/>
              <a:t>. </a:t>
            </a:r>
            <a:r>
              <a:rPr lang="en-US" sz="2000" b="1" dirty="0" err="1"/>
              <a:t>Thiemgao</a:t>
            </a:r>
            <a:r>
              <a:rPr lang="en-US" sz="2000" b="1" dirty="0"/>
              <a:t> hon </a:t>
            </a:r>
            <a:r>
              <a:rPr lang="en-US" sz="2000" b="1" dirty="0" err="1"/>
              <a:t>thulem</a:t>
            </a:r>
            <a:r>
              <a:rPr lang="en-US" sz="2000" b="1" dirty="0"/>
              <a:t> </a:t>
            </a:r>
            <a:r>
              <a:rPr lang="en-US" sz="2000" b="1" dirty="0" err="1"/>
              <a:t>amang</a:t>
            </a:r>
            <a:r>
              <a:rPr lang="en-US" sz="2000" b="1" dirty="0"/>
              <a:t> un, mite </a:t>
            </a:r>
            <a:r>
              <a:rPr lang="en-US" sz="2000" b="1" dirty="0" err="1"/>
              <a:t>lhagao</a:t>
            </a:r>
            <a:r>
              <a:rPr lang="en-US" sz="2000" b="1" dirty="0"/>
              <a:t> </a:t>
            </a:r>
            <a:r>
              <a:rPr lang="en-US" sz="2000" b="1" dirty="0" err="1"/>
              <a:t>dinmun</a:t>
            </a:r>
            <a:r>
              <a:rPr lang="en-US" sz="2000" b="1" dirty="0"/>
              <a:t> </a:t>
            </a:r>
            <a:r>
              <a:rPr lang="en-US" sz="2000" b="1" dirty="0" err="1"/>
              <a:t>hetthiemsah</a:t>
            </a:r>
            <a:r>
              <a:rPr lang="en-US" sz="2000" b="1" dirty="0"/>
              <a:t> din </a:t>
            </a:r>
            <a:r>
              <a:rPr lang="en-US" sz="2000" b="1" dirty="0" err="1"/>
              <a:t>asamle</a:t>
            </a:r>
            <a:r>
              <a:rPr lang="en-US" sz="2000" b="1" dirty="0"/>
              <a:t> </a:t>
            </a:r>
            <a:r>
              <a:rPr lang="en-US" sz="2000" b="1" dirty="0" err="1"/>
              <a:t>uve</a:t>
            </a:r>
            <a:r>
              <a:rPr lang="en-US" sz="2000" b="1" dirty="0"/>
              <a:t>. </a:t>
            </a:r>
            <a:endParaRPr lang="es-ES" sz="2000" b="1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536" y="801700"/>
            <a:ext cx="2436934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06378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7" y="3434278"/>
            <a:ext cx="5390805" cy="10618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BEA60B"/>
                </a:solidFill>
              </a:rPr>
              <a:t>John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15:1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100" b="1" dirty="0" err="1">
                <a:solidFill>
                  <a:prstClr val="black"/>
                </a:solidFill>
              </a:rPr>
              <a:t>Jesu’n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ahunglona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natoh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hetthiemsahna</a:t>
            </a:r>
            <a:r>
              <a:rPr lang="en-US" sz="2100" b="1" dirty="0">
                <a:solidFill>
                  <a:prstClr val="black"/>
                </a:solidFill>
              </a:rPr>
              <a:t> din </a:t>
            </a:r>
            <a:r>
              <a:rPr lang="en-US" sz="2100" b="1" dirty="0" err="1">
                <a:solidFill>
                  <a:prstClr val="black"/>
                </a:solidFill>
              </a:rPr>
              <a:t>lim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chuom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chuom</a:t>
            </a:r>
            <a:r>
              <a:rPr lang="en-US" sz="2100" b="1" dirty="0">
                <a:solidFill>
                  <a:prstClr val="black"/>
                </a:solidFill>
              </a:rPr>
              <a:t> (</a:t>
            </a:r>
            <a:r>
              <a:rPr lang="en-US" sz="2100" b="1" dirty="0" err="1">
                <a:solidFill>
                  <a:prstClr val="black"/>
                </a:solidFill>
              </a:rPr>
              <a:t>vah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lengpi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gui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kelngoiching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pha</a:t>
            </a:r>
            <a:r>
              <a:rPr lang="en-US" sz="2100" b="1" dirty="0">
                <a:solidFill>
                  <a:prstClr val="black"/>
                </a:solidFill>
              </a:rPr>
              <a:t>, …) </a:t>
            </a:r>
            <a:r>
              <a:rPr lang="en-US" sz="2100" b="1" dirty="0" err="1">
                <a:solidFill>
                  <a:prstClr val="black"/>
                </a:solidFill>
              </a:rPr>
              <a:t>amang</a:t>
            </a:r>
            <a:r>
              <a:rPr lang="en-US" sz="2100" b="1" dirty="0">
                <a:solidFill>
                  <a:prstClr val="black"/>
                </a:solidFill>
              </a:rPr>
              <a:t> e.</a:t>
            </a:r>
            <a:endParaRPr kumimoji="0" lang="es-E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25495" y="2295072"/>
            <a:ext cx="5536208" cy="10618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CC0000"/>
                </a:solidFill>
              </a:rPr>
              <a:t>Thuphuon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r>
              <a:rPr kumimoji="0" lang="es-E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sz="2100" b="1" dirty="0">
                <a:solidFill>
                  <a:prstClr val="black"/>
                </a:solidFill>
              </a:rPr>
              <a:t>Daniel le </a:t>
            </a:r>
            <a:r>
              <a:rPr lang="en-US" sz="2100" b="1" dirty="0" err="1">
                <a:solidFill>
                  <a:prstClr val="black"/>
                </a:solidFill>
              </a:rPr>
              <a:t>Thuphuon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lekhabu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lim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tampi</a:t>
            </a:r>
            <a:r>
              <a:rPr lang="en-US" sz="2100" b="1" dirty="0">
                <a:solidFill>
                  <a:prstClr val="black"/>
                </a:solidFill>
              </a:rPr>
              <a:t> (</a:t>
            </a:r>
            <a:r>
              <a:rPr lang="en-US" sz="2100" b="1" dirty="0" err="1">
                <a:solidFill>
                  <a:prstClr val="black"/>
                </a:solidFill>
              </a:rPr>
              <a:t>sahiem</a:t>
            </a:r>
            <a:r>
              <a:rPr lang="en-US" sz="2100" b="1" dirty="0">
                <a:solidFill>
                  <a:prstClr val="black"/>
                </a:solidFill>
              </a:rPr>
              <a:t>, saki, </a:t>
            </a:r>
            <a:r>
              <a:rPr lang="en-US" sz="2100" b="1" dirty="0" err="1">
                <a:solidFill>
                  <a:prstClr val="black"/>
                </a:solidFill>
              </a:rPr>
              <a:t>salu</a:t>
            </a:r>
            <a:r>
              <a:rPr lang="en-US" sz="2100" b="1" dirty="0">
                <a:solidFill>
                  <a:prstClr val="black"/>
                </a:solidFill>
              </a:rPr>
              <a:t>,…) </a:t>
            </a:r>
            <a:r>
              <a:rPr lang="en-US" sz="2100" b="1" dirty="0" err="1">
                <a:solidFill>
                  <a:prstClr val="black"/>
                </a:solidFill>
              </a:rPr>
              <a:t>khangthusim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hetthiemna</a:t>
            </a:r>
            <a:r>
              <a:rPr lang="en-US" sz="2100" b="1" dirty="0">
                <a:solidFill>
                  <a:prstClr val="black"/>
                </a:solidFill>
              </a:rPr>
              <a:t> din </a:t>
            </a:r>
            <a:r>
              <a:rPr lang="en-US" sz="2100" b="1" dirty="0" err="1">
                <a:solidFill>
                  <a:prstClr val="black"/>
                </a:solidFill>
              </a:rPr>
              <a:t>amang</a:t>
            </a:r>
            <a:r>
              <a:rPr lang="en-US" sz="2100" b="1" dirty="0">
                <a:solidFill>
                  <a:prstClr val="black"/>
                </a:solidFill>
              </a:rPr>
              <a:t> e. </a:t>
            </a:r>
            <a:endParaRPr kumimoji="0" lang="es-E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357447" y="610546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339933"/>
                </a:solidFill>
              </a:rPr>
              <a:t>Matthew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Jesu’n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thulem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mangcha’n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lenggam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mitin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aseipih</a:t>
            </a:r>
            <a:r>
              <a:rPr lang="en-US" sz="2000" b="1" dirty="0">
                <a:solidFill>
                  <a:prstClr val="black"/>
                </a:solidFill>
              </a:rPr>
              <a:t> e.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909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382688" y="866028"/>
            <a:ext cx="9298804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“Bible in, </a:t>
            </a:r>
            <a:r>
              <a:rPr lang="en-US" sz="2400" b="1" dirty="0" err="1">
                <a:latin typeface="Constantia" panose="02030602050306030303" pitchFamily="18" charset="0"/>
              </a:rPr>
              <a:t>mihiem</a:t>
            </a:r>
            <a:r>
              <a:rPr lang="en-US" sz="2400" b="1" dirty="0">
                <a:latin typeface="Constantia" panose="02030602050306030303" pitchFamily="18" charset="0"/>
              </a:rPr>
              <a:t> lung </a:t>
            </a:r>
            <a:r>
              <a:rPr lang="en-US" sz="2400" b="1" dirty="0" err="1">
                <a:latin typeface="Constantia" panose="02030602050306030303" pitchFamily="18" charset="0"/>
              </a:rPr>
              <a:t>ngaichat</a:t>
            </a:r>
            <a:r>
              <a:rPr lang="en-US" sz="2400" b="1" dirty="0">
                <a:latin typeface="Constantia" panose="02030602050306030303" pitchFamily="18" charset="0"/>
              </a:rPr>
              <a:t> bang </a:t>
            </a:r>
            <a:r>
              <a:rPr lang="en-US" sz="2400" b="1" dirty="0" err="1">
                <a:latin typeface="Constantia" panose="02030602050306030303" pitchFamily="18" charset="0"/>
              </a:rPr>
              <a:t>tah</a:t>
            </a:r>
            <a:r>
              <a:rPr lang="en-US" sz="2400" b="1" dirty="0">
                <a:latin typeface="Constantia" panose="02030602050306030303" pitchFamily="18" charset="0"/>
              </a:rPr>
              <a:t> in, </a:t>
            </a:r>
            <a:r>
              <a:rPr lang="en-US" sz="2400" b="1" dirty="0" err="1">
                <a:latin typeface="Constantia" panose="02030602050306030303" pitchFamily="18" charset="0"/>
              </a:rPr>
              <a:t>thudih</a:t>
            </a:r>
            <a:r>
              <a:rPr lang="en-US" sz="2400" b="1" dirty="0">
                <a:latin typeface="Constantia" panose="02030602050306030303" pitchFamily="18" charset="0"/>
              </a:rPr>
              <a:t> chu </a:t>
            </a:r>
            <a:r>
              <a:rPr lang="en-US" sz="2400" b="1" dirty="0" err="1">
                <a:latin typeface="Constantia" panose="02030602050306030303" pitchFamily="18" charset="0"/>
              </a:rPr>
              <a:t>hetbailam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tah</a:t>
            </a:r>
            <a:r>
              <a:rPr lang="en-US" sz="2400" b="1" dirty="0">
                <a:latin typeface="Constantia" panose="02030602050306030303" pitchFamily="18" charset="0"/>
              </a:rPr>
              <a:t> in </a:t>
            </a:r>
            <a:r>
              <a:rPr lang="en-US" sz="2400" b="1" dirty="0" err="1">
                <a:latin typeface="Constantia" panose="02030602050306030303" pitchFamily="18" charset="0"/>
              </a:rPr>
              <a:t>ahondoh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pih</a:t>
            </a:r>
            <a:r>
              <a:rPr lang="en-US" sz="2400" b="1" dirty="0">
                <a:latin typeface="Constantia" panose="02030602050306030303" pitchFamily="18" charset="0"/>
              </a:rPr>
              <a:t> in, </a:t>
            </a:r>
            <a:r>
              <a:rPr lang="en-US" sz="2400" b="1" dirty="0" err="1">
                <a:latin typeface="Constantia" panose="02030602050306030303" pitchFamily="18" charset="0"/>
              </a:rPr>
              <a:t>aseipih</a:t>
            </a:r>
            <a:r>
              <a:rPr lang="en-US" sz="2400" b="1" dirty="0">
                <a:latin typeface="Constantia" panose="02030602050306030303" pitchFamily="18" charset="0"/>
              </a:rPr>
              <a:t> e.  </a:t>
            </a:r>
            <a:r>
              <a:rPr lang="en-US" sz="2400" b="1" dirty="0" err="1">
                <a:latin typeface="Constantia" panose="02030602050306030303" pitchFamily="18" charset="0"/>
              </a:rPr>
              <a:t>Hiche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thudih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chun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hetna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sangpen</a:t>
            </a:r>
            <a:r>
              <a:rPr lang="en-US" sz="2400" b="1" dirty="0">
                <a:latin typeface="Constantia" panose="02030602050306030303" pitchFamily="18" charset="0"/>
              </a:rPr>
              <a:t> pen </a:t>
            </a:r>
            <a:r>
              <a:rPr lang="en-US" sz="2400" b="1" dirty="0" err="1">
                <a:latin typeface="Constantia" panose="02030602050306030303" pitchFamily="18" charset="0"/>
              </a:rPr>
              <a:t>nei</a:t>
            </a:r>
            <a:r>
              <a:rPr lang="en-US" sz="2400" b="1" dirty="0">
                <a:latin typeface="Constantia" panose="02030602050306030303" pitchFamily="18" charset="0"/>
              </a:rPr>
              <a:t> ho </a:t>
            </a:r>
            <a:r>
              <a:rPr lang="en-US" sz="2400" b="1" dirty="0" err="1">
                <a:latin typeface="Constantia" panose="02030602050306030303" pitchFamily="18" charset="0"/>
              </a:rPr>
              <a:t>jieng</a:t>
            </a:r>
            <a:r>
              <a:rPr lang="en-US" sz="2400" b="1" dirty="0">
                <a:latin typeface="Constantia" panose="02030602050306030303" pitchFamily="18" charset="0"/>
              </a:rPr>
              <a:t> jong </a:t>
            </a:r>
            <a:r>
              <a:rPr lang="en-US" sz="2400" b="1" dirty="0" err="1">
                <a:latin typeface="Constantia" panose="02030602050306030303" pitchFamily="18" charset="0"/>
              </a:rPr>
              <a:t>alungdon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sah</a:t>
            </a:r>
            <a:r>
              <a:rPr lang="en-US" sz="2400" b="1" dirty="0">
                <a:latin typeface="Constantia" panose="02030602050306030303" pitchFamily="18" charset="0"/>
              </a:rPr>
              <a:t> in, </a:t>
            </a:r>
            <a:r>
              <a:rPr lang="en-US" sz="2400" b="1" dirty="0" err="1">
                <a:latin typeface="Constantia" panose="02030602050306030303" pitchFamily="18" charset="0"/>
              </a:rPr>
              <a:t>kipa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thanopna</a:t>
            </a:r>
            <a:r>
              <a:rPr lang="en-US" sz="2400" b="1" dirty="0">
                <a:latin typeface="Constantia" panose="02030602050306030303" pitchFamily="18" charset="0"/>
              </a:rPr>
              <a:t> jong </a:t>
            </a:r>
            <a:r>
              <a:rPr lang="en-US" sz="2400" b="1" dirty="0" err="1">
                <a:latin typeface="Constantia" panose="02030602050306030303" pitchFamily="18" charset="0"/>
              </a:rPr>
              <a:t>ape’n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nuoinung</a:t>
            </a:r>
            <a:r>
              <a:rPr lang="en-US" sz="2400" b="1" dirty="0">
                <a:latin typeface="Constantia" panose="02030602050306030303" pitchFamily="18" charset="0"/>
              </a:rPr>
              <a:t> le </a:t>
            </a:r>
            <a:r>
              <a:rPr lang="en-US" sz="2400" b="1" dirty="0" err="1">
                <a:latin typeface="Constantia" panose="02030602050306030303" pitchFamily="18" charset="0"/>
              </a:rPr>
              <a:t>hetna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neilou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beh</a:t>
            </a:r>
            <a:r>
              <a:rPr lang="en-US" sz="2400" b="1" dirty="0">
                <a:latin typeface="Constantia" panose="02030602050306030303" pitchFamily="18" charset="0"/>
              </a:rPr>
              <a:t> jong </a:t>
            </a:r>
            <a:r>
              <a:rPr lang="en-US" sz="2400" b="1" dirty="0" err="1">
                <a:latin typeface="Constantia" panose="02030602050306030303" pitchFamily="18" charset="0"/>
              </a:rPr>
              <a:t>huhhingna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lampi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kichieh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tah</a:t>
            </a:r>
            <a:r>
              <a:rPr lang="en-US" sz="2400" b="1" dirty="0">
                <a:latin typeface="Constantia" panose="02030602050306030303" pitchFamily="18" charset="0"/>
              </a:rPr>
              <a:t> in </a:t>
            </a:r>
            <a:r>
              <a:rPr lang="en-US" sz="2400" b="1" dirty="0" err="1">
                <a:latin typeface="Constantia" panose="02030602050306030303" pitchFamily="18" charset="0"/>
              </a:rPr>
              <a:t>amusah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thei</a:t>
            </a:r>
            <a:r>
              <a:rPr lang="en-US" sz="2400" b="1" dirty="0">
                <a:latin typeface="Constantia" panose="02030602050306030303" pitchFamily="18" charset="0"/>
              </a:rPr>
              <a:t> e. […] 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Hiti </a:t>
            </a:r>
            <a:r>
              <a:rPr lang="en-US" sz="2400" b="1" dirty="0" err="1">
                <a:latin typeface="Constantia" panose="02030602050306030303" pitchFamily="18" charset="0"/>
              </a:rPr>
              <a:t>chun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huhhingna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tohguon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imasang</a:t>
            </a:r>
            <a:r>
              <a:rPr lang="en-US" sz="2400" b="1" dirty="0">
                <a:latin typeface="Constantia" panose="02030602050306030303" pitchFamily="18" charset="0"/>
              </a:rPr>
              <a:t> uva </a:t>
            </a:r>
            <a:r>
              <a:rPr lang="en-US" sz="2400" b="1" dirty="0" err="1">
                <a:latin typeface="Constantia" panose="02030602050306030303" pitchFamily="18" charset="0"/>
              </a:rPr>
              <a:t>muthei</a:t>
            </a:r>
            <a:r>
              <a:rPr lang="en-US" sz="2400" b="1" dirty="0">
                <a:latin typeface="Constantia" panose="02030602050306030303" pitchFamily="18" charset="0"/>
              </a:rPr>
              <a:t> in aum tan, </a:t>
            </a:r>
            <a:r>
              <a:rPr lang="en-US" sz="2400" b="1" dirty="0" err="1">
                <a:latin typeface="Constantia" panose="02030602050306030303" pitchFamily="18" charset="0"/>
              </a:rPr>
              <a:t>mitin</a:t>
            </a:r>
            <a:r>
              <a:rPr lang="en-US" sz="2400" b="1" dirty="0">
                <a:latin typeface="Constantia" panose="02030602050306030303" pitchFamily="18" charset="0"/>
              </a:rPr>
              <a:t> in </a:t>
            </a:r>
            <a:r>
              <a:rPr lang="en-US" sz="2400" b="1" dirty="0" err="1">
                <a:latin typeface="Constantia" panose="02030602050306030303" pitchFamily="18" charset="0"/>
              </a:rPr>
              <a:t>kisihna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lampi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kalsuon</a:t>
            </a:r>
            <a:r>
              <a:rPr lang="en-US" sz="2400" b="1" dirty="0">
                <a:latin typeface="Constantia" panose="02030602050306030303" pitchFamily="18" charset="0"/>
              </a:rPr>
              <a:t> je </a:t>
            </a:r>
            <a:r>
              <a:rPr lang="en-US" sz="2400" b="1" dirty="0" err="1">
                <a:latin typeface="Constantia" panose="02030602050306030303" pitchFamily="18" charset="0"/>
              </a:rPr>
              <a:t>akihet</a:t>
            </a:r>
            <a:r>
              <a:rPr lang="en-US" sz="2400" b="1" dirty="0">
                <a:latin typeface="Constantia" panose="02030602050306030303" pitchFamily="18" charset="0"/>
              </a:rPr>
              <a:t> a, </a:t>
            </a:r>
            <a:r>
              <a:rPr lang="en-US" sz="2400" b="1" dirty="0" err="1">
                <a:latin typeface="Constantia" panose="02030602050306030303" pitchFamily="18" charset="0"/>
              </a:rPr>
              <a:t>Pathien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kom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anaitheina</a:t>
            </a:r>
            <a:r>
              <a:rPr lang="en-US" sz="2400" b="1" dirty="0">
                <a:latin typeface="Constantia" panose="02030602050306030303" pitchFamily="18" charset="0"/>
              </a:rPr>
              <a:t> ding </a:t>
            </a:r>
            <a:r>
              <a:rPr lang="en-US" sz="2400" b="1" dirty="0" err="1">
                <a:latin typeface="Constantia" panose="02030602050306030303" pitchFamily="18" charset="0"/>
              </a:rPr>
              <a:t>chuleh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tahsan</a:t>
            </a:r>
            <a:r>
              <a:rPr lang="en-US" sz="2400" b="1" dirty="0">
                <a:latin typeface="Constantia" panose="02030602050306030303" pitchFamily="18" charset="0"/>
              </a:rPr>
              <a:t> vang a Jesu Christa </a:t>
            </a:r>
            <a:r>
              <a:rPr lang="en-US" sz="2400" b="1" dirty="0" err="1">
                <a:latin typeface="Constantia" panose="02030602050306030303" pitchFamily="18" charset="0"/>
              </a:rPr>
              <a:t>kom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ajuot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thei</a:t>
            </a:r>
            <a:r>
              <a:rPr lang="en-US" sz="2400" b="1" dirty="0">
                <a:latin typeface="Constantia" panose="02030602050306030303" pitchFamily="18" charset="0"/>
              </a:rPr>
              <a:t> a, </a:t>
            </a:r>
            <a:r>
              <a:rPr lang="en-US" sz="2400" b="1" dirty="0" err="1">
                <a:latin typeface="Constantia" panose="02030602050306030303" pitchFamily="18" charset="0"/>
              </a:rPr>
              <a:t>Pathien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thusah</a:t>
            </a:r>
            <a:r>
              <a:rPr lang="en-US" sz="2400" b="1" dirty="0">
                <a:latin typeface="Constantia" panose="02030602050306030303" pitchFamily="18" charset="0"/>
              </a:rPr>
              <a:t> bang a </a:t>
            </a:r>
            <a:r>
              <a:rPr lang="en-US" sz="2400" b="1" dirty="0" err="1">
                <a:latin typeface="Constantia" panose="02030602050306030303" pitchFamily="18" charset="0"/>
              </a:rPr>
              <a:t>huhhingna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akimu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theina</a:t>
            </a:r>
            <a:r>
              <a:rPr lang="en-US" sz="2400" b="1" dirty="0">
                <a:latin typeface="Constantia" panose="02030602050306030303" pitchFamily="18" charset="0"/>
              </a:rPr>
              <a:t> ding </a:t>
            </a:r>
            <a:r>
              <a:rPr lang="en-US" sz="2400" b="1" dirty="0" err="1">
                <a:latin typeface="Constantia" panose="02030602050306030303" pitchFamily="18" charset="0"/>
              </a:rPr>
              <a:t>lampi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akihetdoh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thei</a:t>
            </a:r>
            <a:r>
              <a:rPr lang="en-US" sz="2400" b="1" dirty="0">
                <a:latin typeface="Constantia" panose="02030602050306030303" pitchFamily="18" charset="0"/>
              </a:rPr>
              <a:t> tai. […] 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Bible </a:t>
            </a:r>
            <a:r>
              <a:rPr lang="en-US" sz="2400" b="1" dirty="0" err="1">
                <a:latin typeface="Constantia" panose="02030602050306030303" pitchFamily="18" charset="0"/>
              </a:rPr>
              <a:t>akhuolthuh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chan</a:t>
            </a:r>
            <a:r>
              <a:rPr lang="en-US" sz="2400" b="1" dirty="0">
                <a:latin typeface="Constantia" panose="02030602050306030303" pitchFamily="18" charset="0"/>
              </a:rPr>
              <a:t> a </a:t>
            </a:r>
            <a:r>
              <a:rPr lang="en-US" sz="2400" b="1" dirty="0" err="1">
                <a:latin typeface="Constantia" panose="02030602050306030303" pitchFamily="18" charset="0"/>
              </a:rPr>
              <a:t>hing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jing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Pathien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thuthieng</a:t>
            </a:r>
            <a:r>
              <a:rPr lang="en-US" sz="2400" b="1" dirty="0">
                <a:latin typeface="Constantia" panose="02030602050306030303" pitchFamily="18" charset="0"/>
              </a:rPr>
              <a:t> ahi </a:t>
            </a:r>
            <a:r>
              <a:rPr lang="en-US" sz="2400" b="1" dirty="0" err="1">
                <a:latin typeface="Constantia" panose="02030602050306030303" pitchFamily="18" charset="0"/>
              </a:rPr>
              <a:t>ti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akimudoh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cheh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cheh</a:t>
            </a:r>
            <a:r>
              <a:rPr lang="en-US" sz="2400" b="1" dirty="0">
                <a:latin typeface="Constantia" panose="02030602050306030303" pitchFamily="18" charset="0"/>
              </a:rPr>
              <a:t> ding, </a:t>
            </a:r>
            <a:r>
              <a:rPr lang="en-US" sz="2400" b="1" dirty="0" err="1">
                <a:latin typeface="Constantia" panose="02030602050306030303" pitchFamily="18" charset="0"/>
              </a:rPr>
              <a:t>mihiem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hetna-chihna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Pathien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thu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masang</a:t>
            </a:r>
            <a:r>
              <a:rPr lang="en-US" sz="2400" b="1" dirty="0">
                <a:latin typeface="Constantia" panose="02030602050306030303" pitchFamily="18" charset="0"/>
              </a:rPr>
              <a:t> a </a:t>
            </a:r>
            <a:r>
              <a:rPr lang="en-US" sz="2400" b="1" dirty="0" err="1">
                <a:latin typeface="Constantia" panose="02030602050306030303" pitchFamily="18" charset="0"/>
              </a:rPr>
              <a:t>imalou</a:t>
            </a:r>
            <a:r>
              <a:rPr lang="en-US" sz="2400" b="1" dirty="0">
                <a:latin typeface="Constantia" panose="02030602050306030303" pitchFamily="18" charset="0"/>
              </a:rPr>
              <a:t> ahi </a:t>
            </a:r>
            <a:r>
              <a:rPr lang="en-US" sz="2400" b="1" dirty="0" err="1">
                <a:latin typeface="Constantia" panose="02030602050306030303" pitchFamily="18" charset="0"/>
              </a:rPr>
              <a:t>akimudoh</a:t>
            </a:r>
            <a:r>
              <a:rPr lang="en-US" sz="2400" b="1" dirty="0">
                <a:latin typeface="Constantia" panose="02030602050306030303" pitchFamily="18" charset="0"/>
              </a:rPr>
              <a:t> ding ahi.”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029155" y="5793597"/>
            <a:ext cx="38293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200" b="1" dirty="0" err="1"/>
              <a:t>EGW</a:t>
            </a:r>
            <a:r>
              <a:rPr lang="en-US" sz="2200" b="1" dirty="0"/>
              <a:t> (Steps to Christ, p. 107)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3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3" y="794861"/>
            <a:ext cx="2912088" cy="2912088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143432" y="4319079"/>
            <a:ext cx="6022919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Ahinkho</a:t>
            </a:r>
            <a:r>
              <a:rPr lang="en-US" sz="2100" b="1" dirty="0"/>
              <a:t> a </a:t>
            </a:r>
            <a:r>
              <a:rPr lang="en-US" sz="2100" b="1" dirty="0" err="1"/>
              <a:t>chonchan</a:t>
            </a:r>
            <a:r>
              <a:rPr lang="en-US" sz="2100" b="1" dirty="0"/>
              <a:t> </a:t>
            </a:r>
            <a:r>
              <a:rPr lang="en-US" sz="2100" b="1" dirty="0" err="1"/>
              <a:t>thudol</a:t>
            </a:r>
            <a:r>
              <a:rPr lang="en-US" sz="2100" b="1" dirty="0"/>
              <a:t> </a:t>
            </a:r>
            <a:r>
              <a:rPr lang="en-US" sz="2100" b="1" dirty="0" err="1"/>
              <a:t>asei</a:t>
            </a:r>
            <a:r>
              <a:rPr lang="en-US" sz="2100" b="1" dirty="0"/>
              <a:t> </a:t>
            </a:r>
            <a:r>
              <a:rPr lang="en-US" sz="2100" b="1" dirty="0" err="1"/>
              <a:t>jouse</a:t>
            </a:r>
            <a:r>
              <a:rPr lang="en-US" sz="2100" b="1" dirty="0"/>
              <a:t> </a:t>
            </a:r>
            <a:r>
              <a:rPr lang="en-US" sz="2100" b="1" dirty="0" err="1"/>
              <a:t>leh</a:t>
            </a:r>
            <a:r>
              <a:rPr lang="en-US" sz="2100" b="1" dirty="0"/>
              <a:t> </a:t>
            </a:r>
            <a:r>
              <a:rPr lang="en-US" sz="2100" b="1" dirty="0" err="1"/>
              <a:t>athuhil</a:t>
            </a:r>
            <a:r>
              <a:rPr lang="en-US" sz="2100" b="1" dirty="0"/>
              <a:t> </a:t>
            </a:r>
            <a:r>
              <a:rPr lang="en-US" sz="2100" b="1" dirty="0" err="1"/>
              <a:t>jouse</a:t>
            </a:r>
            <a:r>
              <a:rPr lang="en-US" sz="2100" b="1" dirty="0"/>
              <a:t>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sotthouna</a:t>
            </a:r>
            <a:r>
              <a:rPr lang="en-US" sz="2100" b="1" dirty="0"/>
              <a:t> </a:t>
            </a:r>
            <a:r>
              <a:rPr lang="en-US" sz="2100" b="1" dirty="0" err="1"/>
              <a:t>jal</a:t>
            </a:r>
            <a:r>
              <a:rPr lang="en-US" sz="2100" b="1" dirty="0"/>
              <a:t> a hung </a:t>
            </a:r>
            <a:r>
              <a:rPr lang="en-US" sz="2100" b="1" dirty="0" err="1"/>
              <a:t>umdoh</a:t>
            </a:r>
            <a:r>
              <a:rPr lang="en-US" sz="2100" b="1" dirty="0"/>
              <a:t> </a:t>
            </a:r>
            <a:r>
              <a:rPr lang="en-US" sz="2100" b="1" dirty="0" err="1"/>
              <a:t>jieng</a:t>
            </a:r>
            <a:r>
              <a:rPr lang="en-US" sz="2100" b="1" dirty="0"/>
              <a:t> </a:t>
            </a:r>
            <a:r>
              <a:rPr lang="en-US" sz="2100" b="1" dirty="0" err="1"/>
              <a:t>ahipoi</a:t>
            </a:r>
            <a:r>
              <a:rPr lang="en-US" sz="2100" b="1" dirty="0"/>
              <a:t> tin </a:t>
            </a:r>
            <a:r>
              <a:rPr lang="en-US" sz="2100" b="1" dirty="0" err="1"/>
              <a:t>asei</a:t>
            </a:r>
            <a:r>
              <a:rPr lang="en-US" sz="2100" b="1" dirty="0"/>
              <a:t> e. Ama </a:t>
            </a:r>
            <a:r>
              <a:rPr lang="en-US" sz="2100" b="1" dirty="0" err="1"/>
              <a:t>thilsut</a:t>
            </a:r>
            <a:r>
              <a:rPr lang="en-US" sz="2100" b="1" dirty="0"/>
              <a:t> le </a:t>
            </a:r>
            <a:r>
              <a:rPr lang="en-US" sz="2100" b="1" dirty="0" err="1"/>
              <a:t>hinkho</a:t>
            </a:r>
            <a:r>
              <a:rPr lang="en-US" sz="2100" b="1" dirty="0"/>
              <a:t> </a:t>
            </a:r>
            <a:r>
              <a:rPr lang="en-US" sz="2100" b="1" dirty="0" err="1"/>
              <a:t>thusim</a:t>
            </a:r>
            <a:r>
              <a:rPr lang="en-US" sz="2100" b="1" dirty="0"/>
              <a:t> </a:t>
            </a:r>
            <a:r>
              <a:rPr lang="en-US" sz="2100" b="1" dirty="0" err="1"/>
              <a:t>isim</a:t>
            </a:r>
            <a:r>
              <a:rPr lang="en-US" sz="2100" b="1" dirty="0"/>
              <a:t> </a:t>
            </a:r>
            <a:r>
              <a:rPr lang="en-US" sz="2100" b="1" dirty="0" err="1"/>
              <a:t>tieng</a:t>
            </a:r>
            <a:r>
              <a:rPr lang="en-US" sz="2100" b="1" dirty="0"/>
              <a:t> u </a:t>
            </a:r>
            <a:r>
              <a:rPr lang="en-US" sz="2100" b="1" dirty="0" err="1"/>
              <a:t>leh</a:t>
            </a:r>
            <a:r>
              <a:rPr lang="en-US" sz="2100" b="1" dirty="0"/>
              <a:t> </a:t>
            </a:r>
            <a:r>
              <a:rPr lang="en-US" sz="2100" b="1" dirty="0" err="1"/>
              <a:t>hiche</a:t>
            </a:r>
            <a:r>
              <a:rPr lang="en-US" sz="2100" b="1" dirty="0"/>
              <a:t> </a:t>
            </a:r>
            <a:r>
              <a:rPr lang="en-US" sz="2100" b="1" dirty="0" err="1"/>
              <a:t>thudol</a:t>
            </a:r>
            <a:r>
              <a:rPr lang="en-US" sz="2100" b="1" dirty="0"/>
              <a:t> </a:t>
            </a:r>
            <a:r>
              <a:rPr lang="en-US" sz="2100" b="1" dirty="0" err="1"/>
              <a:t>asei</a:t>
            </a:r>
            <a:r>
              <a:rPr lang="en-US" sz="2100" b="1" dirty="0"/>
              <a:t> hi </a:t>
            </a:r>
            <a:r>
              <a:rPr lang="en-US" sz="2100" b="1" dirty="0" err="1"/>
              <a:t>hethiem</a:t>
            </a:r>
            <a:r>
              <a:rPr lang="en-US" sz="2100" b="1" dirty="0"/>
              <a:t> a, lung a koi </a:t>
            </a:r>
            <a:r>
              <a:rPr lang="en-US" sz="2100" b="1" dirty="0" err="1"/>
              <a:t>jing</a:t>
            </a:r>
            <a:r>
              <a:rPr lang="en-US" sz="2100" b="1" dirty="0"/>
              <a:t> </a:t>
            </a:r>
            <a:r>
              <a:rPr lang="en-US" sz="2100" b="1" dirty="0" err="1"/>
              <a:t>angai</a:t>
            </a:r>
            <a:r>
              <a:rPr lang="en-US" sz="2100" b="1" dirty="0"/>
              <a:t> ahi, </a:t>
            </a:r>
            <a:r>
              <a:rPr lang="en-US" sz="2100" b="1" dirty="0" err="1"/>
              <a:t>adieh</a:t>
            </a:r>
            <a:r>
              <a:rPr lang="en-US" sz="2100" b="1" dirty="0"/>
              <a:t> a ama </a:t>
            </a:r>
            <a:r>
              <a:rPr lang="en-US" sz="2100" b="1" dirty="0" err="1"/>
              <a:t>nitin</a:t>
            </a:r>
            <a:r>
              <a:rPr lang="en-US" sz="2100" b="1" dirty="0"/>
              <a:t> </a:t>
            </a:r>
            <a:r>
              <a:rPr lang="en-US" sz="2100" b="1" dirty="0" err="1"/>
              <a:t>hinkho</a:t>
            </a:r>
            <a:r>
              <a:rPr lang="en-US" sz="2100" b="1" dirty="0"/>
              <a:t> man le </a:t>
            </a:r>
            <a:r>
              <a:rPr lang="en-US" sz="2100" b="1" dirty="0" err="1"/>
              <a:t>lunggel</a:t>
            </a:r>
            <a:r>
              <a:rPr lang="en-US" sz="2100" b="1" dirty="0"/>
              <a:t> </a:t>
            </a:r>
            <a:r>
              <a:rPr lang="en-US" sz="2100" b="1" dirty="0" err="1"/>
              <a:t>asutdoh</a:t>
            </a:r>
            <a:r>
              <a:rPr lang="en-US" sz="2100" b="1" dirty="0"/>
              <a:t> ho </a:t>
            </a:r>
            <a:r>
              <a:rPr lang="en-US" sz="2100" b="1" dirty="0" err="1"/>
              <a:t>isiem</a:t>
            </a:r>
            <a:r>
              <a:rPr lang="en-US" sz="2100" b="1" dirty="0"/>
              <a:t> </a:t>
            </a:r>
            <a:r>
              <a:rPr lang="en-US" sz="2100" b="1" dirty="0" err="1"/>
              <a:t>tieng</a:t>
            </a:r>
            <a:r>
              <a:rPr lang="en-US" sz="2100" b="1" dirty="0"/>
              <a:t> u </a:t>
            </a:r>
            <a:r>
              <a:rPr lang="en-US" sz="2100" b="1" dirty="0" err="1"/>
              <a:t>leh</a:t>
            </a:r>
            <a:r>
              <a:rPr lang="en-US" sz="2100" b="1" dirty="0"/>
              <a:t>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ABELAP:</a:t>
            </a:r>
            <a:r>
              <a:rPr lang="es-ES" sz="3200" dirty="0"/>
              <a:t> </a:t>
            </a:r>
            <a:r>
              <a:rPr lang="en-US" sz="3200" dirty="0"/>
              <a:t>ELLEN G. WHITE MUSAHNA LE SOTTHOUNA ACHAN</a:t>
            </a:r>
            <a:endParaRPr lang="es-ES" sz="32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401960" y="2572146"/>
            <a:ext cx="848021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sotthouna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channa</a:t>
            </a:r>
            <a:r>
              <a:rPr lang="en-US" sz="2100" b="1" dirty="0">
                <a:solidFill>
                  <a:prstClr val="black"/>
                </a:solidFill>
              </a:rPr>
              <a:t> din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toh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mihiem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akipol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jing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angai</a:t>
            </a:r>
            <a:r>
              <a:rPr lang="en-US" sz="2100" b="1" dirty="0">
                <a:solidFill>
                  <a:prstClr val="black"/>
                </a:solidFill>
              </a:rPr>
              <a:t> in, </a:t>
            </a:r>
            <a:r>
              <a:rPr lang="en-US" sz="2100" b="1" dirty="0" err="1">
                <a:solidFill>
                  <a:prstClr val="black"/>
                </a:solidFill>
              </a:rPr>
              <a:t>kihou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jing</a:t>
            </a:r>
            <a:r>
              <a:rPr lang="en-US" sz="2100" b="1" dirty="0">
                <a:solidFill>
                  <a:prstClr val="black"/>
                </a:solidFill>
              </a:rPr>
              <a:t> a um </a:t>
            </a:r>
            <a:r>
              <a:rPr lang="en-US" sz="2100" b="1" dirty="0" err="1">
                <a:solidFill>
                  <a:prstClr val="black"/>
                </a:solidFill>
              </a:rPr>
              <a:t>masah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ngai</a:t>
            </a:r>
            <a:r>
              <a:rPr lang="en-US" sz="2100" b="1" dirty="0">
                <a:solidFill>
                  <a:prstClr val="black"/>
                </a:solidFill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</a:rPr>
              <a:t>ti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amu’i</a:t>
            </a:r>
            <a:r>
              <a:rPr lang="en-US" sz="2100" b="1" dirty="0">
                <a:solidFill>
                  <a:prstClr val="black"/>
                </a:solidFill>
              </a:rPr>
              <a:t>.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in </a:t>
            </a:r>
            <a:r>
              <a:rPr lang="en-US" sz="2100" b="1" dirty="0" err="1">
                <a:solidFill>
                  <a:prstClr val="black"/>
                </a:solidFill>
              </a:rPr>
              <a:t>athu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thiemgao</a:t>
            </a:r>
            <a:r>
              <a:rPr lang="en-US" sz="2100" b="1" dirty="0">
                <a:solidFill>
                  <a:prstClr val="black"/>
                </a:solidFill>
              </a:rPr>
              <a:t> ho </a:t>
            </a:r>
            <a:r>
              <a:rPr lang="en-US" sz="2100" b="1" dirty="0" err="1">
                <a:solidFill>
                  <a:prstClr val="black"/>
                </a:solidFill>
              </a:rPr>
              <a:t>ahetsah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ji’n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chutieng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thiemgao</a:t>
            </a:r>
            <a:r>
              <a:rPr lang="en-US" sz="2100" b="1" dirty="0">
                <a:solidFill>
                  <a:prstClr val="black"/>
                </a:solidFill>
              </a:rPr>
              <a:t> hon </a:t>
            </a:r>
            <a:r>
              <a:rPr lang="en-US" sz="2100" b="1" dirty="0" err="1">
                <a:solidFill>
                  <a:prstClr val="black"/>
                </a:solidFill>
              </a:rPr>
              <a:t>amaho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paocheng</a:t>
            </a:r>
            <a:r>
              <a:rPr lang="en-US" sz="2100" b="1" dirty="0">
                <a:solidFill>
                  <a:prstClr val="black"/>
                </a:solidFill>
              </a:rPr>
              <a:t> in mite </a:t>
            </a:r>
            <a:r>
              <a:rPr lang="en-US" sz="2100" b="1" dirty="0" err="1">
                <a:solidFill>
                  <a:prstClr val="black"/>
                </a:solidFill>
              </a:rPr>
              <a:t>kom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aseidoh</a:t>
            </a:r>
            <a:r>
              <a:rPr lang="en-US" sz="2100" b="1" dirty="0">
                <a:solidFill>
                  <a:prstClr val="black"/>
                </a:solidFill>
              </a:rPr>
              <a:t> ji un ahi.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sotthouna</a:t>
            </a:r>
            <a:r>
              <a:rPr lang="en-US" sz="2100" b="1" dirty="0">
                <a:solidFill>
                  <a:prstClr val="black"/>
                </a:solidFill>
              </a:rPr>
              <a:t> hi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musahna</a:t>
            </a:r>
            <a:r>
              <a:rPr lang="en-US" sz="2100" b="1" dirty="0">
                <a:solidFill>
                  <a:prstClr val="black"/>
                </a:solidFill>
              </a:rPr>
              <a:t> le </a:t>
            </a:r>
            <a:r>
              <a:rPr lang="en-US" sz="2100" b="1" dirty="0" err="1">
                <a:solidFill>
                  <a:prstClr val="black"/>
                </a:solidFill>
              </a:rPr>
              <a:t>mihiem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chondihna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hinkho</a:t>
            </a:r>
            <a:r>
              <a:rPr lang="en-US" sz="2100" b="1" dirty="0">
                <a:solidFill>
                  <a:prstClr val="black"/>
                </a:solidFill>
              </a:rPr>
              <a:t> ahung </a:t>
            </a:r>
            <a:r>
              <a:rPr lang="en-US" sz="2100" b="1" dirty="0" err="1">
                <a:solidFill>
                  <a:prstClr val="black"/>
                </a:solidFill>
              </a:rPr>
              <a:t>chekhom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tieng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suohthei</a:t>
            </a:r>
            <a:r>
              <a:rPr lang="en-US" sz="2100" b="1" dirty="0">
                <a:solidFill>
                  <a:prstClr val="black"/>
                </a:solidFill>
              </a:rPr>
              <a:t> a ahi.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647769" y="744284"/>
            <a:ext cx="838132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/>
              <a:t>Ellen White </a:t>
            </a:r>
            <a:r>
              <a:rPr lang="en-US" sz="2100" b="1" dirty="0" err="1"/>
              <a:t>Pathien</a:t>
            </a:r>
            <a:r>
              <a:rPr lang="en-US" sz="2100" b="1" dirty="0"/>
              <a:t> a </a:t>
            </a:r>
            <a:r>
              <a:rPr lang="en-US" sz="2100" b="1" dirty="0" err="1"/>
              <a:t>kuon</a:t>
            </a:r>
            <a:r>
              <a:rPr lang="en-US" sz="2100" b="1" dirty="0"/>
              <a:t> </a:t>
            </a:r>
            <a:r>
              <a:rPr lang="en-US" sz="2100" b="1" dirty="0" err="1"/>
              <a:t>sotthouna</a:t>
            </a:r>
            <a:r>
              <a:rPr lang="en-US" sz="2100" b="1" dirty="0"/>
              <a:t> chang </a:t>
            </a:r>
            <a:r>
              <a:rPr lang="en-US" sz="2100" b="1" dirty="0" err="1"/>
              <a:t>anahi</a:t>
            </a:r>
            <a:r>
              <a:rPr lang="en-US" sz="2100" b="1" dirty="0"/>
              <a:t> e. </a:t>
            </a:r>
            <a:r>
              <a:rPr lang="en-US" sz="2100" b="1" dirty="0" err="1"/>
              <a:t>Athilsut</a:t>
            </a:r>
            <a:r>
              <a:rPr lang="en-US" sz="2100" b="1" dirty="0"/>
              <a:t>, </a:t>
            </a:r>
            <a:r>
              <a:rPr lang="en-US" sz="2100" b="1" dirty="0" err="1"/>
              <a:t>ahinkho</a:t>
            </a:r>
            <a:r>
              <a:rPr lang="en-US" sz="2100" b="1" dirty="0"/>
              <a:t> le </a:t>
            </a:r>
            <a:r>
              <a:rPr lang="en-US" sz="2100" b="1" dirty="0" err="1"/>
              <a:t>anatoh</a:t>
            </a:r>
            <a:r>
              <a:rPr lang="en-US" sz="2100" b="1" dirty="0"/>
              <a:t>, </a:t>
            </a:r>
            <a:r>
              <a:rPr lang="en-US" sz="2100" b="1" dirty="0" err="1"/>
              <a:t>abon</a:t>
            </a:r>
            <a:r>
              <a:rPr lang="en-US" sz="2100" b="1" dirty="0"/>
              <a:t> in </a:t>
            </a:r>
            <a:r>
              <a:rPr lang="en-US" sz="2100" b="1" dirty="0" err="1"/>
              <a:t>thiemgao</a:t>
            </a:r>
            <a:r>
              <a:rPr lang="en-US" sz="2100" b="1" dirty="0"/>
              <a:t> </a:t>
            </a:r>
            <a:r>
              <a:rPr lang="en-US" sz="2100" b="1" dirty="0" err="1"/>
              <a:t>dihtah</a:t>
            </a:r>
            <a:r>
              <a:rPr lang="en-US" sz="2100" b="1" dirty="0"/>
              <a:t> a bang </a:t>
            </a:r>
            <a:r>
              <a:rPr lang="en-US" sz="2100" b="1" dirty="0" err="1"/>
              <a:t>bang</a:t>
            </a:r>
            <a:r>
              <a:rPr lang="en-US" sz="2100" b="1" dirty="0"/>
              <a:t> </a:t>
            </a:r>
            <a:r>
              <a:rPr lang="en-US" sz="2100" b="1" dirty="0" err="1"/>
              <a:t>anahi</a:t>
            </a:r>
            <a:r>
              <a:rPr lang="en-US" sz="2100" b="1" dirty="0"/>
              <a:t>. </a:t>
            </a:r>
            <a:r>
              <a:rPr lang="en-US" sz="2100" b="1" dirty="0" err="1"/>
              <a:t>Athilsut</a:t>
            </a:r>
            <a:r>
              <a:rPr lang="en-US" sz="2100" b="1" dirty="0"/>
              <a:t> ho Bible </a:t>
            </a:r>
            <a:r>
              <a:rPr lang="en-US" sz="2100" b="1" dirty="0" err="1"/>
              <a:t>toh</a:t>
            </a:r>
            <a:r>
              <a:rPr lang="en-US" sz="2100" b="1" dirty="0"/>
              <a:t> </a:t>
            </a:r>
            <a:r>
              <a:rPr lang="en-US" sz="2100" b="1" dirty="0" err="1"/>
              <a:t>kibang</a:t>
            </a:r>
            <a:r>
              <a:rPr lang="en-US" sz="2100" b="1" dirty="0"/>
              <a:t> in </a:t>
            </a:r>
            <a:r>
              <a:rPr lang="en-US" sz="2100" b="1" dirty="0" err="1"/>
              <a:t>akoi</a:t>
            </a:r>
            <a:r>
              <a:rPr lang="en-US" sz="2100" b="1" dirty="0"/>
              <a:t> kha poi; </a:t>
            </a:r>
            <a:r>
              <a:rPr lang="en-US" sz="2100" b="1" dirty="0" err="1"/>
              <a:t>hinla</a:t>
            </a:r>
            <a:r>
              <a:rPr lang="en-US" sz="2100" b="1" dirty="0"/>
              <a:t> Bible </a:t>
            </a:r>
            <a:r>
              <a:rPr lang="en-US" sz="2100" b="1" dirty="0" err="1"/>
              <a:t>thiemgao</a:t>
            </a:r>
            <a:r>
              <a:rPr lang="en-US" sz="2100" b="1" dirty="0"/>
              <a:t> ho bang in </a:t>
            </a:r>
            <a:r>
              <a:rPr lang="en-US" sz="2100" b="1" dirty="0" err="1"/>
              <a:t>lhagao</a:t>
            </a:r>
            <a:r>
              <a:rPr lang="en-US" sz="2100" b="1" dirty="0"/>
              <a:t> </a:t>
            </a:r>
            <a:r>
              <a:rPr lang="en-US" sz="2100" b="1" dirty="0" err="1"/>
              <a:t>sotthouna</a:t>
            </a:r>
            <a:r>
              <a:rPr lang="en-US" sz="2100" b="1" dirty="0"/>
              <a:t> </a:t>
            </a:r>
            <a:r>
              <a:rPr lang="en-US" sz="2100" b="1" dirty="0" err="1"/>
              <a:t>anachang</a:t>
            </a:r>
            <a:r>
              <a:rPr lang="en-US" sz="2100" b="1" dirty="0"/>
              <a:t> e.  Bible </a:t>
            </a:r>
            <a:r>
              <a:rPr lang="en-US" sz="2100" b="1" dirty="0" err="1"/>
              <a:t>bou</a:t>
            </a:r>
            <a:r>
              <a:rPr lang="en-US" sz="2100" b="1" dirty="0"/>
              <a:t> </a:t>
            </a:r>
            <a:r>
              <a:rPr lang="en-US" sz="2100" b="1" dirty="0" err="1"/>
              <a:t>thunei</a:t>
            </a:r>
            <a:r>
              <a:rPr lang="en-US" sz="2100" b="1" dirty="0"/>
              <a:t> pen </a:t>
            </a:r>
            <a:r>
              <a:rPr lang="en-US" sz="2100" b="1" dirty="0" err="1"/>
              <a:t>leh</a:t>
            </a:r>
            <a:r>
              <a:rPr lang="en-US" sz="2100" b="1" dirty="0"/>
              <a:t>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lungdei</a:t>
            </a:r>
            <a:r>
              <a:rPr lang="en-US" sz="2100" b="1" dirty="0"/>
              <a:t> </a:t>
            </a:r>
            <a:r>
              <a:rPr lang="en-US" sz="2100" b="1" dirty="0" err="1"/>
              <a:t>kiphuonna</a:t>
            </a:r>
            <a:r>
              <a:rPr lang="en-US" sz="2100" b="1" dirty="0"/>
              <a:t>, </a:t>
            </a:r>
            <a:r>
              <a:rPr lang="en-US" sz="2100" b="1" dirty="0" err="1"/>
              <a:t>khieltheilou</a:t>
            </a:r>
            <a:r>
              <a:rPr lang="en-US" sz="2100" b="1" dirty="0"/>
              <a:t> chu ahi </a:t>
            </a:r>
            <a:r>
              <a:rPr lang="en-US" sz="2100" b="1" dirty="0" err="1"/>
              <a:t>ti’n</a:t>
            </a:r>
            <a:r>
              <a:rPr lang="en-US" sz="2100" b="1" dirty="0"/>
              <a:t> </a:t>
            </a:r>
            <a:r>
              <a:rPr lang="en-US" sz="2100" b="1" dirty="0" err="1"/>
              <a:t>atahsan</a:t>
            </a:r>
            <a:r>
              <a:rPr lang="en-US" sz="2100" b="1" dirty="0"/>
              <a:t> e.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1539</Words>
  <Application>Microsoft Office PowerPoint</Application>
  <PresentationFormat>Panorámica</PresentationFormat>
  <Paragraphs>84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Comic Sans MS</vt:lpstr>
      <vt:lpstr>Constantia</vt:lpstr>
      <vt:lpstr>Aptos Display</vt:lpstr>
      <vt:lpstr>Aptos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216</cp:revision>
  <dcterms:created xsi:type="dcterms:W3CDTF">2026-10-10T16:05:30Z</dcterms:created>
  <dcterms:modified xsi:type="dcterms:W3CDTF">2026-10-23T12:58:58Z</dcterms:modified>
</cp:coreProperties>
</file>