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7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David chu </a:t>
          </a:r>
          <a:r>
            <a:rPr lang="en-US" sz="17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</a:t>
          </a:r>
          <a:r>
            <a:rPr lang="en-US" sz="17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din ana delle </a:t>
          </a:r>
          <a:r>
            <a:rPr lang="en-US" sz="17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uve</a:t>
          </a:r>
          <a:endParaRPr lang="en-US" sz="17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7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Solomon </a:t>
          </a:r>
          <a:r>
            <a:rPr lang="en-US" sz="17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leng</a:t>
          </a:r>
          <a:r>
            <a:rPr lang="en-US" sz="17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 ah ana  </a:t>
          </a:r>
          <a:r>
            <a:rPr lang="en-US" sz="17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khosa’i</a:t>
          </a:r>
          <a:endParaRPr lang="en-US" sz="17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7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Daniel </a:t>
          </a:r>
          <a:r>
            <a:rPr lang="en-US" sz="17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gamdang</a:t>
          </a:r>
          <a:r>
            <a:rPr lang="en-US" sz="17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ana </a:t>
          </a:r>
          <a:r>
            <a:rPr lang="en-US" sz="17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pem</a:t>
          </a:r>
          <a:r>
            <a:rPr lang="en-US" sz="17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</a:t>
          </a:r>
          <a:endParaRPr lang="en-US" sz="17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7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Pablo </a:t>
          </a:r>
          <a:r>
            <a:rPr lang="en-US" sz="17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suongkul</a:t>
          </a:r>
          <a:r>
            <a:rPr lang="en-US" sz="17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ana </a:t>
          </a:r>
          <a:r>
            <a:rPr lang="en-US" sz="17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taang</a:t>
          </a:r>
          <a:r>
            <a:rPr lang="en-US" sz="17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</a:t>
          </a:r>
          <a:endParaRPr lang="en-US" sz="17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n-US" sz="17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John </a:t>
          </a:r>
          <a:r>
            <a:rPr lang="en-US" sz="17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gamdang</a:t>
          </a:r>
          <a:r>
            <a:rPr lang="en-US" sz="17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7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thotdoh</a:t>
          </a:r>
          <a:r>
            <a:rPr lang="en-US" sz="17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7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anahi</a:t>
          </a:r>
          <a:endParaRPr lang="en-US" sz="17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Khangthusim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umdol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Phunggui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umdan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Gaothu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(Is.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Leisiet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kichaini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gao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thilmu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(Rev.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Lapao (Isaiah </a:t>
          </a:r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lekhabu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atamjo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(Solomon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labu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Vetkah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kikotpi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(Is.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Thulem</a:t>
          </a:r>
          <a:r>
            <a:rPr lang="en-US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(Luke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1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Lekhathot</a:t>
          </a:r>
          <a:r>
            <a:rPr lang="en-US" sz="21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(2 Thessalonica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n-US" sz="1900" b="1" noProof="0" dirty="0" err="1"/>
            <a:t>Pathien</a:t>
          </a:r>
          <a:r>
            <a:rPr lang="en-US" sz="1900" b="1" noProof="0" dirty="0"/>
            <a:t> in </a:t>
          </a:r>
          <a:r>
            <a:rPr lang="en-US" sz="1900" b="1" noProof="0" dirty="0" err="1"/>
            <a:t>lhinglel</a:t>
          </a:r>
          <a:r>
            <a:rPr lang="en-US" sz="1900" b="1" noProof="0" dirty="0"/>
            <a:t> ho </a:t>
          </a:r>
          <a:r>
            <a:rPr lang="en-US" sz="1900" b="1" noProof="0" dirty="0" err="1"/>
            <a:t>manchah</a:t>
          </a:r>
          <a:r>
            <a:rPr lang="en-US" sz="1900" b="1" noProof="0" dirty="0"/>
            <a:t> ding </a:t>
          </a:r>
          <a:r>
            <a:rPr lang="en-US" sz="1900" b="1" noProof="0" dirty="0" err="1"/>
            <a:t>alhen</a:t>
          </a:r>
          <a:r>
            <a:rPr lang="en-US" sz="1900" b="1" noProof="0" dirty="0"/>
            <a:t> </a:t>
          </a:r>
          <a:r>
            <a:rPr lang="en-US" sz="1900" b="1" noProof="0" dirty="0" err="1"/>
            <a:t>joh</a:t>
          </a:r>
          <a:r>
            <a:rPr lang="en-US" sz="1900" b="1" noProof="0" dirty="0"/>
            <a:t> ahi—“</a:t>
          </a:r>
          <a:r>
            <a:rPr lang="en-US" sz="1900" b="1" noProof="0" dirty="0" err="1"/>
            <a:t>leibel</a:t>
          </a:r>
          <a:r>
            <a:rPr lang="en-US" sz="1900" b="1" noProof="0" dirty="0"/>
            <a:t> ho”—</a:t>
          </a:r>
          <a:r>
            <a:rPr lang="en-US" sz="1900" b="1" noProof="0" dirty="0" err="1"/>
            <a:t>athu</a:t>
          </a:r>
          <a:r>
            <a:rPr lang="en-US" sz="1900" b="1" noProof="0" dirty="0"/>
            <a:t> </a:t>
          </a:r>
          <a:r>
            <a:rPr lang="en-US" sz="1900" b="1" noProof="0" dirty="0" err="1"/>
            <a:t>phuongle</a:t>
          </a:r>
          <a:r>
            <a:rPr lang="en-US" sz="1900" b="1" noProof="0" dirty="0"/>
            <a:t> ding a (2 Corinth 4:7).                    </a:t>
          </a:r>
          <a:r>
            <a:rPr lang="en-US" sz="1900" b="1" noProof="0" dirty="0" err="1"/>
            <a:t>Hiche</a:t>
          </a:r>
          <a:r>
            <a:rPr lang="en-US" sz="1900" b="1" noProof="0" dirty="0"/>
            <a:t> </a:t>
          </a:r>
          <a:r>
            <a:rPr lang="en-US" sz="1900" b="1" noProof="0" dirty="0" err="1"/>
            <a:t>lhinlelna</a:t>
          </a:r>
          <a:r>
            <a:rPr lang="en-US" sz="1900" b="1" noProof="0" dirty="0"/>
            <a:t> </a:t>
          </a:r>
          <a:r>
            <a:rPr lang="en-US" sz="1900" b="1" noProof="0" dirty="0" err="1"/>
            <a:t>chun</a:t>
          </a:r>
          <a:r>
            <a:rPr lang="en-US" sz="1900" b="1" noProof="0" dirty="0"/>
            <a:t> </a:t>
          </a:r>
          <a:r>
            <a:rPr lang="en-US" sz="1900" b="1" noProof="0" dirty="0" err="1"/>
            <a:t>thupha</a:t>
          </a:r>
          <a:r>
            <a:rPr lang="en-US" sz="1900" b="1" noProof="0" dirty="0"/>
            <a:t> </a:t>
          </a:r>
          <a:r>
            <a:rPr lang="en-US" sz="1900" b="1" noProof="0" dirty="0" err="1"/>
            <a:t>aphuondoh</a:t>
          </a:r>
          <a:r>
            <a:rPr lang="en-US" sz="1900" b="1" noProof="0" dirty="0"/>
            <a:t> </a:t>
          </a:r>
          <a:r>
            <a:rPr lang="en-US" sz="1900" b="1" noProof="0" dirty="0" err="1"/>
            <a:t>jou</a:t>
          </a:r>
          <a:r>
            <a:rPr lang="en-US" sz="1900" b="1" noProof="0" dirty="0"/>
            <a:t> hi </a:t>
          </a:r>
          <a:r>
            <a:rPr lang="en-US" sz="1900" b="1" noProof="0" dirty="0" err="1"/>
            <a:t>nam</a:t>
          </a:r>
          <a:r>
            <a:rPr lang="en-US" sz="1900" b="1" noProof="0" dirty="0"/>
            <a:t>? Bible 100% muon um </a:t>
          </a:r>
          <a:r>
            <a:rPr lang="en-US" sz="1900" b="1" noProof="0" dirty="0" err="1"/>
            <a:t>hina’n</a:t>
          </a:r>
          <a:r>
            <a:rPr lang="en-US" sz="1900" b="1" noProof="0" dirty="0"/>
            <a:t> </a:t>
          </a:r>
          <a:r>
            <a:rPr lang="en-US" sz="1900" b="1" noProof="0" dirty="0" err="1"/>
            <a:t>tem</a:t>
          </a:r>
          <a:r>
            <a:rPr lang="en-US" sz="1900" b="1" noProof="0" dirty="0"/>
            <a:t>?</a:t>
          </a:r>
          <a:endParaRPr lang="en-US" sz="19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n-US" sz="1900" b="1" noProof="0" dirty="0" err="1">
              <a:solidFill>
                <a:schemeClr val="accent2">
                  <a:lumMod val="50000"/>
                </a:schemeClr>
              </a:solidFill>
            </a:rPr>
            <a:t>Thucheng</a:t>
          </a:r>
          <a:r>
            <a:rPr lang="en-US" sz="1900" b="1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900" b="1" noProof="0" dirty="0" err="1">
              <a:solidFill>
                <a:schemeClr val="accent2">
                  <a:lumMod val="50000"/>
                </a:schemeClr>
              </a:solidFill>
            </a:rPr>
            <a:t>lui</a:t>
          </a:r>
          <a:r>
            <a:rPr lang="en-US" sz="1900" b="1" noProof="0" dirty="0">
              <a:solidFill>
                <a:schemeClr val="accent2">
                  <a:lumMod val="50000"/>
                </a:schemeClr>
              </a:solidFill>
            </a:rPr>
            <a:t> ho</a:t>
          </a: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en-US" sz="1900" b="1" noProof="0" dirty="0" err="1">
              <a:solidFill>
                <a:srgbClr val="8D8A00"/>
              </a:solidFill>
            </a:rPr>
            <a:t>Khonung</a:t>
          </a:r>
          <a:r>
            <a:rPr lang="en-US" sz="1900" b="1" noProof="0" dirty="0">
              <a:solidFill>
                <a:srgbClr val="8D8A00"/>
              </a:solidFill>
            </a:rPr>
            <a:t> a </a:t>
          </a:r>
          <a:r>
            <a:rPr lang="en-US" sz="1900" b="1" noProof="0" dirty="0" err="1">
              <a:solidFill>
                <a:srgbClr val="8D8A00"/>
              </a:solidFill>
            </a:rPr>
            <a:t>hin</a:t>
          </a:r>
          <a:r>
            <a:rPr lang="en-US" sz="1900" b="1" noProof="0" dirty="0">
              <a:solidFill>
                <a:srgbClr val="8D8A00"/>
              </a:solidFill>
            </a:rPr>
            <a:t> </a:t>
          </a:r>
          <a:r>
            <a:rPr lang="en-US" sz="1900" b="1" noProof="0" dirty="0" err="1">
              <a:solidFill>
                <a:srgbClr val="8D8A00"/>
              </a:solidFill>
            </a:rPr>
            <a:t>velsut</a:t>
          </a:r>
          <a:r>
            <a:rPr lang="en-US" sz="1900" b="1" noProof="0" dirty="0">
              <a:solidFill>
                <a:srgbClr val="8D8A00"/>
              </a:solidFill>
            </a:rPr>
            <a:t> ho </a:t>
          </a:r>
          <a:r>
            <a:rPr lang="en-US" sz="1900" b="1" noProof="0" dirty="0" err="1">
              <a:solidFill>
                <a:srgbClr val="8D8A00"/>
              </a:solidFill>
            </a:rPr>
            <a:t>bolkhiel</a:t>
          </a:r>
          <a:r>
            <a:rPr lang="en-US" sz="1900" b="1" noProof="0" dirty="0">
              <a:solidFill>
                <a:srgbClr val="8D8A00"/>
              </a:solidFill>
            </a:rPr>
            <a:t> ho</a:t>
          </a: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en-US" sz="1900" b="1" noProof="0" dirty="0" err="1">
              <a:solidFill>
                <a:schemeClr val="accent4">
                  <a:lumMod val="50000"/>
                </a:schemeClr>
              </a:solidFill>
            </a:rPr>
            <a:t>Lekhasun</a:t>
          </a:r>
          <a:r>
            <a:rPr lang="en-US" sz="19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900" b="1" noProof="0" dirty="0" err="1">
              <a:solidFill>
                <a:schemeClr val="accent4">
                  <a:lumMod val="50000"/>
                </a:schemeClr>
              </a:solidFill>
            </a:rPr>
            <a:t>amaho</a:t>
          </a:r>
          <a:r>
            <a:rPr lang="en-US" sz="19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900" b="1" noProof="0" dirty="0" err="1">
              <a:solidFill>
                <a:schemeClr val="accent4">
                  <a:lumMod val="50000"/>
                </a:schemeClr>
              </a:solidFill>
            </a:rPr>
            <a:t>tah</a:t>
          </a:r>
          <a:r>
            <a:rPr lang="en-US" sz="1900" b="1" noProof="0" dirty="0">
              <a:solidFill>
                <a:schemeClr val="accent4">
                  <a:lumMod val="50000"/>
                </a:schemeClr>
              </a:solidFill>
            </a:rPr>
            <a:t> in </a:t>
          </a:r>
          <a:r>
            <a:rPr lang="en-US" sz="1900" b="1" noProof="0" dirty="0" err="1">
              <a:solidFill>
                <a:schemeClr val="accent4">
                  <a:lumMod val="50000"/>
                </a:schemeClr>
              </a:solidFill>
            </a:rPr>
            <a:t>abolkhiel</a:t>
          </a:r>
          <a:r>
            <a:rPr lang="en-US" sz="1900" b="1" noProof="0" dirty="0">
              <a:solidFill>
                <a:schemeClr val="accent4">
                  <a:lumMod val="50000"/>
                </a:schemeClr>
              </a:solidFill>
            </a:rPr>
            <a:t> ho</a:t>
          </a: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noProof="0" dirty="0"/>
            <a:t>Hebrew, Aramaic, </a:t>
          </a:r>
          <a:r>
            <a:rPr lang="en-US" sz="1800" b="1" noProof="0" dirty="0" err="1"/>
            <a:t>leh</a:t>
          </a:r>
          <a:r>
            <a:rPr lang="en-US" sz="1800" b="1" noProof="0" dirty="0"/>
            <a:t> Greek </a:t>
          </a:r>
          <a:r>
            <a:rPr lang="en-US" sz="1800" b="1" noProof="0" dirty="0" err="1"/>
            <a:t>thucheng</a:t>
          </a:r>
          <a:r>
            <a:rPr lang="en-US" sz="1800" b="1" noProof="0" dirty="0"/>
            <a:t> </a:t>
          </a:r>
          <a:r>
            <a:rPr lang="en-US" sz="1800" b="1" noProof="0" dirty="0" err="1"/>
            <a:t>ipi</a:t>
          </a:r>
          <a:r>
            <a:rPr lang="en-US" sz="1800" b="1" noProof="0" dirty="0"/>
            <a:t> </a:t>
          </a:r>
          <a:r>
            <a:rPr lang="en-US" sz="1800" b="1" noProof="0" dirty="0" err="1"/>
            <a:t>kiseina</a:t>
          </a:r>
          <a:r>
            <a:rPr lang="en-US" sz="1800" b="1" noProof="0" dirty="0"/>
            <a:t> ahi </a:t>
          </a:r>
          <a:r>
            <a:rPr lang="en-US" sz="1800" b="1" noProof="0" dirty="0" err="1"/>
            <a:t>kihe</a:t>
          </a:r>
          <a:r>
            <a:rPr lang="en-US" sz="1800" b="1" noProof="0" dirty="0"/>
            <a:t> </a:t>
          </a:r>
          <a:r>
            <a:rPr lang="en-US" sz="1800" b="1" noProof="0" dirty="0" err="1"/>
            <a:t>talou</a:t>
          </a:r>
          <a:r>
            <a:rPr lang="en-US" sz="1800" b="1" noProof="0" dirty="0"/>
            <a:t> ho, </a:t>
          </a:r>
          <a:r>
            <a:rPr lang="en-US" sz="1800" b="1" noProof="0" dirty="0" err="1"/>
            <a:t>ahilou</a:t>
          </a:r>
          <a:r>
            <a:rPr lang="en-US" sz="1800" b="1" noProof="0" dirty="0"/>
            <a:t> </a:t>
          </a:r>
          <a:r>
            <a:rPr lang="en-US" sz="1800" b="1" noProof="0" dirty="0" err="1"/>
            <a:t>leh</a:t>
          </a:r>
          <a:r>
            <a:rPr lang="en-US" sz="1800" b="1" noProof="0" dirty="0"/>
            <a:t> </a:t>
          </a:r>
          <a:r>
            <a:rPr lang="en-US" sz="1800" b="1" noProof="0" dirty="0" err="1"/>
            <a:t>thiemgao</a:t>
          </a:r>
          <a:r>
            <a:rPr lang="en-US" sz="1800" b="1" noProof="0" dirty="0"/>
            <a:t> </a:t>
          </a:r>
          <a:r>
            <a:rPr lang="en-US" sz="1800" b="1" noProof="0" dirty="0" err="1"/>
            <a:t>phaat</a:t>
          </a:r>
          <a:r>
            <a:rPr lang="en-US" sz="1800" b="1" noProof="0" dirty="0"/>
            <a:t> lai a </a:t>
          </a:r>
          <a:r>
            <a:rPr lang="en-US" sz="1800" b="1" noProof="0" dirty="0" err="1"/>
            <a:t>thildang</a:t>
          </a:r>
          <a:r>
            <a:rPr lang="en-US" sz="1800" b="1" noProof="0" dirty="0"/>
            <a:t> </a:t>
          </a:r>
          <a:r>
            <a:rPr lang="en-US" sz="1800" b="1" noProof="0" dirty="0" err="1"/>
            <a:t>seina</a:t>
          </a:r>
          <a:r>
            <a:rPr lang="en-US" sz="1800" b="1" noProof="0" dirty="0"/>
            <a:t> </a:t>
          </a:r>
          <a:r>
            <a:rPr lang="en-US" sz="1800" b="1" noProof="0" dirty="0" err="1"/>
            <a:t>kimang</a:t>
          </a:r>
          <a:r>
            <a:rPr lang="en-US" sz="1800" b="1" noProof="0" dirty="0"/>
            <a:t> ho</a:t>
          </a:r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900" b="1" noProof="0" dirty="0" err="1"/>
            <a:t>Vetsahna</a:t>
          </a:r>
          <a:r>
            <a:rPr lang="en-US" sz="1800" b="1" noProof="0" dirty="0"/>
            <a:t>: </a:t>
          </a:r>
          <a:r>
            <a:rPr lang="en-US" sz="1800" b="1" i="1" u="none" noProof="0" dirty="0"/>
            <a:t>Gopher</a:t>
          </a:r>
          <a:r>
            <a:rPr lang="en-US" sz="1800" b="1" noProof="0" dirty="0"/>
            <a:t> (גֹּ</a:t>
          </a:r>
          <a:r>
            <a:rPr lang="en-US" sz="1800" b="1" noProof="0" dirty="0" err="1"/>
            <a:t>פֶר</a:t>
          </a:r>
          <a:r>
            <a:rPr lang="en-US" sz="1800" b="1" noProof="0" dirty="0"/>
            <a:t>) (Gen. 6:14); </a:t>
          </a:r>
          <a:r>
            <a:rPr lang="en-US" sz="1800" b="1" i="1" u="none" noProof="0" dirty="0"/>
            <a:t>Selah</a:t>
          </a:r>
          <a:r>
            <a:rPr lang="en-US" sz="1800" b="1" noProof="0" dirty="0"/>
            <a:t> (</a:t>
          </a:r>
          <a:r>
            <a:rPr lang="en-US" sz="1800" b="1" noProof="0" dirty="0" err="1"/>
            <a:t>סֶלָה</a:t>
          </a:r>
          <a:r>
            <a:rPr lang="en-US" sz="1800" b="1" noProof="0" dirty="0"/>
            <a:t>) (in la </a:t>
          </a:r>
          <a:r>
            <a:rPr lang="en-US" sz="1800" b="1" noProof="0" dirty="0" err="1"/>
            <a:t>thucheng</a:t>
          </a:r>
          <a:r>
            <a:rPr lang="en-US" sz="1800" b="1" noProof="0" dirty="0"/>
            <a:t> </a:t>
          </a:r>
          <a:r>
            <a:rPr lang="en-US" sz="1800" b="1" noProof="0" dirty="0" err="1"/>
            <a:t>tampi’n</a:t>
          </a:r>
          <a:r>
            <a:rPr lang="en-US" sz="1800" b="1" noProof="0" dirty="0"/>
            <a:t> </a:t>
          </a:r>
          <a:r>
            <a:rPr lang="en-US" sz="1800" b="1" noProof="0" dirty="0" err="1"/>
            <a:t>anamang</a:t>
          </a:r>
          <a:r>
            <a:rPr lang="en-US" sz="1800" b="1" noProof="0" dirty="0"/>
            <a:t> e)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noProof="0" dirty="0" err="1"/>
            <a:t>Mikhat</a:t>
          </a:r>
          <a:r>
            <a:rPr lang="en-US" sz="1800" b="1" noProof="0" dirty="0"/>
            <a:t> in </a:t>
          </a:r>
          <a:r>
            <a:rPr lang="en-US" sz="1800" b="1" noProof="0" dirty="0" err="1"/>
            <a:t>asimlhah</a:t>
          </a:r>
          <a:r>
            <a:rPr lang="en-US" sz="1800" b="1" noProof="0" dirty="0"/>
            <a:t> ham, vet a </a:t>
          </a:r>
          <a:r>
            <a:rPr lang="en-US" sz="1800" b="1" noProof="0" dirty="0" err="1"/>
            <a:t>jihdoh</a:t>
          </a:r>
          <a:r>
            <a:rPr lang="en-US" sz="1800" b="1" noProof="0" dirty="0"/>
            <a:t> </a:t>
          </a:r>
          <a:r>
            <a:rPr lang="en-US" sz="1800" b="1" noProof="0" dirty="0" err="1"/>
            <a:t>bol</a:t>
          </a:r>
          <a:r>
            <a:rPr lang="en-US" sz="1800" b="1" noProof="0" dirty="0"/>
            <a:t> </a:t>
          </a:r>
          <a:r>
            <a:rPr lang="en-US" sz="1800" b="1" noProof="0" dirty="0" err="1"/>
            <a:t>ho’n</a:t>
          </a:r>
          <a:r>
            <a:rPr lang="en-US" sz="1800" b="1" noProof="0" dirty="0"/>
            <a:t> </a:t>
          </a:r>
          <a:r>
            <a:rPr lang="en-US" sz="1800" b="1" noProof="0" dirty="0" err="1"/>
            <a:t>asunkhiel</a:t>
          </a:r>
          <a:r>
            <a:rPr lang="en-US" sz="1800" b="1" noProof="0" dirty="0"/>
            <a:t> </a:t>
          </a:r>
          <a:r>
            <a:rPr lang="en-US" sz="1800" b="1" noProof="0" dirty="0" err="1"/>
            <a:t>nuom</a:t>
          </a:r>
          <a:r>
            <a:rPr lang="en-US" sz="1800" b="1" noProof="0" dirty="0"/>
            <a:t> ji </a:t>
          </a:r>
          <a:r>
            <a:rPr lang="en-US" sz="1800" b="1" noProof="0" dirty="0" err="1"/>
            <a:t>uve</a:t>
          </a:r>
          <a:r>
            <a:rPr lang="en-US" sz="1800" b="1" noProof="0" dirty="0"/>
            <a:t> (</a:t>
          </a:r>
          <a:r>
            <a:rPr lang="en-US" sz="1800" b="1" noProof="0" dirty="0" err="1"/>
            <a:t>Thulhun</a:t>
          </a:r>
          <a:r>
            <a:rPr lang="en-US" sz="1800" b="1" noProof="0" dirty="0"/>
            <a:t> </a:t>
          </a:r>
          <a:r>
            <a:rPr lang="en-US" sz="1800" b="1" noProof="0" dirty="0" err="1"/>
            <a:t>Thah</a:t>
          </a:r>
          <a:r>
            <a:rPr lang="en-US" sz="1800" b="1" noProof="0" dirty="0"/>
            <a:t> a aum </a:t>
          </a:r>
          <a:r>
            <a:rPr lang="en-US" sz="1800" b="1" noProof="0" dirty="0" err="1"/>
            <a:t>nuom</a:t>
          </a:r>
          <a:r>
            <a:rPr lang="en-US" sz="1800" b="1" noProof="0" dirty="0"/>
            <a:t> e)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900" b="1" noProof="0" dirty="0" err="1"/>
            <a:t>Vetsahna</a:t>
          </a:r>
          <a:r>
            <a:rPr lang="en-US" sz="1800" b="1" noProof="0" dirty="0"/>
            <a:t>: “Johan in </a:t>
          </a:r>
          <a:r>
            <a:rPr lang="en-US" sz="1800" b="1" noProof="0" dirty="0" err="1"/>
            <a:t>aman</a:t>
          </a:r>
          <a:r>
            <a:rPr lang="en-US" sz="1800" b="1" noProof="0" dirty="0"/>
            <a:t> Comma” (1 John 5:7-8). </a:t>
          </a:r>
          <a:r>
            <a:rPr lang="en-US" sz="1800" b="1" noProof="0" dirty="0" err="1"/>
            <a:t>Hiche</a:t>
          </a:r>
          <a:r>
            <a:rPr lang="en-US" sz="1800" b="1" noProof="0" dirty="0"/>
            <a:t> comma hi </a:t>
          </a:r>
          <a:r>
            <a:rPr lang="en-US" sz="1800" b="1" noProof="0" dirty="0" err="1"/>
            <a:t>khonung</a:t>
          </a:r>
          <a:r>
            <a:rPr lang="en-US" sz="1800" b="1" noProof="0" dirty="0"/>
            <a:t> a </a:t>
          </a:r>
          <a:r>
            <a:rPr lang="en-US" sz="1800" b="1" noProof="0" dirty="0" err="1"/>
            <a:t>avelsut</a:t>
          </a:r>
          <a:r>
            <a:rPr lang="en-US" sz="1800" b="1" noProof="0" dirty="0"/>
            <a:t> khat in </a:t>
          </a:r>
          <a:r>
            <a:rPr lang="en-US" sz="1800" b="1" noProof="0" dirty="0" err="1"/>
            <a:t>ahin</a:t>
          </a:r>
          <a:r>
            <a:rPr lang="en-US" sz="1800" b="1" noProof="0" dirty="0"/>
            <a:t> </a:t>
          </a:r>
          <a:r>
            <a:rPr lang="en-US" sz="1800" b="1" noProof="0" dirty="0" err="1"/>
            <a:t>koilut</a:t>
          </a:r>
          <a:r>
            <a:rPr lang="en-US" sz="1800" b="1" noProof="0" dirty="0"/>
            <a:t> </a:t>
          </a:r>
          <a:r>
            <a:rPr lang="en-US" sz="1800" b="1" noProof="0" dirty="0" err="1"/>
            <a:t>khah</a:t>
          </a:r>
          <a:r>
            <a:rPr lang="en-US" sz="1800" b="1" noProof="0" dirty="0"/>
            <a:t> ahi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/>
            <a:t>Lung a </a:t>
          </a:r>
          <a:r>
            <a:rPr lang="en-US" sz="1800" b="1" noProof="0" dirty="0" err="1"/>
            <a:t>hetsa</a:t>
          </a:r>
          <a:r>
            <a:rPr lang="en-US" sz="1800" b="1" noProof="0" dirty="0"/>
            <a:t> </a:t>
          </a:r>
          <a:r>
            <a:rPr lang="en-US" sz="1800" b="1" noProof="0" dirty="0" err="1"/>
            <a:t>avelsut</a:t>
          </a:r>
          <a:r>
            <a:rPr lang="en-US" sz="1800" b="1" noProof="0" dirty="0"/>
            <a:t> kit </a:t>
          </a:r>
          <a:r>
            <a:rPr lang="en-US" sz="1800" b="1" noProof="0" dirty="0" err="1"/>
            <a:t>tieng</a:t>
          </a:r>
          <a:r>
            <a:rPr lang="en-US" sz="1800" b="1" noProof="0" dirty="0"/>
            <a:t> u ham, </a:t>
          </a:r>
          <a:r>
            <a:rPr lang="en-US" sz="1800" b="1" noProof="0" dirty="0" err="1"/>
            <a:t>amit</a:t>
          </a:r>
          <a:r>
            <a:rPr lang="en-US" sz="1800" b="1" noProof="0" dirty="0"/>
            <a:t> </a:t>
          </a:r>
          <a:r>
            <a:rPr lang="en-US" sz="1800" b="1" noProof="0" dirty="0" err="1"/>
            <a:t>tah</a:t>
          </a:r>
          <a:r>
            <a:rPr lang="en-US" sz="1800" b="1" noProof="0" dirty="0"/>
            <a:t> </a:t>
          </a:r>
          <a:r>
            <a:rPr lang="en-US" sz="1800" b="1" noProof="0" dirty="0" err="1"/>
            <a:t>amulouva</a:t>
          </a:r>
          <a:r>
            <a:rPr lang="en-US" sz="1800" b="1" noProof="0" dirty="0"/>
            <a:t> </a:t>
          </a:r>
          <a:r>
            <a:rPr lang="en-US" sz="1800" b="1" noProof="0" dirty="0" err="1"/>
            <a:t>thilsuoh</a:t>
          </a:r>
          <a:r>
            <a:rPr lang="en-US" sz="1800" b="1" noProof="0" dirty="0"/>
            <a:t> khat </a:t>
          </a:r>
          <a:r>
            <a:rPr lang="en-US" sz="1800" b="1" noProof="0" dirty="0" err="1"/>
            <a:t>avetsut</a:t>
          </a:r>
          <a:r>
            <a:rPr lang="en-US" sz="1800" b="1" noProof="0" dirty="0"/>
            <a:t> </a:t>
          </a:r>
          <a:r>
            <a:rPr lang="en-US" sz="1800" b="1" noProof="0" dirty="0" err="1"/>
            <a:t>tieng</a:t>
          </a:r>
          <a:r>
            <a:rPr lang="en-US" sz="1800" b="1" noProof="0" dirty="0"/>
            <a:t>, Bible sun ho </a:t>
          </a:r>
          <a:r>
            <a:rPr lang="en-US" sz="1800" b="1" noProof="0" dirty="0" err="1"/>
            <a:t>ngel</a:t>
          </a:r>
          <a:r>
            <a:rPr lang="en-US" sz="1800" b="1" noProof="0" dirty="0"/>
            <a:t> in jong </a:t>
          </a:r>
          <a:r>
            <a:rPr lang="en-US" sz="1800" b="1" noProof="0" dirty="0" err="1"/>
            <a:t>bolkhiel</a:t>
          </a:r>
          <a:r>
            <a:rPr lang="en-US" sz="1800" b="1" noProof="0" dirty="0"/>
            <a:t> </a:t>
          </a:r>
          <a:r>
            <a:rPr lang="en-US" sz="1800" b="1" noProof="0" dirty="0" err="1"/>
            <a:t>neocha</a:t>
          </a:r>
          <a:r>
            <a:rPr lang="en-US" sz="1800" b="1" noProof="0" dirty="0"/>
            <a:t> cha </a:t>
          </a:r>
          <a:r>
            <a:rPr lang="en-US" sz="1800" b="1" noProof="0" dirty="0" err="1"/>
            <a:t>aneithei</a:t>
          </a:r>
          <a:r>
            <a:rPr lang="en-US" sz="1800" b="1" noProof="0" dirty="0"/>
            <a:t> un ahi</a:t>
          </a: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900" b="1" noProof="0" dirty="0" err="1"/>
            <a:t>Vetsahna</a:t>
          </a:r>
          <a:r>
            <a:rPr lang="en-US" sz="1800" b="1" noProof="0" dirty="0"/>
            <a:t>: Matthew in Zechariah chu Joash in </a:t>
          </a:r>
          <a:r>
            <a:rPr lang="en-US" sz="1800" b="1" noProof="0" dirty="0" err="1"/>
            <a:t>atha</a:t>
          </a:r>
          <a:r>
            <a:rPr lang="en-US" sz="1800" b="1" noProof="0" dirty="0"/>
            <a:t> ahi, “Berechiah </a:t>
          </a:r>
          <a:r>
            <a:rPr lang="en-US" sz="1800" b="1" noProof="0" dirty="0" err="1"/>
            <a:t>chapa</a:t>
          </a:r>
          <a:r>
            <a:rPr lang="en-US" sz="1800" b="1" noProof="0" dirty="0"/>
            <a:t>” (Zechariah </a:t>
          </a:r>
          <a:r>
            <a:rPr lang="en-US" sz="1800" b="1" noProof="0" dirty="0" err="1"/>
            <a:t>lekhabu</a:t>
          </a:r>
          <a:r>
            <a:rPr lang="en-US" sz="1800" b="1" noProof="0" dirty="0"/>
            <a:t> </a:t>
          </a:r>
          <a:r>
            <a:rPr lang="en-US" sz="1800" b="1" noProof="0" dirty="0" err="1"/>
            <a:t>sunpa</a:t>
          </a:r>
          <a:r>
            <a:rPr lang="en-US" sz="1800" b="1" noProof="0" dirty="0"/>
            <a:t>) </a:t>
          </a:r>
          <a:r>
            <a:rPr lang="en-US" sz="1800" b="1" noProof="0" dirty="0" err="1"/>
            <a:t>ati</a:t>
          </a:r>
          <a:r>
            <a:rPr lang="en-US" sz="1800" b="1" noProof="0" dirty="0"/>
            <a:t> (Mt. 23:35; see Lk. 11:51; 2Ch.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n-US" sz="1900" b="1" noProof="0" dirty="0" err="1">
              <a:solidFill>
                <a:schemeClr val="accent5">
                  <a:lumMod val="50000"/>
                </a:schemeClr>
              </a:solidFill>
            </a:rPr>
            <a:t>Paoledoh</a:t>
          </a:r>
          <a:r>
            <a:rPr lang="en-US" sz="1900" b="1" noProof="0" dirty="0">
              <a:solidFill>
                <a:schemeClr val="accent5">
                  <a:lumMod val="50000"/>
                </a:schemeClr>
              </a:solidFill>
            </a:rPr>
            <a:t> ho </a:t>
          </a:r>
          <a:r>
            <a:rPr lang="en-US" sz="1900" b="1" noProof="0" dirty="0" err="1">
              <a:solidFill>
                <a:schemeClr val="accent5">
                  <a:lumMod val="50000"/>
                </a:schemeClr>
              </a:solidFill>
            </a:rPr>
            <a:t>bolkhiel</a:t>
          </a:r>
          <a:r>
            <a:rPr lang="en-US" sz="1900" b="1" noProof="0" dirty="0">
              <a:solidFill>
                <a:schemeClr val="accent5">
                  <a:lumMod val="50000"/>
                </a:schemeClr>
              </a:solidFill>
            </a:rPr>
            <a:t> ho</a:t>
          </a: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noProof="0" dirty="0"/>
            <a:t>Bible </a:t>
          </a:r>
          <a:r>
            <a:rPr lang="en-US" sz="1800" b="1" noProof="0" dirty="0" err="1"/>
            <a:t>paoledoh</a:t>
          </a:r>
          <a:r>
            <a:rPr lang="en-US" sz="1800" b="1" noProof="0" dirty="0"/>
            <a:t> ho, </a:t>
          </a:r>
          <a:r>
            <a:rPr lang="en-US" sz="1800" b="1" noProof="0" dirty="0" err="1"/>
            <a:t>adieh</a:t>
          </a:r>
          <a:r>
            <a:rPr lang="en-US" sz="1800" b="1" noProof="0" dirty="0"/>
            <a:t> in </a:t>
          </a:r>
          <a:r>
            <a:rPr lang="en-US" sz="1800" b="1" noProof="0" dirty="0" err="1"/>
            <a:t>tukhang</a:t>
          </a:r>
          <a:r>
            <a:rPr lang="en-US" sz="1800" b="1" noProof="0" dirty="0"/>
            <a:t> pao </a:t>
          </a:r>
          <a:r>
            <a:rPr lang="en-US" sz="1800" b="1" noProof="0" dirty="0" err="1"/>
            <a:t>kiman</a:t>
          </a:r>
          <a:r>
            <a:rPr lang="en-US" sz="1800" b="1" noProof="0" dirty="0"/>
            <a:t> dan a </a:t>
          </a:r>
          <a:r>
            <a:rPr lang="en-US" sz="1800" b="1" noProof="0" dirty="0" err="1"/>
            <a:t>ledoh</a:t>
          </a:r>
          <a:r>
            <a:rPr lang="en-US" sz="1800" b="1" noProof="0" dirty="0"/>
            <a:t> hon </a:t>
          </a:r>
          <a:r>
            <a:rPr lang="en-US" sz="1800" b="1" noProof="0" dirty="0" err="1"/>
            <a:t>amaho</a:t>
          </a:r>
          <a:r>
            <a:rPr lang="en-US" sz="1800" b="1" noProof="0" dirty="0"/>
            <a:t> </a:t>
          </a:r>
          <a:r>
            <a:rPr lang="en-US" sz="1800" b="1" noProof="0" dirty="0" err="1"/>
            <a:t>hetdan</a:t>
          </a:r>
          <a:r>
            <a:rPr lang="en-US" sz="1800" b="1" noProof="0" dirty="0"/>
            <a:t> in </a:t>
          </a:r>
          <a:r>
            <a:rPr lang="en-US" sz="1800" b="1" noProof="0" dirty="0" err="1"/>
            <a:t>thucheng</a:t>
          </a:r>
          <a:r>
            <a:rPr lang="en-US" sz="1800" b="1" noProof="0" dirty="0"/>
            <a:t> </a:t>
          </a:r>
          <a:r>
            <a:rPr lang="en-US" sz="1800" b="1" noProof="0" dirty="0" err="1"/>
            <a:t>amang</a:t>
          </a:r>
          <a:r>
            <a:rPr lang="en-US" sz="1800" b="1" noProof="0" dirty="0"/>
            <a:t> ji </a:t>
          </a:r>
          <a:r>
            <a:rPr lang="en-US" sz="1800" b="1" noProof="0" dirty="0" err="1"/>
            <a:t>uve</a:t>
          </a:r>
          <a:r>
            <a:rPr lang="en-US" sz="1800" b="1" noProof="0" dirty="0"/>
            <a:t> </a:t>
          </a:r>
        </a:p>
      </dgm:t>
    </dgm:pt>
    <dgm:pt modelId="{F49E5106-F9DE-4412-8E5F-8644E90BB8FD}" type="parTrans" cxnId="{A9790B0C-4695-4F86-AB49-0302E2660D72}">
      <dgm:prSet/>
      <dgm:spPr/>
      <dgm:t>
        <a:bodyPr/>
        <a:lstStyle/>
        <a:p>
          <a:endParaRPr lang="es-ES"/>
        </a:p>
      </dgm:t>
    </dgm:pt>
    <dgm:pt modelId="{9675ECA9-4E68-4286-9997-0E3614F3FF40}" type="sibTrans" cxnId="{A9790B0C-4695-4F86-AB49-0302E2660D72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900" b="1" noProof="0" dirty="0" err="1"/>
            <a:t>Vetsahna</a:t>
          </a:r>
          <a:r>
            <a:rPr lang="en-US" sz="1800" b="1" noProof="0" dirty="0"/>
            <a:t>: </a:t>
          </a:r>
          <a:r>
            <a:rPr lang="en-US" sz="1800" b="1" noProof="0" dirty="0" err="1"/>
            <a:t>Tukhang</a:t>
          </a:r>
          <a:r>
            <a:rPr lang="en-US" sz="1800" b="1" noProof="0" dirty="0"/>
            <a:t> Bible </a:t>
          </a:r>
          <a:r>
            <a:rPr lang="en-US" sz="1800" b="1" noProof="0" dirty="0" err="1"/>
            <a:t>kiledoh</a:t>
          </a:r>
          <a:r>
            <a:rPr lang="en-US" sz="1800" b="1" noProof="0" dirty="0"/>
            <a:t> hon (MSG, NMB) Pakai Nikho </a:t>
          </a:r>
          <a:r>
            <a:rPr lang="en-US" sz="1800" b="1" noProof="0" dirty="0" err="1"/>
            <a:t>kiti</a:t>
          </a:r>
          <a:r>
            <a:rPr lang="en-US" sz="1800" b="1" noProof="0" dirty="0"/>
            <a:t> </a:t>
          </a:r>
          <a:r>
            <a:rPr lang="en-US" sz="1800" b="1" noProof="0" dirty="0" err="1"/>
            <a:t>khu</a:t>
          </a:r>
          <a:r>
            <a:rPr lang="en-US" sz="1800" b="1" noProof="0" dirty="0"/>
            <a:t> Sunday </a:t>
          </a:r>
          <a:r>
            <a:rPr lang="en-US" sz="1800" b="1" noProof="0" dirty="0" err="1"/>
            <a:t>tina’n</a:t>
          </a:r>
          <a:r>
            <a:rPr lang="en-US" sz="1800" b="1" noProof="0" dirty="0"/>
            <a:t> in </a:t>
          </a:r>
          <a:r>
            <a:rPr lang="en-US" sz="1800" b="1" noProof="0" dirty="0" err="1"/>
            <a:t>aledoh</a:t>
          </a:r>
          <a:r>
            <a:rPr lang="en-US" sz="1800" b="1" noProof="0" dirty="0"/>
            <a:t> </a:t>
          </a:r>
          <a:r>
            <a:rPr lang="en-US" sz="1800" b="1" noProof="0" dirty="0" err="1"/>
            <a:t>uve</a:t>
          </a:r>
          <a:r>
            <a:rPr lang="en-US" sz="1800" b="1" noProof="0" dirty="0"/>
            <a:t> (Rev. 1:10), </a:t>
          </a:r>
          <a:r>
            <a:rPr lang="en-US" sz="1800" b="1" noProof="0" dirty="0" err="1"/>
            <a:t>ahin</a:t>
          </a:r>
          <a:r>
            <a:rPr lang="en-US" sz="1800" b="1" noProof="0" dirty="0"/>
            <a:t> Sunday </a:t>
          </a:r>
          <a:r>
            <a:rPr lang="en-US" sz="1800" b="1" noProof="0" dirty="0" err="1"/>
            <a:t>thucheng</a:t>
          </a:r>
          <a:r>
            <a:rPr lang="en-US" sz="1800" b="1" noProof="0" dirty="0"/>
            <a:t> hi </a:t>
          </a:r>
          <a:r>
            <a:rPr lang="en-US" sz="1800" b="1" noProof="0" dirty="0" err="1"/>
            <a:t>solchahpu</a:t>
          </a:r>
          <a:r>
            <a:rPr lang="en-US" sz="1800" b="1" noProof="0" dirty="0"/>
            <a:t> </a:t>
          </a:r>
          <a:r>
            <a:rPr lang="en-US" sz="1800" b="1" noProof="0" dirty="0" err="1"/>
            <a:t>thi</a:t>
          </a:r>
          <a:r>
            <a:rPr lang="en-US" sz="1800" b="1" noProof="0" dirty="0"/>
            <a:t> </a:t>
          </a:r>
          <a:r>
            <a:rPr lang="en-US" sz="1800" b="1" noProof="0" dirty="0" err="1"/>
            <a:t>jou</a:t>
          </a:r>
          <a:r>
            <a:rPr lang="en-US" sz="1800" b="1" noProof="0" dirty="0"/>
            <a:t> </a:t>
          </a:r>
          <a:r>
            <a:rPr lang="en-US" sz="1800" b="1" noProof="0" dirty="0" err="1"/>
            <a:t>khonung</a:t>
          </a:r>
          <a:r>
            <a:rPr lang="en-US" sz="1800" b="1" noProof="0" dirty="0"/>
            <a:t> </a:t>
          </a:r>
          <a:r>
            <a:rPr lang="en-US" sz="1800" b="1" noProof="0" dirty="0" err="1"/>
            <a:t>peh</a:t>
          </a:r>
          <a:r>
            <a:rPr lang="en-US" sz="1800" b="1" noProof="0" dirty="0"/>
            <a:t> a hung </a:t>
          </a:r>
          <a:r>
            <a:rPr lang="en-US" sz="1800" b="1" noProof="0" dirty="0" err="1"/>
            <a:t>kimang</a:t>
          </a:r>
          <a:r>
            <a:rPr lang="en-US" sz="1800" b="1" noProof="0" dirty="0"/>
            <a:t> pan </a:t>
          </a:r>
          <a:r>
            <a:rPr lang="en-US" sz="1800" b="1" noProof="0" dirty="0" err="1"/>
            <a:t>bep</a:t>
          </a:r>
          <a:r>
            <a:rPr lang="en-US" sz="1800" b="1" noProof="0" dirty="0"/>
            <a:t> ahi</a:t>
          </a:r>
        </a:p>
      </dgm:t>
    </dgm:pt>
    <dgm:pt modelId="{5AC69AE4-6AA5-492A-A632-CFF71C61D356}" type="parTrans" cxnId="{3DBD57BA-F3EF-4974-8128-25A4B6D7C6D2}">
      <dgm:prSet/>
      <dgm:spPr/>
      <dgm:t>
        <a:bodyPr/>
        <a:lstStyle/>
        <a:p>
          <a:endParaRPr lang="es-ES"/>
        </a:p>
      </dgm:t>
    </dgm:pt>
    <dgm:pt modelId="{0D7DC8D1-2D25-4F0C-9973-9333BADBE3F0}" type="sibTrans" cxnId="{3DBD57BA-F3EF-4974-8128-25A4B6D7C6D2}">
      <dgm:prSet/>
      <dgm:spPr/>
      <dgm:t>
        <a:bodyPr/>
        <a:lstStyle/>
        <a:p>
          <a:endParaRPr lang="es-ES"/>
        </a:p>
      </dgm:t>
    </dgm:pt>
    <dgm:pt modelId="{7FA076F6-2EA5-418C-8A68-37AE645238BA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endParaRPr lang="en-US" sz="1800" b="1" noProof="0" dirty="0"/>
        </a:p>
      </dgm:t>
    </dgm:pt>
    <dgm:pt modelId="{4CC76525-0CEA-4734-9600-4B64BFFDEEF5}" type="parTrans" cxnId="{D360EB5A-97B6-47FF-BAFC-9604DCE51829}">
      <dgm:prSet/>
      <dgm:spPr/>
      <dgm:t>
        <a:bodyPr/>
        <a:lstStyle/>
        <a:p>
          <a:endParaRPr lang="en-IN"/>
        </a:p>
      </dgm:t>
    </dgm:pt>
    <dgm:pt modelId="{A8FB999D-EABE-4237-AD00-B3D275EE053C}" type="sibTrans" cxnId="{D360EB5A-97B6-47FF-BAFC-9604DCE51829}">
      <dgm:prSet/>
      <dgm:spPr/>
      <dgm:t>
        <a:bodyPr/>
        <a:lstStyle/>
        <a:p>
          <a:endParaRPr lang="en-IN"/>
        </a:p>
      </dgm:t>
    </dgm:pt>
    <dgm:pt modelId="{26696BD6-ACDD-47CB-9B8F-92520AA9A9B4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endParaRPr lang="en-US" sz="1800" b="1" noProof="0" dirty="0"/>
        </a:p>
      </dgm:t>
    </dgm:pt>
    <dgm:pt modelId="{3B3CCF80-CD5B-4200-B0B3-7F8201A55AFF}" type="parTrans" cxnId="{AA9D5DC6-00B0-4981-8247-845F84A6B1BB}">
      <dgm:prSet/>
      <dgm:spPr/>
      <dgm:t>
        <a:bodyPr/>
        <a:lstStyle/>
        <a:p>
          <a:endParaRPr lang="en-IN"/>
        </a:p>
      </dgm:t>
    </dgm:pt>
    <dgm:pt modelId="{5F8360F0-41AD-46AD-84FA-74D8AD540EC3}" type="sibTrans" cxnId="{AA9D5DC6-00B0-4981-8247-845F84A6B1BB}">
      <dgm:prSet/>
      <dgm:spPr/>
      <dgm:t>
        <a:bodyPr/>
        <a:lstStyle/>
        <a:p>
          <a:endParaRPr lang="en-IN"/>
        </a:p>
      </dgm:t>
    </dgm:pt>
    <dgm:pt modelId="{C619519A-1275-4EC6-B5D9-2715AC243742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endParaRPr lang="en-US" sz="900" b="1" noProof="0" dirty="0"/>
        </a:p>
      </dgm:t>
    </dgm:pt>
    <dgm:pt modelId="{DC2A1E24-695A-400D-9148-FA9CD5D9945B}" type="parTrans" cxnId="{1F99C375-FEDD-4BA2-9040-4ACF8F9AC2ED}">
      <dgm:prSet/>
      <dgm:spPr/>
      <dgm:t>
        <a:bodyPr/>
        <a:lstStyle/>
        <a:p>
          <a:endParaRPr lang="en-IN"/>
        </a:p>
      </dgm:t>
    </dgm:pt>
    <dgm:pt modelId="{E5E17DC4-5A82-4B8F-AE17-9494FFB14141}" type="sibTrans" cxnId="{1F99C375-FEDD-4BA2-9040-4ACF8F9AC2ED}">
      <dgm:prSet/>
      <dgm:spPr/>
      <dgm:t>
        <a:bodyPr/>
        <a:lstStyle/>
        <a:p>
          <a:endParaRPr lang="en-IN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1A874903-99B4-4763-A5EA-90C4FB7A5406}" type="presOf" srcId="{E6EC70E8-ABA4-49CF-9B10-16585099F7DD}" destId="{8D37A1EB-09DF-4C2C-8DA9-802AE338DC45}" srcOrd="0" destOrd="1" presId="urn:microsoft.com/office/officeart/2005/8/layout/hList3"/>
    <dgm:cxn modelId="{A9790B0C-4695-4F86-AB49-0302E2660D72}" srcId="{FFA168ED-C004-47D4-A9FE-3E847772731C}" destId="{E6EC70E8-ABA4-49CF-9B10-16585099F7DD}" srcOrd="0" destOrd="0" parTransId="{F49E5106-F9DE-4412-8E5F-8644E90BB8FD}" sibTransId="{9675ECA9-4E68-4286-9997-0E3614F3FF40}"/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2" destOrd="0" parTransId="{6A1D9A42-118D-4F89-B210-42C049268E1F}" sibTransId="{2D5EC158-33BC-4B19-9142-9A338121AF32}"/>
    <dgm:cxn modelId="{42533515-3487-4D4B-9F8D-BA985E642698}" type="presOf" srcId="{3AAF4544-A9A4-42F2-B6A7-3CBDBF03A68D}" destId="{8D37A1EB-09DF-4C2C-8DA9-802AE338DC45}" srcOrd="0" destOrd="3" presId="urn:microsoft.com/office/officeart/2005/8/layout/hList3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3" presId="urn:microsoft.com/office/officeart/2005/8/layout/hList3"/>
    <dgm:cxn modelId="{1F99C375-FEDD-4BA2-9040-4ACF8F9AC2ED}" srcId="{750603F7-4E0E-40BD-9FC8-6F1082B0FDDB}" destId="{C619519A-1275-4EC6-B5D9-2715AC243742}" srcOrd="1" destOrd="0" parTransId="{DC2A1E24-695A-400D-9148-FA9CD5D9945B}" sibTransId="{E5E17DC4-5A82-4B8F-AE17-9494FFB14141}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F03CA67A-742A-4DAF-A2BD-65BCDA6D2BE5}" type="presOf" srcId="{7FA076F6-2EA5-418C-8A68-37AE645238BA}" destId="{8D37A1EB-09DF-4C2C-8DA9-802AE338DC45}" srcOrd="0" destOrd="2" presId="urn:microsoft.com/office/officeart/2005/8/layout/hList3"/>
    <dgm:cxn modelId="{D360EB5A-97B6-47FF-BAFC-9604DCE51829}" srcId="{FFA168ED-C004-47D4-A9FE-3E847772731C}" destId="{7FA076F6-2EA5-418C-8A68-37AE645238BA}" srcOrd="1" destOrd="0" parTransId="{4CC76525-0CEA-4734-9600-4B64BFFDEEF5}" sibTransId="{A8FB999D-EABE-4237-AD00-B3D275EE053C}"/>
    <dgm:cxn modelId="{C9A6497E-F0C5-48E8-AE99-DA75B795578A}" type="presOf" srcId="{26696BD6-ACDD-47CB-9B8F-92520AA9A9B4}" destId="{FAC9F74B-F150-4795-A275-4CCA30C0FD74}" srcOrd="0" destOrd="2" presId="urn:microsoft.com/office/officeart/2005/8/layout/hList3"/>
    <dgm:cxn modelId="{93901C86-EA7A-4876-9721-7497AA13AE41}" srcId="{C6311A42-1E9F-4CE5-9C37-83505628FC13}" destId="{D8B23302-96A3-4103-A4F4-980A11B03272}" srcOrd="2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056AFB88-EEEE-474D-AD75-AE1D533380B5}" type="presOf" srcId="{C619519A-1275-4EC6-B5D9-2715AC243742}" destId="{CA4D7B83-137E-4956-A840-E8D8D786BF24}" srcOrd="0" destOrd="2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3DBD57BA-F3EF-4974-8128-25A4B6D7C6D2}" srcId="{FFA168ED-C004-47D4-A9FE-3E847772731C}" destId="{3AAF4544-A9A4-42F2-B6A7-3CBDBF03A68D}" srcOrd="2" destOrd="0" parTransId="{5AC69AE4-6AA5-492A-A632-CFF71C61D356}" sibTransId="{0D7DC8D1-2D25-4F0C-9973-9333BADBE3F0}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AA9D5DC6-00B0-4981-8247-845F84A6B1BB}" srcId="{C6311A42-1E9F-4CE5-9C37-83505628FC13}" destId="{26696BD6-ACDD-47CB-9B8F-92520AA9A9B4}" srcOrd="1" destOrd="0" parTransId="{3B3CCF80-CD5B-4200-B0B3-7F8201A55AFF}" sibTransId="{5F8360F0-41AD-46AD-84FA-74D8AD540EC3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E25F72E2-C1FD-4E6F-A5F8-55248A75356E}" type="presOf" srcId="{D8B23302-96A3-4103-A4F4-980A11B03272}" destId="{FAC9F74B-F150-4795-A275-4CCA30C0FD74}" srcOrd="0" destOrd="3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David chu </a:t>
          </a:r>
          <a:r>
            <a:rPr lang="en-US" sz="17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</a:t>
          </a:r>
          <a:r>
            <a:rPr lang="en-US" sz="17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din ana delle </a:t>
          </a:r>
          <a:r>
            <a:rPr lang="en-US" sz="17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uve</a:t>
          </a:r>
          <a:endParaRPr lang="en-US" sz="17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Solomon </a:t>
          </a:r>
          <a:r>
            <a:rPr lang="en-US" sz="17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leng</a:t>
          </a:r>
          <a:r>
            <a:rPr lang="en-US" sz="17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 ah ana  </a:t>
          </a:r>
          <a:r>
            <a:rPr lang="en-US" sz="17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khosa’i</a:t>
          </a:r>
          <a:endParaRPr lang="en-US" sz="17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Daniel </a:t>
          </a:r>
          <a:r>
            <a:rPr lang="en-US" sz="17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gamdang</a:t>
          </a:r>
          <a:r>
            <a:rPr lang="en-US" sz="17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ana </a:t>
          </a:r>
          <a:r>
            <a:rPr lang="en-US" sz="17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pem</a:t>
          </a:r>
          <a:r>
            <a:rPr lang="en-US" sz="17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</a:t>
          </a:r>
          <a:endParaRPr lang="en-US" sz="17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Pablo </a:t>
          </a:r>
          <a:r>
            <a:rPr lang="en-US" sz="17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suongkul</a:t>
          </a:r>
          <a:r>
            <a:rPr lang="en-US" sz="17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ana </a:t>
          </a:r>
          <a:r>
            <a:rPr lang="en-US" sz="17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taang</a:t>
          </a:r>
          <a:r>
            <a:rPr lang="en-US" sz="17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</a:t>
          </a:r>
          <a:endParaRPr lang="en-US" sz="17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John </a:t>
          </a:r>
          <a:r>
            <a:rPr lang="en-US" sz="17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gamdang</a:t>
          </a:r>
          <a:r>
            <a:rPr lang="en-US" sz="17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7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thotdoh</a:t>
          </a:r>
          <a:r>
            <a:rPr lang="en-US" sz="17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7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anahi</a:t>
          </a:r>
          <a:endParaRPr lang="en-US" sz="17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612"/>
          <a:ext cx="5728825" cy="310187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Khangthusim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umdol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37:2)</a:t>
          </a:r>
        </a:p>
      </dsp:txBody>
      <dsp:txXfrm>
        <a:off x="15142" y="15754"/>
        <a:ext cx="5698541" cy="279903"/>
      </dsp:txXfrm>
    </dsp:sp>
    <dsp:sp modelId="{9CDF292F-7AA4-4C9A-BCA8-216E1731C09F}">
      <dsp:nvSpPr>
        <dsp:cNvPr id="0" name=""/>
        <dsp:cNvSpPr/>
      </dsp:nvSpPr>
      <dsp:spPr>
        <a:xfrm>
          <a:off x="0" y="319476"/>
          <a:ext cx="5728825" cy="310187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Phunggui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umdan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(Gen. 5:1)</a:t>
          </a:r>
        </a:p>
      </dsp:txBody>
      <dsp:txXfrm>
        <a:off x="15142" y="334618"/>
        <a:ext cx="5698541" cy="279903"/>
      </dsp:txXfrm>
    </dsp:sp>
    <dsp:sp modelId="{6A23640A-FE65-4547-8FF1-69CD1665EE7B}">
      <dsp:nvSpPr>
        <dsp:cNvPr id="0" name=""/>
        <dsp:cNvSpPr/>
      </dsp:nvSpPr>
      <dsp:spPr>
        <a:xfrm>
          <a:off x="0" y="638340"/>
          <a:ext cx="5728825" cy="310187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Gaothu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(Is. 13:1)</a:t>
          </a:r>
        </a:p>
      </dsp:txBody>
      <dsp:txXfrm>
        <a:off x="15142" y="653482"/>
        <a:ext cx="5698541" cy="279903"/>
      </dsp:txXfrm>
    </dsp:sp>
    <dsp:sp modelId="{8D141A1E-82A6-4D75-8D19-3E1D03942BA4}">
      <dsp:nvSpPr>
        <dsp:cNvPr id="0" name=""/>
        <dsp:cNvSpPr/>
      </dsp:nvSpPr>
      <dsp:spPr>
        <a:xfrm>
          <a:off x="0" y="957203"/>
          <a:ext cx="5728825" cy="310187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Leisiet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kichaini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gao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thilmu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(Rev. 12:1)</a:t>
          </a:r>
        </a:p>
      </dsp:txBody>
      <dsp:txXfrm>
        <a:off x="15142" y="972345"/>
        <a:ext cx="5698541" cy="279903"/>
      </dsp:txXfrm>
    </dsp:sp>
    <dsp:sp modelId="{C40C0A74-EA93-4224-9CBB-D814D4DBD921}">
      <dsp:nvSpPr>
        <dsp:cNvPr id="0" name=""/>
        <dsp:cNvSpPr/>
      </dsp:nvSpPr>
      <dsp:spPr>
        <a:xfrm>
          <a:off x="0" y="1276067"/>
          <a:ext cx="5728825" cy="310187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Lapao (Isaiah </a:t>
          </a: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lekhabu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atamjo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42" y="1291209"/>
        <a:ext cx="5698541" cy="279903"/>
      </dsp:txXfrm>
    </dsp:sp>
    <dsp:sp modelId="{4776BF43-960A-49BB-8E45-4FA356F856D0}">
      <dsp:nvSpPr>
        <dsp:cNvPr id="0" name=""/>
        <dsp:cNvSpPr/>
      </dsp:nvSpPr>
      <dsp:spPr>
        <a:xfrm>
          <a:off x="0" y="1594931"/>
          <a:ext cx="5728825" cy="310187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(Solomon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labu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sp:txBody>
      <dsp:txXfrm>
        <a:off x="15142" y="1610073"/>
        <a:ext cx="5698541" cy="279903"/>
      </dsp:txXfrm>
    </dsp:sp>
    <dsp:sp modelId="{76E3323B-82A1-4772-9243-1FCC891EC0A8}">
      <dsp:nvSpPr>
        <dsp:cNvPr id="0" name=""/>
        <dsp:cNvSpPr/>
      </dsp:nvSpPr>
      <dsp:spPr>
        <a:xfrm>
          <a:off x="0" y="1913794"/>
          <a:ext cx="5728825" cy="310187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Vetkah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kikotpi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(Is. 17:7)</a:t>
          </a:r>
        </a:p>
      </dsp:txBody>
      <dsp:txXfrm>
        <a:off x="15142" y="1928936"/>
        <a:ext cx="5698541" cy="279903"/>
      </dsp:txXfrm>
    </dsp:sp>
    <dsp:sp modelId="{6148C81F-F04F-44BC-8D7A-3C655EE8E6C9}">
      <dsp:nvSpPr>
        <dsp:cNvPr id="0" name=""/>
        <dsp:cNvSpPr/>
      </dsp:nvSpPr>
      <dsp:spPr>
        <a:xfrm>
          <a:off x="0" y="2232658"/>
          <a:ext cx="5728825" cy="310187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Thulem</a:t>
          </a:r>
          <a:r>
            <a:rPr lang="en-US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(Luke 18:1)</a:t>
          </a:r>
        </a:p>
      </dsp:txBody>
      <dsp:txXfrm>
        <a:off x="15142" y="2247800"/>
        <a:ext cx="5698541" cy="279903"/>
      </dsp:txXfrm>
    </dsp:sp>
    <dsp:sp modelId="{09AFF0BC-71D2-476B-913E-E29D5F954ED2}">
      <dsp:nvSpPr>
        <dsp:cNvPr id="0" name=""/>
        <dsp:cNvSpPr/>
      </dsp:nvSpPr>
      <dsp:spPr>
        <a:xfrm>
          <a:off x="0" y="2551522"/>
          <a:ext cx="5728825" cy="310187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Lekhathot</a:t>
          </a:r>
          <a:r>
            <a:rPr lang="en-US" sz="21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(2 Thessalonica 3:17)</a:t>
          </a:r>
        </a:p>
      </dsp:txBody>
      <dsp:txXfrm>
        <a:off x="15142" y="2566664"/>
        <a:ext cx="5698541" cy="2799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Pathien</a:t>
          </a:r>
          <a:r>
            <a:rPr lang="en-US" sz="1900" b="1" kern="1200" noProof="0" dirty="0"/>
            <a:t> in </a:t>
          </a:r>
          <a:r>
            <a:rPr lang="en-US" sz="1900" b="1" kern="1200" noProof="0" dirty="0" err="1"/>
            <a:t>lhinglel</a:t>
          </a:r>
          <a:r>
            <a:rPr lang="en-US" sz="1900" b="1" kern="1200" noProof="0" dirty="0"/>
            <a:t> ho </a:t>
          </a:r>
          <a:r>
            <a:rPr lang="en-US" sz="1900" b="1" kern="1200" noProof="0" dirty="0" err="1"/>
            <a:t>manchah</a:t>
          </a:r>
          <a:r>
            <a:rPr lang="en-US" sz="1900" b="1" kern="1200" noProof="0" dirty="0"/>
            <a:t> ding </a:t>
          </a:r>
          <a:r>
            <a:rPr lang="en-US" sz="1900" b="1" kern="1200" noProof="0" dirty="0" err="1"/>
            <a:t>alhen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joh</a:t>
          </a:r>
          <a:r>
            <a:rPr lang="en-US" sz="1900" b="1" kern="1200" noProof="0" dirty="0"/>
            <a:t> ahi—“</a:t>
          </a:r>
          <a:r>
            <a:rPr lang="en-US" sz="1900" b="1" kern="1200" noProof="0" dirty="0" err="1"/>
            <a:t>leibel</a:t>
          </a:r>
          <a:r>
            <a:rPr lang="en-US" sz="1900" b="1" kern="1200" noProof="0" dirty="0"/>
            <a:t> ho”—</a:t>
          </a:r>
          <a:r>
            <a:rPr lang="en-US" sz="1900" b="1" kern="1200" noProof="0" dirty="0" err="1"/>
            <a:t>athu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phuongle</a:t>
          </a:r>
          <a:r>
            <a:rPr lang="en-US" sz="1900" b="1" kern="1200" noProof="0" dirty="0"/>
            <a:t> ding a (2 Corinth 4:7).                    </a:t>
          </a:r>
          <a:r>
            <a:rPr lang="en-US" sz="1900" b="1" kern="1200" noProof="0" dirty="0" err="1"/>
            <a:t>Hiche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lhinlelna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chun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thupha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aphuondoh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jou</a:t>
          </a:r>
          <a:r>
            <a:rPr lang="en-US" sz="1900" b="1" kern="1200" noProof="0" dirty="0"/>
            <a:t> hi </a:t>
          </a:r>
          <a:r>
            <a:rPr lang="en-US" sz="1900" b="1" kern="1200" noProof="0" dirty="0" err="1"/>
            <a:t>nam</a:t>
          </a:r>
          <a:r>
            <a:rPr lang="en-US" sz="1900" b="1" kern="1200" noProof="0" dirty="0"/>
            <a:t>? Bible 100% muon um </a:t>
          </a:r>
          <a:r>
            <a:rPr lang="en-US" sz="1900" b="1" kern="1200" noProof="0" dirty="0" err="1"/>
            <a:t>hina’n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tem</a:t>
          </a:r>
          <a:r>
            <a:rPr lang="en-US" sz="1900" b="1" kern="1200" noProof="0" dirty="0"/>
            <a:t>?</a:t>
          </a:r>
          <a:endParaRPr lang="en-US" sz="19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solidFill>
                <a:schemeClr val="accent2">
                  <a:lumMod val="50000"/>
                </a:schemeClr>
              </a:solidFill>
            </a:rPr>
            <a:t>Thucheng</a:t>
          </a:r>
          <a:r>
            <a:rPr lang="en-US" sz="1900" b="1" kern="1200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900" b="1" kern="1200" noProof="0" dirty="0" err="1">
              <a:solidFill>
                <a:schemeClr val="accent2">
                  <a:lumMod val="50000"/>
                </a:schemeClr>
              </a:solidFill>
            </a:rPr>
            <a:t>lui</a:t>
          </a:r>
          <a:r>
            <a:rPr lang="en-US" sz="1900" b="1" kern="1200" noProof="0" dirty="0">
              <a:solidFill>
                <a:schemeClr val="accent2">
                  <a:lumMod val="50000"/>
                </a:schemeClr>
              </a:solidFill>
            </a:rPr>
            <a:t> ho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kern="1200" noProof="0" dirty="0"/>
            <a:t>Hebrew, Aramaic, </a:t>
          </a:r>
          <a:r>
            <a:rPr lang="en-US" sz="1800" b="1" kern="1200" noProof="0" dirty="0" err="1"/>
            <a:t>leh</a:t>
          </a:r>
          <a:r>
            <a:rPr lang="en-US" sz="1800" b="1" kern="1200" noProof="0" dirty="0"/>
            <a:t> Greek </a:t>
          </a:r>
          <a:r>
            <a:rPr lang="en-US" sz="1800" b="1" kern="1200" noProof="0" dirty="0" err="1"/>
            <a:t>thucheng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ipi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kiseina</a:t>
          </a:r>
          <a:r>
            <a:rPr lang="en-US" sz="1800" b="1" kern="1200" noProof="0" dirty="0"/>
            <a:t> ahi </a:t>
          </a:r>
          <a:r>
            <a:rPr lang="en-US" sz="1800" b="1" kern="1200" noProof="0" dirty="0" err="1"/>
            <a:t>kihe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talou</a:t>
          </a:r>
          <a:r>
            <a:rPr lang="en-US" sz="1800" b="1" kern="1200" noProof="0" dirty="0"/>
            <a:t> ho, </a:t>
          </a:r>
          <a:r>
            <a:rPr lang="en-US" sz="1800" b="1" kern="1200" noProof="0" dirty="0" err="1"/>
            <a:t>ahilou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leh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thiemgao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phaat</a:t>
          </a:r>
          <a:r>
            <a:rPr lang="en-US" sz="1800" b="1" kern="1200" noProof="0" dirty="0"/>
            <a:t> lai a </a:t>
          </a:r>
          <a:r>
            <a:rPr lang="en-US" sz="1800" b="1" kern="1200" noProof="0" dirty="0" err="1"/>
            <a:t>thildang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seina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kimang</a:t>
          </a:r>
          <a:r>
            <a:rPr lang="en-US" sz="1800" b="1" kern="1200" noProof="0" dirty="0"/>
            <a:t> ho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900" b="1" kern="1200" noProof="0" dirty="0" err="1"/>
            <a:t>Vetsahna</a:t>
          </a:r>
          <a:r>
            <a:rPr lang="en-US" sz="1800" b="1" kern="1200" noProof="0" dirty="0"/>
            <a:t>: </a:t>
          </a:r>
          <a:r>
            <a:rPr lang="en-US" sz="1800" b="1" i="1" u="none" kern="1200" noProof="0" dirty="0"/>
            <a:t>Gopher</a:t>
          </a:r>
          <a:r>
            <a:rPr lang="en-US" sz="1800" b="1" kern="1200" noProof="0" dirty="0"/>
            <a:t> (גֹּ</a:t>
          </a:r>
          <a:r>
            <a:rPr lang="en-US" sz="1800" b="1" kern="1200" noProof="0" dirty="0" err="1"/>
            <a:t>פֶר</a:t>
          </a:r>
          <a:r>
            <a:rPr lang="en-US" sz="1800" b="1" kern="1200" noProof="0" dirty="0"/>
            <a:t>) (Gen. 6:14); </a:t>
          </a:r>
          <a:r>
            <a:rPr lang="en-US" sz="1800" b="1" i="1" u="none" kern="1200" noProof="0" dirty="0"/>
            <a:t>Selah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סֶלָה</a:t>
          </a:r>
          <a:r>
            <a:rPr lang="en-US" sz="1800" b="1" kern="1200" noProof="0" dirty="0"/>
            <a:t>) (in la </a:t>
          </a:r>
          <a:r>
            <a:rPr lang="en-US" sz="1800" b="1" kern="1200" noProof="0" dirty="0" err="1"/>
            <a:t>thucheng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tampi’n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anamang</a:t>
          </a:r>
          <a:r>
            <a:rPr lang="en-US" sz="1800" b="1" kern="1200" noProof="0" dirty="0"/>
            <a:t> e)</a:t>
          </a: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solidFill>
                <a:srgbClr val="8D8A00"/>
              </a:solidFill>
            </a:rPr>
            <a:t>Khonung</a:t>
          </a:r>
          <a:r>
            <a:rPr lang="en-US" sz="1900" b="1" kern="1200" noProof="0" dirty="0">
              <a:solidFill>
                <a:srgbClr val="8D8A00"/>
              </a:solidFill>
            </a:rPr>
            <a:t> a </a:t>
          </a:r>
          <a:r>
            <a:rPr lang="en-US" sz="1900" b="1" kern="1200" noProof="0" dirty="0" err="1">
              <a:solidFill>
                <a:srgbClr val="8D8A00"/>
              </a:solidFill>
            </a:rPr>
            <a:t>hin</a:t>
          </a:r>
          <a:r>
            <a:rPr lang="en-US" sz="1900" b="1" kern="1200" noProof="0" dirty="0">
              <a:solidFill>
                <a:srgbClr val="8D8A00"/>
              </a:solidFill>
            </a:rPr>
            <a:t> </a:t>
          </a:r>
          <a:r>
            <a:rPr lang="en-US" sz="1900" b="1" kern="1200" noProof="0" dirty="0" err="1">
              <a:solidFill>
                <a:srgbClr val="8D8A00"/>
              </a:solidFill>
            </a:rPr>
            <a:t>velsut</a:t>
          </a:r>
          <a:r>
            <a:rPr lang="en-US" sz="1900" b="1" kern="1200" noProof="0" dirty="0">
              <a:solidFill>
                <a:srgbClr val="8D8A00"/>
              </a:solidFill>
            </a:rPr>
            <a:t> ho </a:t>
          </a:r>
          <a:r>
            <a:rPr lang="en-US" sz="1900" b="1" kern="1200" noProof="0" dirty="0" err="1">
              <a:solidFill>
                <a:srgbClr val="8D8A00"/>
              </a:solidFill>
            </a:rPr>
            <a:t>bolkhiel</a:t>
          </a:r>
          <a:r>
            <a:rPr lang="en-US" sz="1900" b="1" kern="1200" noProof="0" dirty="0">
              <a:solidFill>
                <a:srgbClr val="8D8A00"/>
              </a:solidFill>
            </a:rPr>
            <a:t> ho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kern="1200" noProof="0" dirty="0" err="1"/>
            <a:t>Mikhat</a:t>
          </a:r>
          <a:r>
            <a:rPr lang="en-US" sz="1800" b="1" kern="1200" noProof="0" dirty="0"/>
            <a:t> in </a:t>
          </a:r>
          <a:r>
            <a:rPr lang="en-US" sz="1800" b="1" kern="1200" noProof="0" dirty="0" err="1"/>
            <a:t>asimlhah</a:t>
          </a:r>
          <a:r>
            <a:rPr lang="en-US" sz="1800" b="1" kern="1200" noProof="0" dirty="0"/>
            <a:t> ham, vet a </a:t>
          </a:r>
          <a:r>
            <a:rPr lang="en-US" sz="1800" b="1" kern="1200" noProof="0" dirty="0" err="1"/>
            <a:t>jihdoh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bol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ho’n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asunkhiel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nuom</a:t>
          </a:r>
          <a:r>
            <a:rPr lang="en-US" sz="1800" b="1" kern="1200" noProof="0" dirty="0"/>
            <a:t> ji </a:t>
          </a:r>
          <a:r>
            <a:rPr lang="en-US" sz="1800" b="1" kern="1200" noProof="0" dirty="0" err="1"/>
            <a:t>uve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Thulhun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Thah</a:t>
          </a:r>
          <a:r>
            <a:rPr lang="en-US" sz="1800" b="1" kern="1200" noProof="0" dirty="0"/>
            <a:t> a aum </a:t>
          </a:r>
          <a:r>
            <a:rPr lang="en-US" sz="1800" b="1" kern="1200" noProof="0" dirty="0" err="1"/>
            <a:t>nuom</a:t>
          </a:r>
          <a:r>
            <a:rPr lang="en-US" sz="1800" b="1" kern="1200" noProof="0" dirty="0"/>
            <a:t> e)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endParaRPr lang="en-US" sz="1800" b="1" kern="1200" noProof="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900" b="1" kern="1200" noProof="0" dirty="0" err="1"/>
            <a:t>Vetsahna</a:t>
          </a:r>
          <a:r>
            <a:rPr lang="en-US" sz="1800" b="1" kern="1200" noProof="0" dirty="0"/>
            <a:t>: “Johan in </a:t>
          </a:r>
          <a:r>
            <a:rPr lang="en-US" sz="1800" b="1" kern="1200" noProof="0" dirty="0" err="1"/>
            <a:t>aman</a:t>
          </a:r>
          <a:r>
            <a:rPr lang="en-US" sz="1800" b="1" kern="1200" noProof="0" dirty="0"/>
            <a:t> Comma” (1 John 5:7-8). </a:t>
          </a:r>
          <a:r>
            <a:rPr lang="en-US" sz="1800" b="1" kern="1200" noProof="0" dirty="0" err="1"/>
            <a:t>Hiche</a:t>
          </a:r>
          <a:r>
            <a:rPr lang="en-US" sz="1800" b="1" kern="1200" noProof="0" dirty="0"/>
            <a:t> comma hi </a:t>
          </a:r>
          <a:r>
            <a:rPr lang="en-US" sz="1800" b="1" kern="1200" noProof="0" dirty="0" err="1"/>
            <a:t>khonung</a:t>
          </a:r>
          <a:r>
            <a:rPr lang="en-US" sz="1800" b="1" kern="1200" noProof="0" dirty="0"/>
            <a:t> a </a:t>
          </a:r>
          <a:r>
            <a:rPr lang="en-US" sz="1800" b="1" kern="1200" noProof="0" dirty="0" err="1"/>
            <a:t>avelsut</a:t>
          </a:r>
          <a:r>
            <a:rPr lang="en-US" sz="1800" b="1" kern="1200" noProof="0" dirty="0"/>
            <a:t> khat in </a:t>
          </a:r>
          <a:r>
            <a:rPr lang="en-US" sz="1800" b="1" kern="1200" noProof="0" dirty="0" err="1"/>
            <a:t>ahin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koilut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khah</a:t>
          </a:r>
          <a:r>
            <a:rPr lang="en-US" sz="1800" b="1" kern="1200" noProof="0" dirty="0"/>
            <a:t> ahi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900" b="1" kern="1200" noProof="0" dirty="0" err="1">
              <a:solidFill>
                <a:schemeClr val="accent4">
                  <a:lumMod val="50000"/>
                </a:schemeClr>
              </a:solidFill>
            </a:rPr>
            <a:t>Lekhasun</a:t>
          </a:r>
          <a:r>
            <a:rPr lang="en-US" sz="19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900" b="1" kern="1200" noProof="0" dirty="0" err="1">
              <a:solidFill>
                <a:schemeClr val="accent4">
                  <a:lumMod val="50000"/>
                </a:schemeClr>
              </a:solidFill>
            </a:rPr>
            <a:t>amaho</a:t>
          </a:r>
          <a:r>
            <a:rPr lang="en-US" sz="19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900" b="1" kern="1200" noProof="0" dirty="0" err="1">
              <a:solidFill>
                <a:schemeClr val="accent4">
                  <a:lumMod val="50000"/>
                </a:schemeClr>
              </a:solidFill>
            </a:rPr>
            <a:t>tah</a:t>
          </a:r>
          <a:r>
            <a:rPr lang="en-US" sz="1900" b="1" kern="1200" noProof="0" dirty="0">
              <a:solidFill>
                <a:schemeClr val="accent4">
                  <a:lumMod val="50000"/>
                </a:schemeClr>
              </a:solidFill>
            </a:rPr>
            <a:t> in </a:t>
          </a:r>
          <a:r>
            <a:rPr lang="en-US" sz="1900" b="1" kern="1200" noProof="0" dirty="0" err="1">
              <a:solidFill>
                <a:schemeClr val="accent4">
                  <a:lumMod val="50000"/>
                </a:schemeClr>
              </a:solidFill>
            </a:rPr>
            <a:t>abolkhiel</a:t>
          </a:r>
          <a:r>
            <a:rPr lang="en-US" sz="1900" b="1" kern="1200" noProof="0" dirty="0">
              <a:solidFill>
                <a:schemeClr val="accent4">
                  <a:lumMod val="50000"/>
                </a:schemeClr>
              </a:solidFill>
            </a:rPr>
            <a:t> ho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kern="1200" noProof="0" dirty="0"/>
            <a:t>Lung a </a:t>
          </a:r>
          <a:r>
            <a:rPr lang="en-US" sz="1800" b="1" kern="1200" noProof="0" dirty="0" err="1"/>
            <a:t>hetsa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avelsut</a:t>
          </a:r>
          <a:r>
            <a:rPr lang="en-US" sz="1800" b="1" kern="1200" noProof="0" dirty="0"/>
            <a:t> kit </a:t>
          </a:r>
          <a:r>
            <a:rPr lang="en-US" sz="1800" b="1" kern="1200" noProof="0" dirty="0" err="1"/>
            <a:t>tieng</a:t>
          </a:r>
          <a:r>
            <a:rPr lang="en-US" sz="1800" b="1" kern="1200" noProof="0" dirty="0"/>
            <a:t> u ham, </a:t>
          </a:r>
          <a:r>
            <a:rPr lang="en-US" sz="1800" b="1" kern="1200" noProof="0" dirty="0" err="1"/>
            <a:t>amit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amulouva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thilsuoh</a:t>
          </a:r>
          <a:r>
            <a:rPr lang="en-US" sz="1800" b="1" kern="1200" noProof="0" dirty="0"/>
            <a:t> khat </a:t>
          </a:r>
          <a:r>
            <a:rPr lang="en-US" sz="1800" b="1" kern="1200" noProof="0" dirty="0" err="1"/>
            <a:t>avetsut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tieng</a:t>
          </a:r>
          <a:r>
            <a:rPr lang="en-US" sz="1800" b="1" kern="1200" noProof="0" dirty="0"/>
            <a:t>, Bible sun ho </a:t>
          </a:r>
          <a:r>
            <a:rPr lang="en-US" sz="1800" b="1" kern="1200" noProof="0" dirty="0" err="1"/>
            <a:t>ngel</a:t>
          </a:r>
          <a:r>
            <a:rPr lang="en-US" sz="1800" b="1" kern="1200" noProof="0" dirty="0"/>
            <a:t> in jong </a:t>
          </a:r>
          <a:r>
            <a:rPr lang="en-US" sz="1800" b="1" kern="1200" noProof="0" dirty="0" err="1"/>
            <a:t>bolkhiel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neocha</a:t>
          </a:r>
          <a:r>
            <a:rPr lang="en-US" sz="1800" b="1" kern="1200" noProof="0" dirty="0"/>
            <a:t> cha </a:t>
          </a:r>
          <a:r>
            <a:rPr lang="en-US" sz="1800" b="1" kern="1200" noProof="0" dirty="0" err="1"/>
            <a:t>aneithei</a:t>
          </a:r>
          <a:r>
            <a:rPr lang="en-US" sz="1800" b="1" kern="1200" noProof="0" dirty="0"/>
            <a:t> un ahi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endParaRPr lang="en-US" sz="900" b="1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900" b="1" kern="1200" noProof="0" dirty="0" err="1"/>
            <a:t>Vetsahna</a:t>
          </a:r>
          <a:r>
            <a:rPr lang="en-US" sz="1800" b="1" kern="1200" noProof="0" dirty="0"/>
            <a:t>: Matthew in Zechariah chu Joash in </a:t>
          </a:r>
          <a:r>
            <a:rPr lang="en-US" sz="1800" b="1" kern="1200" noProof="0" dirty="0" err="1"/>
            <a:t>atha</a:t>
          </a:r>
          <a:r>
            <a:rPr lang="en-US" sz="1800" b="1" kern="1200" noProof="0" dirty="0"/>
            <a:t> ahi, “Berechiah </a:t>
          </a:r>
          <a:r>
            <a:rPr lang="en-US" sz="1800" b="1" kern="1200" noProof="0" dirty="0" err="1"/>
            <a:t>chapa</a:t>
          </a:r>
          <a:r>
            <a:rPr lang="en-US" sz="1800" b="1" kern="1200" noProof="0" dirty="0"/>
            <a:t>” (Zechariah </a:t>
          </a:r>
          <a:r>
            <a:rPr lang="en-US" sz="1800" b="1" kern="1200" noProof="0" dirty="0" err="1"/>
            <a:t>lekhabu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sunpa</a:t>
          </a:r>
          <a:r>
            <a:rPr lang="en-US" sz="1800" b="1" kern="1200" noProof="0" dirty="0"/>
            <a:t>) </a:t>
          </a:r>
          <a:r>
            <a:rPr lang="en-US" sz="1800" b="1" kern="1200" noProof="0" dirty="0" err="1"/>
            <a:t>ati</a:t>
          </a:r>
          <a:r>
            <a:rPr lang="en-US" sz="1800" b="1" kern="1200" noProof="0" dirty="0"/>
            <a:t> (Mt. 23:35; see Lk. 11:51; 2Ch.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solidFill>
                <a:schemeClr val="accent5">
                  <a:lumMod val="50000"/>
                </a:schemeClr>
              </a:solidFill>
            </a:rPr>
            <a:t>Paoledoh</a:t>
          </a:r>
          <a:r>
            <a:rPr lang="en-US" sz="1900" b="1" kern="1200" noProof="0" dirty="0">
              <a:solidFill>
                <a:schemeClr val="accent5">
                  <a:lumMod val="50000"/>
                </a:schemeClr>
              </a:solidFill>
            </a:rPr>
            <a:t> ho </a:t>
          </a:r>
          <a:r>
            <a:rPr lang="en-US" sz="1900" b="1" kern="1200" noProof="0" dirty="0" err="1">
              <a:solidFill>
                <a:schemeClr val="accent5">
                  <a:lumMod val="50000"/>
                </a:schemeClr>
              </a:solidFill>
            </a:rPr>
            <a:t>bolkhiel</a:t>
          </a:r>
          <a:r>
            <a:rPr lang="en-US" sz="1900" b="1" kern="1200" noProof="0" dirty="0">
              <a:solidFill>
                <a:schemeClr val="accent5">
                  <a:lumMod val="50000"/>
                </a:schemeClr>
              </a:solidFill>
            </a:rPr>
            <a:t> ho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kern="1200" noProof="0" dirty="0"/>
            <a:t>Bible </a:t>
          </a:r>
          <a:r>
            <a:rPr lang="en-US" sz="1800" b="1" kern="1200" noProof="0" dirty="0" err="1"/>
            <a:t>paoledoh</a:t>
          </a:r>
          <a:r>
            <a:rPr lang="en-US" sz="1800" b="1" kern="1200" noProof="0" dirty="0"/>
            <a:t> ho, </a:t>
          </a:r>
          <a:r>
            <a:rPr lang="en-US" sz="1800" b="1" kern="1200" noProof="0" dirty="0" err="1"/>
            <a:t>adieh</a:t>
          </a:r>
          <a:r>
            <a:rPr lang="en-US" sz="1800" b="1" kern="1200" noProof="0" dirty="0"/>
            <a:t> in </a:t>
          </a:r>
          <a:r>
            <a:rPr lang="en-US" sz="1800" b="1" kern="1200" noProof="0" dirty="0" err="1"/>
            <a:t>tukhang</a:t>
          </a:r>
          <a:r>
            <a:rPr lang="en-US" sz="1800" b="1" kern="1200" noProof="0" dirty="0"/>
            <a:t> pao </a:t>
          </a:r>
          <a:r>
            <a:rPr lang="en-US" sz="1800" b="1" kern="1200" noProof="0" dirty="0" err="1"/>
            <a:t>kiman</a:t>
          </a:r>
          <a:r>
            <a:rPr lang="en-US" sz="1800" b="1" kern="1200" noProof="0" dirty="0"/>
            <a:t> dan a </a:t>
          </a:r>
          <a:r>
            <a:rPr lang="en-US" sz="1800" b="1" kern="1200" noProof="0" dirty="0" err="1"/>
            <a:t>ledoh</a:t>
          </a:r>
          <a:r>
            <a:rPr lang="en-US" sz="1800" b="1" kern="1200" noProof="0" dirty="0"/>
            <a:t> hon </a:t>
          </a:r>
          <a:r>
            <a:rPr lang="en-US" sz="1800" b="1" kern="1200" noProof="0" dirty="0" err="1"/>
            <a:t>amaho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hetdan</a:t>
          </a:r>
          <a:r>
            <a:rPr lang="en-US" sz="1800" b="1" kern="1200" noProof="0" dirty="0"/>
            <a:t> in </a:t>
          </a:r>
          <a:r>
            <a:rPr lang="en-US" sz="1800" b="1" kern="1200" noProof="0" dirty="0" err="1"/>
            <a:t>thucheng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amang</a:t>
          </a:r>
          <a:r>
            <a:rPr lang="en-US" sz="1800" b="1" kern="1200" noProof="0" dirty="0"/>
            <a:t> ji </a:t>
          </a:r>
          <a:r>
            <a:rPr lang="en-US" sz="1800" b="1" kern="1200" noProof="0" dirty="0" err="1"/>
            <a:t>uve</a:t>
          </a:r>
          <a:r>
            <a:rPr lang="en-US" sz="1800" b="1" kern="1200" noProof="0" dirty="0"/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endParaRPr lang="en-US" sz="1800" b="1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900" b="1" kern="1200" noProof="0" dirty="0" err="1"/>
            <a:t>Vetsahna</a:t>
          </a:r>
          <a:r>
            <a:rPr lang="en-US" sz="1800" b="1" kern="1200" noProof="0" dirty="0"/>
            <a:t>: </a:t>
          </a:r>
          <a:r>
            <a:rPr lang="en-US" sz="1800" b="1" kern="1200" noProof="0" dirty="0" err="1"/>
            <a:t>Tukhang</a:t>
          </a:r>
          <a:r>
            <a:rPr lang="en-US" sz="1800" b="1" kern="1200" noProof="0" dirty="0"/>
            <a:t> Bible </a:t>
          </a:r>
          <a:r>
            <a:rPr lang="en-US" sz="1800" b="1" kern="1200" noProof="0" dirty="0" err="1"/>
            <a:t>kiledoh</a:t>
          </a:r>
          <a:r>
            <a:rPr lang="en-US" sz="1800" b="1" kern="1200" noProof="0" dirty="0"/>
            <a:t> hon (MSG, NMB) Pakai Nikho </a:t>
          </a:r>
          <a:r>
            <a:rPr lang="en-US" sz="1800" b="1" kern="1200" noProof="0" dirty="0" err="1"/>
            <a:t>kiti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khu</a:t>
          </a:r>
          <a:r>
            <a:rPr lang="en-US" sz="1800" b="1" kern="1200" noProof="0" dirty="0"/>
            <a:t> Sunday </a:t>
          </a:r>
          <a:r>
            <a:rPr lang="en-US" sz="1800" b="1" kern="1200" noProof="0" dirty="0" err="1"/>
            <a:t>tina’n</a:t>
          </a:r>
          <a:r>
            <a:rPr lang="en-US" sz="1800" b="1" kern="1200" noProof="0" dirty="0"/>
            <a:t> in </a:t>
          </a:r>
          <a:r>
            <a:rPr lang="en-US" sz="1800" b="1" kern="1200" noProof="0" dirty="0" err="1"/>
            <a:t>aledoh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uve</a:t>
          </a:r>
          <a:r>
            <a:rPr lang="en-US" sz="1800" b="1" kern="1200" noProof="0" dirty="0"/>
            <a:t> (Rev. 1:10), </a:t>
          </a:r>
          <a:r>
            <a:rPr lang="en-US" sz="1800" b="1" kern="1200" noProof="0" dirty="0" err="1"/>
            <a:t>ahin</a:t>
          </a:r>
          <a:r>
            <a:rPr lang="en-US" sz="1800" b="1" kern="1200" noProof="0" dirty="0"/>
            <a:t> Sunday </a:t>
          </a:r>
          <a:r>
            <a:rPr lang="en-US" sz="1800" b="1" kern="1200" noProof="0" dirty="0" err="1"/>
            <a:t>thucheng</a:t>
          </a:r>
          <a:r>
            <a:rPr lang="en-US" sz="1800" b="1" kern="1200" noProof="0" dirty="0"/>
            <a:t> hi </a:t>
          </a:r>
          <a:r>
            <a:rPr lang="en-US" sz="1800" b="1" kern="1200" noProof="0" dirty="0" err="1"/>
            <a:t>solchahpu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khonung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peh</a:t>
          </a:r>
          <a:r>
            <a:rPr lang="en-US" sz="1800" b="1" kern="1200" noProof="0" dirty="0"/>
            <a:t> a hung </a:t>
          </a:r>
          <a:r>
            <a:rPr lang="en-US" sz="1800" b="1" kern="1200" noProof="0" dirty="0" err="1"/>
            <a:t>kimang</a:t>
          </a:r>
          <a:r>
            <a:rPr lang="en-US" sz="1800" b="1" kern="1200" noProof="0" dirty="0"/>
            <a:t> pan </a:t>
          </a:r>
          <a:r>
            <a:rPr lang="en-US" sz="1800" b="1" kern="1200" noProof="0" dirty="0" err="1"/>
            <a:t>bep</a:t>
          </a:r>
          <a:r>
            <a:rPr lang="en-US" sz="1800" b="1" kern="1200" noProof="0" dirty="0"/>
            <a:t> ahi</a:t>
          </a: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60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THIEMGAO  LEKHASUT HO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095681" y="6402959"/>
            <a:ext cx="38933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noProof="0" dirty="0" err="1">
                <a:solidFill>
                  <a:schemeClr val="accent6">
                    <a:lumMod val="50000"/>
                  </a:schemeClr>
                </a:solidFill>
              </a:rPr>
              <a:t>Simmun</a:t>
            </a:r>
            <a:r>
              <a:rPr lang="en-US" sz="2200" b="1" noProof="0" dirty="0">
                <a:solidFill>
                  <a:schemeClr val="accent6">
                    <a:lumMod val="50000"/>
                  </a:schemeClr>
                </a:solidFill>
              </a:rPr>
              <a:t> 6: November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Ajieh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chu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nidang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lai a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thu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kisun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chengse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chu,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lekha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kisun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Pathien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thu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kuon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thuohhat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lungmuonna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imuva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kinepna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ineitheina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ding uva,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eiho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kihilna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ding a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kisun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(Rome 15:4)</a:t>
            </a: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733186"/>
            <a:ext cx="6276975" cy="29854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100" b="1" dirty="0" err="1">
                <a:solidFill>
                  <a:srgbClr val="9C00AC"/>
                </a:solidFill>
              </a:rPr>
              <a:t>Thiemgao</a:t>
            </a:r>
            <a:r>
              <a:rPr lang="en-US" sz="2100" b="1" dirty="0">
                <a:solidFill>
                  <a:srgbClr val="9C00AC"/>
                </a:solidFill>
              </a:rPr>
              <a:t> </a:t>
            </a:r>
            <a:r>
              <a:rPr lang="en-US" sz="2100" b="1" dirty="0" err="1">
                <a:solidFill>
                  <a:srgbClr val="9C00AC"/>
                </a:solidFill>
              </a:rPr>
              <a:t>Lekhasut</a:t>
            </a:r>
            <a:r>
              <a:rPr lang="en-US" sz="2100" b="1" dirty="0">
                <a:solidFill>
                  <a:srgbClr val="9C00AC"/>
                </a:solidFill>
              </a:rPr>
              <a:t> ho</a:t>
            </a:r>
            <a:r>
              <a:rPr lang="en-US" sz="21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en-US" sz="2100" b="1" dirty="0" err="1"/>
              <a:t>Hoilai</a:t>
            </a:r>
            <a:r>
              <a:rPr lang="en-US" sz="2100" b="1" dirty="0"/>
              <a:t> a, </a:t>
            </a:r>
            <a:r>
              <a:rPr lang="en-US" sz="2100" b="1" dirty="0" err="1"/>
              <a:t>ibol</a:t>
            </a:r>
            <a:r>
              <a:rPr lang="en-US" sz="2100" b="1" dirty="0"/>
              <a:t> a </a:t>
            </a:r>
            <a:r>
              <a:rPr lang="en-US" sz="2100" b="1" dirty="0" err="1"/>
              <a:t>kisun</a:t>
            </a:r>
            <a:r>
              <a:rPr lang="en-US" sz="2100" b="1" dirty="0"/>
              <a:t>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</a:t>
            </a:r>
            <a:endParaRPr lang="en-US" sz="2100" b="1" noProof="0" dirty="0"/>
          </a:p>
          <a:p>
            <a:pPr lvl="1"/>
            <a:r>
              <a:rPr lang="en-US" sz="2100" b="1" dirty="0" err="1"/>
              <a:t>Asutdan</a:t>
            </a:r>
            <a:r>
              <a:rPr lang="en-US" sz="2100" b="1" dirty="0"/>
              <a:t> </a:t>
            </a:r>
            <a:r>
              <a:rPr lang="en-US" sz="2100" b="1" dirty="0" err="1"/>
              <a:t>itobang</a:t>
            </a:r>
            <a:r>
              <a:rPr lang="en-US" sz="2100" b="1" dirty="0"/>
              <a:t> </a:t>
            </a:r>
            <a:r>
              <a:rPr lang="en-US" sz="2100" b="1" dirty="0" err="1"/>
              <a:t>kimang</a:t>
            </a:r>
            <a:r>
              <a:rPr lang="en-US" sz="2100" b="1" dirty="0"/>
              <a:t> ham?</a:t>
            </a:r>
            <a:endParaRPr lang="en-US" sz="2100" b="1" noProof="0" dirty="0"/>
          </a:p>
          <a:p>
            <a:pPr>
              <a:spcBef>
                <a:spcPts val="1200"/>
              </a:spcBef>
            </a:pPr>
            <a:r>
              <a:rPr lang="en-US" sz="2100" b="1" noProof="0" dirty="0" err="1">
                <a:solidFill>
                  <a:srgbClr val="002FA4"/>
                </a:solidFill>
              </a:rPr>
              <a:t>Kithopi</a:t>
            </a:r>
            <a:r>
              <a:rPr lang="en-US" sz="2100" b="1" noProof="0" dirty="0">
                <a:solidFill>
                  <a:srgbClr val="002FA4"/>
                </a:solidFill>
              </a:rPr>
              <a:t> le </a:t>
            </a:r>
            <a:r>
              <a:rPr lang="en-US" sz="2100" b="1" noProof="0" dirty="0" err="1">
                <a:solidFill>
                  <a:srgbClr val="002FA4"/>
                </a:solidFill>
              </a:rPr>
              <a:t>manchah</a:t>
            </a:r>
            <a:r>
              <a:rPr lang="en-US" sz="2100" b="1" noProof="0" dirty="0">
                <a:solidFill>
                  <a:srgbClr val="002FA4"/>
                </a:solidFill>
              </a:rPr>
              <a:t> </a:t>
            </a:r>
            <a:r>
              <a:rPr lang="en-US" sz="2100" b="1" noProof="0" dirty="0" err="1">
                <a:solidFill>
                  <a:srgbClr val="002FA4"/>
                </a:solidFill>
              </a:rPr>
              <a:t>kimanna</a:t>
            </a:r>
            <a:r>
              <a:rPr lang="en-US" sz="2100" b="1" noProof="0" dirty="0">
                <a:solidFill>
                  <a:srgbClr val="002FA4"/>
                </a:solidFill>
              </a:rPr>
              <a:t>:</a:t>
            </a:r>
          </a:p>
          <a:p>
            <a:pPr lvl="1"/>
            <a:r>
              <a:rPr lang="en-US" sz="2100" b="1" dirty="0" err="1"/>
              <a:t>Asunpih</a:t>
            </a:r>
            <a:r>
              <a:rPr lang="en-US" sz="2100" b="1" dirty="0"/>
              <a:t> ding </a:t>
            </a:r>
            <a:r>
              <a:rPr lang="en-US" sz="2100" b="1" dirty="0" err="1"/>
              <a:t>kithopi</a:t>
            </a:r>
            <a:r>
              <a:rPr lang="en-US" sz="2100" b="1" dirty="0"/>
              <a:t> </a:t>
            </a:r>
            <a:r>
              <a:rPr lang="en-US" sz="2100" b="1" dirty="0" err="1"/>
              <a:t>ngaicha</a:t>
            </a:r>
            <a:r>
              <a:rPr lang="en-US" sz="2100" b="1" dirty="0"/>
              <a:t> hi </a:t>
            </a:r>
            <a:r>
              <a:rPr lang="en-US" sz="2100" b="1" dirty="0" err="1"/>
              <a:t>uvin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</a:t>
            </a:r>
            <a:endParaRPr lang="en-US" sz="2100" b="1" noProof="0" dirty="0"/>
          </a:p>
          <a:p>
            <a:pPr lvl="1"/>
            <a:r>
              <a:rPr lang="en-US" sz="2100" b="1" dirty="0"/>
              <a:t>Polam </a:t>
            </a:r>
            <a:r>
              <a:rPr lang="en-US" sz="2100" b="1" dirty="0" err="1"/>
              <a:t>manchah</a:t>
            </a:r>
            <a:r>
              <a:rPr lang="en-US" sz="2100" b="1" dirty="0"/>
              <a:t> </a:t>
            </a:r>
            <a:r>
              <a:rPr lang="en-US" sz="2100" b="1" dirty="0" err="1"/>
              <a:t>ipi</a:t>
            </a:r>
            <a:r>
              <a:rPr lang="en-US" sz="2100" b="1" dirty="0"/>
              <a:t> pi </a:t>
            </a:r>
            <a:r>
              <a:rPr lang="en-US" sz="2100" b="1" dirty="0" err="1"/>
              <a:t>aman</a:t>
            </a:r>
            <a:r>
              <a:rPr lang="en-US" sz="2100" b="1" dirty="0"/>
              <a:t> ji um?</a:t>
            </a:r>
            <a:endParaRPr lang="en-US" sz="2100" b="1" noProof="0" dirty="0"/>
          </a:p>
          <a:p>
            <a:pPr>
              <a:spcBef>
                <a:spcPts val="1200"/>
              </a:spcBef>
            </a:pPr>
            <a:r>
              <a:rPr lang="en-US" sz="2100" b="1" noProof="0" dirty="0">
                <a:solidFill>
                  <a:srgbClr val="A80020"/>
                </a:solidFill>
              </a:rPr>
              <a:t>Thu </a:t>
            </a:r>
            <a:r>
              <a:rPr lang="en-US" sz="2100" b="1" noProof="0" dirty="0" err="1">
                <a:solidFill>
                  <a:srgbClr val="A80020"/>
                </a:solidFill>
              </a:rPr>
              <a:t>kisun</a:t>
            </a:r>
            <a:r>
              <a:rPr lang="en-US" sz="2100" b="1" noProof="0" dirty="0">
                <a:solidFill>
                  <a:srgbClr val="A80020"/>
                </a:solidFill>
              </a:rPr>
              <a:t> a </a:t>
            </a:r>
            <a:r>
              <a:rPr lang="en-US" sz="2100" b="1" noProof="0" dirty="0" err="1">
                <a:solidFill>
                  <a:srgbClr val="A80020"/>
                </a:solidFill>
              </a:rPr>
              <a:t>mihiem</a:t>
            </a:r>
            <a:r>
              <a:rPr lang="en-US" sz="2100" b="1" noProof="0" dirty="0">
                <a:solidFill>
                  <a:srgbClr val="A80020"/>
                </a:solidFill>
              </a:rPr>
              <a:t> </a:t>
            </a:r>
            <a:r>
              <a:rPr lang="en-US" sz="2100" b="1" noProof="0" dirty="0" err="1">
                <a:solidFill>
                  <a:srgbClr val="A80020"/>
                </a:solidFill>
              </a:rPr>
              <a:t>hina</a:t>
            </a:r>
            <a:r>
              <a:rPr lang="en-US" sz="2100" b="1" noProof="0" dirty="0">
                <a:solidFill>
                  <a:srgbClr val="A80020"/>
                </a:solidFill>
              </a:rPr>
              <a:t> </a:t>
            </a:r>
            <a:r>
              <a:rPr lang="en-US" sz="2100" b="1" dirty="0" err="1">
                <a:solidFill>
                  <a:srgbClr val="A80020"/>
                </a:solidFill>
              </a:rPr>
              <a:t>kilang</a:t>
            </a:r>
            <a:r>
              <a:rPr lang="en-US" sz="2100" b="1" noProof="0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en-US" sz="2100" b="1" noProof="0" dirty="0"/>
              <a:t>Bible sung a </a:t>
            </a:r>
            <a:r>
              <a:rPr lang="en-US" sz="2100" b="1" noProof="0" dirty="0" err="1"/>
              <a:t>lhinlelna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kimu’m</a:t>
            </a:r>
            <a:r>
              <a:rPr lang="en-US" sz="2100" b="1" noProof="0" dirty="0"/>
              <a:t>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Bible hi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dirty="0"/>
              <a:t>Thu ahi, </a:t>
            </a:r>
            <a:r>
              <a:rPr lang="en-US" sz="2100" b="1" dirty="0" err="1"/>
              <a:t>ahin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sut</a:t>
            </a:r>
            <a:r>
              <a:rPr lang="en-US" sz="2100" b="1" dirty="0"/>
              <a:t> </a:t>
            </a:r>
            <a:r>
              <a:rPr lang="en-US" sz="2100" b="1" dirty="0" err="1"/>
              <a:t>ahipoi</a:t>
            </a:r>
            <a:r>
              <a:rPr lang="en-US" sz="2100" b="1" dirty="0"/>
              <a:t>. </a:t>
            </a:r>
            <a:r>
              <a:rPr lang="en-US" sz="2100" b="1" dirty="0" err="1"/>
              <a:t>Mihiem</a:t>
            </a:r>
            <a:r>
              <a:rPr lang="en-US" sz="2100" b="1" dirty="0"/>
              <a:t> </a:t>
            </a:r>
            <a:r>
              <a:rPr lang="en-US" sz="2100" b="1" dirty="0" err="1"/>
              <a:t>te</a:t>
            </a:r>
            <a:r>
              <a:rPr lang="en-US" sz="2100" b="1" dirty="0"/>
              <a:t> </a:t>
            </a:r>
            <a:r>
              <a:rPr lang="en-US" sz="2100" b="1" dirty="0" err="1"/>
              <a:t>asotthouva</a:t>
            </a:r>
            <a:r>
              <a:rPr lang="en-US" sz="2100" b="1" dirty="0"/>
              <a:t> </a:t>
            </a:r>
            <a:r>
              <a:rPr lang="en-US" sz="2100" b="1" dirty="0" err="1"/>
              <a:t>asutsah</a:t>
            </a:r>
            <a:r>
              <a:rPr lang="en-US" sz="2100" b="1" dirty="0"/>
              <a:t> ahi.</a:t>
            </a:r>
            <a:endParaRPr lang="en-US" sz="21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994" y="123825"/>
            <a:ext cx="4355074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589938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270848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16798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33973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45758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4938087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838600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031135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46420" y="2120716"/>
            <a:ext cx="739324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 err="1">
                <a:solidFill>
                  <a:prstClr val="black"/>
                </a:solidFill>
              </a:rPr>
              <a:t>Amiman</a:t>
            </a:r>
            <a:r>
              <a:rPr lang="en-US" sz="2100" b="1" noProof="0" dirty="0">
                <a:solidFill>
                  <a:prstClr val="black"/>
                </a:solidFill>
              </a:rPr>
              <a:t> hon </a:t>
            </a:r>
            <a:r>
              <a:rPr lang="en-US" sz="2100" b="1" noProof="0" dirty="0" err="1">
                <a:solidFill>
                  <a:prstClr val="black"/>
                </a:solidFill>
              </a:rPr>
              <a:t>thucheng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adei</a:t>
            </a:r>
            <a:r>
              <a:rPr lang="en-US" sz="2100" b="1" noProof="0" dirty="0">
                <a:solidFill>
                  <a:prstClr val="black"/>
                </a:solidFill>
              </a:rPr>
              <a:t> bang </a:t>
            </a:r>
            <a:r>
              <a:rPr lang="en-US" sz="2100" b="1" noProof="0" dirty="0" err="1">
                <a:solidFill>
                  <a:prstClr val="black"/>
                </a:solidFill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</a:rPr>
              <a:t> u </a:t>
            </a:r>
            <a:r>
              <a:rPr lang="en-US" sz="2100" b="1" noProof="0" dirty="0" err="1">
                <a:solidFill>
                  <a:prstClr val="black"/>
                </a:solidFill>
              </a:rPr>
              <a:t>aman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diuvin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jalenna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ape’i</a:t>
            </a:r>
            <a:r>
              <a:rPr lang="en-US" sz="2100" b="1" noProof="0" dirty="0">
                <a:solidFill>
                  <a:prstClr val="black"/>
                </a:solidFill>
              </a:rPr>
              <a:t>.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hetsah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apieh</a:t>
            </a:r>
            <a:r>
              <a:rPr lang="en-US" sz="2100" b="1" dirty="0">
                <a:solidFill>
                  <a:prstClr val="black"/>
                </a:solidFill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</a:rPr>
              <a:t>athucheng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asutdan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amahon</a:t>
            </a:r>
            <a:r>
              <a:rPr lang="en-US" sz="2100" b="1" dirty="0">
                <a:solidFill>
                  <a:prstClr val="black"/>
                </a:solidFill>
              </a:rPr>
              <a:t> a</a:t>
            </a:r>
            <a:r>
              <a:rPr lang="en-US" sz="2100" b="1" noProof="0" dirty="0" err="1">
                <a:solidFill>
                  <a:prstClr val="black"/>
                </a:solidFill>
              </a:rPr>
              <a:t>dei</a:t>
            </a:r>
            <a:r>
              <a:rPr lang="en-US" sz="2100" b="1" noProof="0" dirty="0">
                <a:solidFill>
                  <a:prstClr val="black"/>
                </a:solidFill>
              </a:rPr>
              <a:t> dan </a:t>
            </a:r>
            <a:r>
              <a:rPr lang="en-US" sz="2100" b="1" noProof="0" dirty="0" err="1">
                <a:solidFill>
                  <a:prstClr val="black"/>
                </a:solidFill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</a:rPr>
              <a:t> uva </a:t>
            </a:r>
            <a:r>
              <a:rPr lang="en-US" sz="2100" b="1" noProof="0" dirty="0" err="1">
                <a:solidFill>
                  <a:prstClr val="black"/>
                </a:solidFill>
              </a:rPr>
              <a:t>abol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diuvin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jalenna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ape’i</a:t>
            </a:r>
            <a:r>
              <a:rPr lang="en-US" sz="21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004225"/>
            <a:ext cx="674369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Asung</a:t>
            </a:r>
            <a:r>
              <a:rPr lang="en-US" sz="2100" b="1" dirty="0">
                <a:solidFill>
                  <a:prstClr val="black"/>
                </a:solidFill>
              </a:rPr>
              <a:t> a um </a:t>
            </a:r>
            <a:r>
              <a:rPr lang="en-US" sz="2100" b="1" dirty="0" err="1">
                <a:solidFill>
                  <a:prstClr val="black"/>
                </a:solidFill>
              </a:rPr>
              <a:t>thucheng</a:t>
            </a:r>
            <a:r>
              <a:rPr lang="en-US" sz="2100" b="1" dirty="0">
                <a:solidFill>
                  <a:prstClr val="black"/>
                </a:solidFill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naman ding ahi </a:t>
            </a:r>
            <a:r>
              <a:rPr lang="en-US" sz="2100" b="1" dirty="0" err="1">
                <a:solidFill>
                  <a:prstClr val="black"/>
                </a:solidFill>
              </a:rPr>
              <a:t>atipih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ngei</a:t>
            </a:r>
            <a:r>
              <a:rPr lang="en-US" sz="2100" b="1" dirty="0">
                <a:solidFill>
                  <a:prstClr val="black"/>
                </a:solidFill>
              </a:rPr>
              <a:t> poi. </a:t>
            </a:r>
            <a:r>
              <a:rPr lang="en-US" sz="2100" b="1" dirty="0" err="1">
                <a:solidFill>
                  <a:prstClr val="black"/>
                </a:solidFill>
              </a:rPr>
              <a:t>Athilmusah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alungsung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akhumpih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sundoh</a:t>
            </a:r>
            <a:r>
              <a:rPr lang="en-US" sz="2100" b="1" dirty="0">
                <a:solidFill>
                  <a:prstClr val="black"/>
                </a:solidFill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</a:rPr>
              <a:t>aseipih</a:t>
            </a:r>
            <a:r>
              <a:rPr lang="en-US" sz="2100" b="1" dirty="0">
                <a:solidFill>
                  <a:prstClr val="black"/>
                </a:solidFill>
              </a:rPr>
              <a:t> ji </a:t>
            </a:r>
            <a:r>
              <a:rPr lang="en-US" sz="2100" b="1" dirty="0" err="1">
                <a:solidFill>
                  <a:prstClr val="black"/>
                </a:solidFill>
              </a:rPr>
              <a:t>bouve</a:t>
            </a:r>
            <a:r>
              <a:rPr lang="en-US" sz="2100" b="1" dirty="0">
                <a:solidFill>
                  <a:prstClr val="black"/>
                </a:solidFill>
              </a:rPr>
              <a:t>.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02255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700" b="1" noProof="0" dirty="0">
                <a:ln/>
                <a:solidFill>
                  <a:srgbClr val="8D42C6"/>
                </a:solidFill>
              </a:rPr>
              <a:t>THIEMGAO  LEKHASUT HO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HOILAI A, IBOL A KISUN HIN TEM?</a:t>
            </a:r>
            <a:endParaRPr lang="en-US" sz="44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Miho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itobang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gilou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ahiu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hetjing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aumna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din,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miho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umchan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khanchan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dol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jouse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lekhajol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khat 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jihdoh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seipih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e.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(Isaiah 30:8)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7" y="1349097"/>
            <a:ext cx="80314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Amasa pen din, </a:t>
            </a:r>
            <a:r>
              <a:rPr lang="en-US" sz="2100" b="1" dirty="0" err="1"/>
              <a:t>Pathien</a:t>
            </a:r>
            <a:r>
              <a:rPr lang="en-US" sz="2100" b="1" dirty="0"/>
              <a:t> in Mosi </a:t>
            </a:r>
            <a:r>
              <a:rPr lang="en-US" sz="2100" b="1" dirty="0" err="1"/>
              <a:t>asonthou</a:t>
            </a:r>
            <a:r>
              <a:rPr lang="en-US" sz="2100" b="1" dirty="0"/>
              <a:t> in Bible </a:t>
            </a:r>
            <a:r>
              <a:rPr lang="en-US" sz="2100" b="1" dirty="0" err="1"/>
              <a:t>asutpat</a:t>
            </a:r>
            <a:r>
              <a:rPr lang="en-US" sz="2100" b="1" dirty="0"/>
              <a:t> </a:t>
            </a:r>
            <a:r>
              <a:rPr lang="en-US" sz="2100" b="1" dirty="0" err="1"/>
              <a:t>sah</a:t>
            </a:r>
            <a:r>
              <a:rPr lang="en-US" sz="2100" b="1" dirty="0"/>
              <a:t> e. Midian </a:t>
            </a:r>
            <a:r>
              <a:rPr lang="en-US" sz="2100" b="1" dirty="0" err="1"/>
              <a:t>nelgam</a:t>
            </a:r>
            <a:r>
              <a:rPr lang="en-US" sz="2100" b="1" dirty="0"/>
              <a:t> a </a:t>
            </a:r>
            <a:r>
              <a:rPr lang="en-US" sz="2100" b="1" dirty="0" err="1"/>
              <a:t>chun</a:t>
            </a:r>
            <a:r>
              <a:rPr lang="en-US" sz="2100" b="1" dirty="0"/>
              <a:t> Job le Genesis (</a:t>
            </a:r>
            <a:r>
              <a:rPr lang="en-US" sz="2100" b="1" i="1" dirty="0" err="1"/>
              <a:t>Siemtil</a:t>
            </a:r>
            <a:r>
              <a:rPr lang="en-US" sz="2100" b="1" dirty="0"/>
              <a:t> </a:t>
            </a:r>
            <a:r>
              <a:rPr lang="en-US" sz="2100" b="1" i="1" dirty="0"/>
              <a:t>Bu</a:t>
            </a:r>
            <a:r>
              <a:rPr lang="en-US" sz="2100" b="1" dirty="0"/>
              <a:t>) </a:t>
            </a:r>
            <a:r>
              <a:rPr lang="en-US" sz="2100" b="1" dirty="0" err="1"/>
              <a:t>anasun</a:t>
            </a:r>
            <a:r>
              <a:rPr lang="en-US" sz="2100" b="1" dirty="0"/>
              <a:t> e. Exodus (</a:t>
            </a:r>
            <a:r>
              <a:rPr lang="en-US" sz="2100" b="1" i="1" dirty="0" err="1"/>
              <a:t>Potdoh</a:t>
            </a:r>
            <a:r>
              <a:rPr lang="en-US" sz="2100" b="1" dirty="0"/>
              <a:t> </a:t>
            </a:r>
            <a:r>
              <a:rPr lang="en-US" sz="2100" b="1" i="1" dirty="0"/>
              <a:t>Bu</a:t>
            </a:r>
            <a:r>
              <a:rPr lang="en-US" sz="2100" b="1" dirty="0"/>
              <a:t>) </a:t>
            </a:r>
            <a:r>
              <a:rPr lang="en-US" sz="2100" b="1" dirty="0" err="1"/>
              <a:t>khang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thilsuoh</a:t>
            </a:r>
            <a:r>
              <a:rPr lang="en-US" sz="2100" b="1" dirty="0"/>
              <a:t> </a:t>
            </a:r>
            <a:r>
              <a:rPr lang="en-US" sz="2100" b="1" dirty="0" err="1"/>
              <a:t>atuo</a:t>
            </a:r>
            <a:r>
              <a:rPr lang="en-US" sz="2100" b="1" dirty="0"/>
              <a:t> </a:t>
            </a:r>
            <a:r>
              <a:rPr lang="en-US" sz="2100" b="1" dirty="0" err="1"/>
              <a:t>jouse’u</a:t>
            </a:r>
            <a:r>
              <a:rPr lang="en-US" sz="2100" b="1" dirty="0"/>
              <a:t> </a:t>
            </a:r>
            <a:r>
              <a:rPr lang="en-US" sz="2100" b="1" dirty="0" err="1"/>
              <a:t>sundoh</a:t>
            </a:r>
            <a:r>
              <a:rPr lang="en-US" sz="2100" b="1" dirty="0"/>
              <a:t> din </a:t>
            </a:r>
            <a:r>
              <a:rPr lang="en-US" sz="2100" b="1" dirty="0" err="1"/>
              <a:t>thupieh</a:t>
            </a:r>
            <a:r>
              <a:rPr lang="en-US" sz="2100" b="1" dirty="0"/>
              <a:t> </a:t>
            </a:r>
            <a:r>
              <a:rPr lang="en-US" sz="2100" b="1" dirty="0" err="1"/>
              <a:t>anamu’i</a:t>
            </a:r>
            <a:r>
              <a:rPr lang="en-US" sz="2100" b="1" noProof="0" dirty="0"/>
              <a:t> </a:t>
            </a:r>
            <a:r>
              <a:rPr lang="en-US" sz="2000" b="1" noProof="0" dirty="0"/>
              <a:t>(Exodus 17:14).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45042"/>
            <a:ext cx="115037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amiman</a:t>
            </a:r>
            <a:r>
              <a:rPr lang="en-US" sz="2100" b="1" dirty="0"/>
              <a:t> ding le </a:t>
            </a:r>
            <a:r>
              <a:rPr lang="en-US" sz="2100" b="1" dirty="0" err="1"/>
              <a:t>athusei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</a:t>
            </a:r>
            <a:r>
              <a:rPr lang="en-US" sz="2100" b="1" dirty="0" err="1"/>
              <a:t>anigel</a:t>
            </a:r>
            <a:r>
              <a:rPr lang="en-US" sz="2100" b="1" dirty="0"/>
              <a:t> in </a:t>
            </a:r>
            <a:r>
              <a:rPr lang="en-US" sz="2100" b="1" dirty="0" err="1"/>
              <a:t>analheng</a:t>
            </a:r>
            <a:r>
              <a:rPr lang="en-US" sz="2100" b="1" dirty="0"/>
              <a:t> in, </a:t>
            </a:r>
            <a:r>
              <a:rPr lang="en-US" sz="2100" b="1" dirty="0" err="1"/>
              <a:t>eiho</a:t>
            </a:r>
            <a:r>
              <a:rPr lang="en-US" sz="2100" b="1" dirty="0"/>
              <a:t> </a:t>
            </a:r>
            <a:r>
              <a:rPr lang="en-US" sz="2100" b="1" dirty="0" err="1"/>
              <a:t>hetsah</a:t>
            </a:r>
            <a:r>
              <a:rPr lang="en-US" sz="2100" b="1" dirty="0"/>
              <a:t> ding le </a:t>
            </a:r>
            <a:r>
              <a:rPr lang="en-US" sz="2100" b="1" dirty="0" err="1"/>
              <a:t>sochatna</a:t>
            </a:r>
            <a:r>
              <a:rPr lang="en-US" sz="2100" b="1" dirty="0"/>
              <a:t> </a:t>
            </a:r>
            <a:r>
              <a:rPr lang="en-US" sz="2100" b="1" dirty="0" err="1"/>
              <a:t>inei</a:t>
            </a:r>
            <a:r>
              <a:rPr lang="en-US" sz="2100" b="1" dirty="0"/>
              <a:t> </a:t>
            </a:r>
            <a:r>
              <a:rPr lang="en-US" sz="2100" b="1" dirty="0" err="1"/>
              <a:t>teina</a:t>
            </a:r>
            <a:r>
              <a:rPr lang="en-US" sz="2100" b="1" dirty="0"/>
              <a:t> </a:t>
            </a:r>
            <a:r>
              <a:rPr lang="en-US" sz="2100" b="1" dirty="0" err="1"/>
              <a:t>diuva</a:t>
            </a:r>
            <a:r>
              <a:rPr lang="en-US" sz="2100" b="1" dirty="0"/>
              <a:t> </a:t>
            </a:r>
            <a:r>
              <a:rPr lang="en-US" sz="2100" b="1" dirty="0" err="1"/>
              <a:t>athu</a:t>
            </a:r>
            <a:r>
              <a:rPr lang="en-US" sz="2100" b="1" dirty="0"/>
              <a:t> </a:t>
            </a:r>
            <a:r>
              <a:rPr lang="en-US" sz="2100" b="1" dirty="0" err="1"/>
              <a:t>halsi</a:t>
            </a:r>
            <a:r>
              <a:rPr lang="en-US" sz="2100" b="1" dirty="0"/>
              <a:t> khat jong </a:t>
            </a:r>
            <a:r>
              <a:rPr lang="en-US" sz="2100" b="1" dirty="0" err="1"/>
              <a:t>manlouna</a:t>
            </a:r>
            <a:r>
              <a:rPr lang="en-US" sz="2100" b="1" dirty="0"/>
              <a:t> din ana </a:t>
            </a:r>
            <a:r>
              <a:rPr lang="en-US" sz="2100" b="1" dirty="0" err="1"/>
              <a:t>mangcha</a:t>
            </a:r>
            <a:r>
              <a:rPr lang="en-US" sz="2100" b="1" dirty="0"/>
              <a:t> e</a:t>
            </a:r>
            <a:r>
              <a:rPr lang="en-US" sz="2100" b="1" noProof="0" dirty="0"/>
              <a:t> </a:t>
            </a:r>
            <a:r>
              <a:rPr lang="en-US" sz="2000" b="1" noProof="0" dirty="0"/>
              <a:t>(2 Tim.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348714"/>
              </p:ext>
            </p:extLst>
          </p:nvPr>
        </p:nvGraphicFramePr>
        <p:xfrm>
          <a:off x="344128" y="4149212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781883"/>
            <a:ext cx="730842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Bible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sundoh</a:t>
            </a:r>
            <a:r>
              <a:rPr lang="en-US" sz="2100" b="1" noProof="0" dirty="0"/>
              <a:t> ho </a:t>
            </a:r>
            <a:r>
              <a:rPr lang="en-US" sz="2100" b="1" noProof="0" dirty="0" err="1"/>
              <a:t>hinkho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dinmun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chuom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chieh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anahi</a:t>
            </a:r>
            <a:r>
              <a:rPr lang="en-US" sz="2100" b="1" noProof="0" dirty="0"/>
              <a:t> e: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19" y="1411176"/>
            <a:ext cx="4000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5" y="2729210"/>
            <a:ext cx="781511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 err="1">
                <a:solidFill>
                  <a:prstClr val="black"/>
                </a:solidFill>
              </a:rPr>
              <a:t>Pathien</a:t>
            </a:r>
            <a:r>
              <a:rPr lang="en-US" sz="2100" b="1" noProof="0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hiti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lekhajol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sundoh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thupieh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anamu</a:t>
            </a:r>
            <a:r>
              <a:rPr lang="en-US" sz="2100" b="1" dirty="0">
                <a:solidFill>
                  <a:prstClr val="black"/>
                </a:solidFill>
              </a:rPr>
              <a:t> chu Isaiah </a:t>
            </a:r>
            <a:r>
              <a:rPr lang="en-US" sz="2000" b="1" noProof="0" dirty="0">
                <a:solidFill>
                  <a:prstClr val="black"/>
                </a:solidFill>
              </a:rPr>
              <a:t>(Isaiah 30:8); </a:t>
            </a:r>
            <a:r>
              <a:rPr lang="en-US" sz="2100" b="1" noProof="0" dirty="0">
                <a:solidFill>
                  <a:prstClr val="black"/>
                </a:solidFill>
              </a:rPr>
              <a:t>Jeremiah</a:t>
            </a:r>
            <a:r>
              <a:rPr lang="en-US" sz="2000" b="1" noProof="0" dirty="0">
                <a:solidFill>
                  <a:prstClr val="black"/>
                </a:solidFill>
              </a:rPr>
              <a:t> (Jeremiah 36:2); </a:t>
            </a:r>
            <a:r>
              <a:rPr lang="en-US" sz="2100" b="1" noProof="0" dirty="0">
                <a:solidFill>
                  <a:prstClr val="black"/>
                </a:solidFill>
              </a:rPr>
              <a:t>Habakkuk</a:t>
            </a:r>
            <a:r>
              <a:rPr lang="en-US" sz="2000" b="1" noProof="0" dirty="0">
                <a:solidFill>
                  <a:prstClr val="black"/>
                </a:solidFill>
              </a:rPr>
              <a:t> (Habakkuk 2:2); </a:t>
            </a:r>
            <a:r>
              <a:rPr lang="en-US" sz="2100" b="1" noProof="0" dirty="0" err="1">
                <a:solidFill>
                  <a:prstClr val="black"/>
                </a:solidFill>
              </a:rPr>
              <a:t>chule</a:t>
            </a:r>
            <a:r>
              <a:rPr lang="en-US" sz="2100" b="1" noProof="0" dirty="0">
                <a:solidFill>
                  <a:prstClr val="black"/>
                </a:solidFill>
              </a:rPr>
              <a:t> John </a:t>
            </a:r>
            <a:r>
              <a:rPr lang="en-US" sz="2000" b="1" noProof="0" dirty="0">
                <a:solidFill>
                  <a:prstClr val="black"/>
                </a:solidFill>
              </a:rPr>
              <a:t>(Revelation 1:11) </a:t>
            </a:r>
            <a:r>
              <a:rPr lang="en-US" sz="2100" b="1" noProof="0" dirty="0">
                <a:solidFill>
                  <a:prstClr val="black"/>
                </a:solidFill>
              </a:rPr>
              <a:t>ahi </a:t>
            </a:r>
            <a:r>
              <a:rPr lang="en-US" sz="2100" b="1" noProof="0" dirty="0" err="1">
                <a:solidFill>
                  <a:prstClr val="black"/>
                </a:solidFill>
              </a:rPr>
              <a:t>uve</a:t>
            </a:r>
            <a:r>
              <a:rPr lang="en-US" sz="21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ASUTDAN  ITOBANG  KIMANG  HAM?</a:t>
            </a:r>
            <a:endParaRPr lang="en-US" sz="3200" b="1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sz="19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Solomon labol ngei pen tah ho.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6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Solomon </a:t>
            </a:r>
            <a:r>
              <a:rPr lang="en-US" sz="16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labu</a:t>
            </a:r>
            <a:r>
              <a:rPr lang="en-US" sz="16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1:1)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08536" y="1219200"/>
            <a:ext cx="78840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Kum 1500 sung a </a:t>
            </a:r>
            <a:r>
              <a:rPr lang="en-US" sz="2100" b="1" dirty="0"/>
              <a:t>mi 40 </a:t>
            </a:r>
            <a:r>
              <a:rPr lang="en-US" sz="2100" b="1" dirty="0" err="1"/>
              <a:t>val</a:t>
            </a:r>
            <a:r>
              <a:rPr lang="en-US" sz="2100" b="1" dirty="0"/>
              <a:t> in Bible </a:t>
            </a:r>
            <a:r>
              <a:rPr lang="en-US" sz="2100" b="1" dirty="0" err="1"/>
              <a:t>anasut</a:t>
            </a:r>
            <a:r>
              <a:rPr lang="en-US" sz="2100" b="1" dirty="0"/>
              <a:t> </a:t>
            </a:r>
            <a:r>
              <a:rPr lang="en-US" sz="2100" b="1" dirty="0" err="1"/>
              <a:t>ahin</a:t>
            </a:r>
            <a:r>
              <a:rPr lang="en-US" sz="2100" b="1" dirty="0"/>
              <a:t>, </a:t>
            </a:r>
            <a:r>
              <a:rPr lang="en-US" sz="2100" b="1" dirty="0" err="1"/>
              <a:t>akisutdan</a:t>
            </a:r>
            <a:r>
              <a:rPr lang="en-US" sz="2100" b="1" dirty="0"/>
              <a:t> </a:t>
            </a:r>
            <a:r>
              <a:rPr lang="en-US" sz="2100" b="1" dirty="0" err="1"/>
              <a:t>chuom</a:t>
            </a:r>
            <a:r>
              <a:rPr lang="en-US" sz="2100" b="1" dirty="0"/>
              <a:t> </a:t>
            </a:r>
            <a:r>
              <a:rPr lang="en-US" sz="2100" b="1" dirty="0" err="1"/>
              <a:t>chuom</a:t>
            </a:r>
            <a:r>
              <a:rPr lang="en-US" sz="2100" b="1" dirty="0"/>
              <a:t> </a:t>
            </a:r>
            <a:r>
              <a:rPr lang="en-US" sz="2100" b="1" dirty="0" err="1"/>
              <a:t>muthei</a:t>
            </a:r>
            <a:r>
              <a:rPr lang="en-US" sz="2100" b="1" dirty="0"/>
              <a:t> in aum e: </a:t>
            </a:r>
            <a:r>
              <a:rPr lang="en-US" sz="2100" b="1" dirty="0" err="1"/>
              <a:t>Hetthei</a:t>
            </a:r>
            <a:r>
              <a:rPr lang="en-US" sz="2100" b="1" dirty="0"/>
              <a:t> </a:t>
            </a:r>
            <a:r>
              <a:rPr lang="en-US" sz="2100" b="1" dirty="0" err="1"/>
              <a:t>phabep</a:t>
            </a:r>
            <a:r>
              <a:rPr lang="en-US" sz="2100" b="1" dirty="0"/>
              <a:t> chu: </a:t>
            </a:r>
            <a:endParaRPr lang="en-US" sz="21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667178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137651" y="4970111"/>
            <a:ext cx="79907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Akisut</a:t>
            </a:r>
            <a:r>
              <a:rPr lang="en-US" sz="2100" b="1" noProof="0" dirty="0"/>
              <a:t> dan in </a:t>
            </a:r>
            <a:r>
              <a:rPr lang="en-US" sz="2100" b="1" noProof="0" dirty="0" err="1"/>
              <a:t>ahoi</a:t>
            </a:r>
            <a:r>
              <a:rPr lang="en-US" sz="2100" b="1" noProof="0" dirty="0"/>
              <a:t> jo le </a:t>
            </a:r>
            <a:r>
              <a:rPr lang="en-US" sz="2100" b="1" noProof="0" dirty="0" err="1"/>
              <a:t>thanei</a:t>
            </a:r>
            <a:r>
              <a:rPr lang="en-US" sz="2100" b="1" noProof="0" dirty="0"/>
              <a:t> </a:t>
            </a:r>
            <a:r>
              <a:rPr lang="en-US" sz="2100" b="1" dirty="0"/>
              <a:t>jo </a:t>
            </a:r>
            <a:r>
              <a:rPr lang="en-US" sz="2100" b="1" dirty="0" err="1"/>
              <a:t>ima</a:t>
            </a:r>
            <a:r>
              <a:rPr lang="en-US" sz="2100" b="1" dirty="0"/>
              <a:t> </a:t>
            </a:r>
            <a:r>
              <a:rPr lang="en-US" sz="2100" b="1" dirty="0" err="1"/>
              <a:t>aumsah</a:t>
            </a:r>
            <a:r>
              <a:rPr lang="en-US" sz="2100" b="1" dirty="0"/>
              <a:t> </a:t>
            </a:r>
            <a:r>
              <a:rPr lang="en-US" sz="2100" b="1" dirty="0" err="1"/>
              <a:t>dieh</a:t>
            </a:r>
            <a:r>
              <a:rPr lang="en-US" sz="2100" b="1" dirty="0"/>
              <a:t> poi. Abon un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hetsah</a:t>
            </a:r>
            <a:r>
              <a:rPr lang="en-US" sz="2100" b="1" dirty="0"/>
              <a:t> le </a:t>
            </a:r>
            <a:r>
              <a:rPr lang="en-US" sz="2100" b="1" dirty="0" err="1"/>
              <a:t>komu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manpha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</a:t>
            </a:r>
            <a:r>
              <a:rPr lang="en-US" sz="2100" b="1" dirty="0" err="1"/>
              <a:t>chieh</a:t>
            </a:r>
            <a:r>
              <a:rPr lang="en-US" sz="2100" b="1" dirty="0"/>
              <a:t> ahi </a:t>
            </a:r>
            <a:r>
              <a:rPr lang="en-US" sz="2100" b="1" dirty="0" err="1"/>
              <a:t>uve</a:t>
            </a:r>
            <a:r>
              <a:rPr lang="en-US" sz="2100" b="1" dirty="0"/>
              <a:t>. Thu </a:t>
            </a:r>
            <a:r>
              <a:rPr lang="en-US" sz="2100" b="1" dirty="0" err="1"/>
              <a:t>kisun</a:t>
            </a:r>
            <a:r>
              <a:rPr lang="en-US" sz="2100" b="1" dirty="0"/>
              <a:t> </a:t>
            </a:r>
            <a:r>
              <a:rPr lang="en-US" sz="2100" b="1" dirty="0" err="1"/>
              <a:t>hetbaina</a:t>
            </a:r>
            <a:r>
              <a:rPr lang="en-US" sz="2100" b="1" dirty="0"/>
              <a:t> din </a:t>
            </a:r>
            <a:r>
              <a:rPr lang="en-US" sz="2100" b="1" dirty="0" err="1"/>
              <a:t>akisutdan</a:t>
            </a:r>
            <a:r>
              <a:rPr lang="en-US" sz="2100" b="1" dirty="0"/>
              <a:t> </a:t>
            </a:r>
            <a:r>
              <a:rPr lang="en-US" sz="2100" b="1" dirty="0" err="1"/>
              <a:t>poimo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ahi.</a:t>
            </a:r>
            <a:endParaRPr lang="en-US" sz="21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147479" y="6041062"/>
            <a:ext cx="79907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>
                <a:solidFill>
                  <a:prstClr val="black"/>
                </a:solidFill>
              </a:rPr>
              <a:t>Peter in jong </a:t>
            </a:r>
            <a:r>
              <a:rPr lang="en-US" sz="2100" b="1" noProof="0" dirty="0" err="1">
                <a:solidFill>
                  <a:prstClr val="black"/>
                </a:solidFill>
              </a:rPr>
              <a:t>Thulhun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Thah</a:t>
            </a:r>
            <a:r>
              <a:rPr lang="en-US" sz="2100" b="1" noProof="0" dirty="0">
                <a:solidFill>
                  <a:prstClr val="black"/>
                </a:solidFill>
              </a:rPr>
              <a:t> a </a:t>
            </a:r>
            <a:r>
              <a:rPr lang="en-US" sz="2100" b="1" noProof="0" dirty="0" err="1">
                <a:solidFill>
                  <a:prstClr val="black"/>
                </a:solidFill>
              </a:rPr>
              <a:t>kisun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jouse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Thulhun</a:t>
            </a:r>
            <a:r>
              <a:rPr lang="en-US" sz="2100" b="1" noProof="0" dirty="0">
                <a:solidFill>
                  <a:prstClr val="black"/>
                </a:solidFill>
              </a:rPr>
              <a:t> Lui a </a:t>
            </a:r>
            <a:r>
              <a:rPr lang="en-US" sz="2100" b="1" noProof="0" dirty="0" err="1">
                <a:solidFill>
                  <a:prstClr val="black"/>
                </a:solidFill>
              </a:rPr>
              <a:t>kisun</a:t>
            </a:r>
            <a:r>
              <a:rPr lang="en-US" sz="2100" b="1" noProof="0" dirty="0">
                <a:solidFill>
                  <a:prstClr val="black"/>
                </a:solidFill>
              </a:rPr>
              <a:t> ho bang a </a:t>
            </a:r>
            <a:r>
              <a:rPr lang="en-US" sz="2100" b="1" noProof="0" dirty="0" err="1">
                <a:solidFill>
                  <a:prstClr val="black"/>
                </a:solidFill>
              </a:rPr>
              <a:t>thanei</a:t>
            </a:r>
            <a:r>
              <a:rPr lang="en-US" sz="2100" b="1" noProof="0" dirty="0">
                <a:solidFill>
                  <a:prstClr val="black"/>
                </a:solidFill>
              </a:rPr>
              <a:t> le </a:t>
            </a:r>
            <a:r>
              <a:rPr lang="en-US" sz="2100" b="1" noProof="0" dirty="0" err="1">
                <a:solidFill>
                  <a:prstClr val="black"/>
                </a:solidFill>
              </a:rPr>
              <a:t>Pathien</a:t>
            </a:r>
            <a:r>
              <a:rPr lang="en-US" sz="2100" b="1" noProof="0" dirty="0">
                <a:solidFill>
                  <a:prstClr val="black"/>
                </a:solidFill>
              </a:rPr>
              <a:t> a </a:t>
            </a:r>
            <a:r>
              <a:rPr lang="en-US" sz="2100" b="1" noProof="0" dirty="0" err="1">
                <a:solidFill>
                  <a:prstClr val="black"/>
                </a:solidFill>
              </a:rPr>
              <a:t>kuon</a:t>
            </a:r>
            <a:r>
              <a:rPr lang="en-US" sz="2100" b="1" noProof="0" dirty="0">
                <a:solidFill>
                  <a:prstClr val="black"/>
                </a:solidFill>
              </a:rPr>
              <a:t> ahi </a:t>
            </a:r>
            <a:r>
              <a:rPr lang="en-US" sz="2100" b="1" noProof="0" dirty="0" err="1">
                <a:solidFill>
                  <a:prstClr val="black"/>
                </a:solidFill>
              </a:rPr>
              <a:t>ati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(2 Peter 3:15-16).</a:t>
            </a: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052048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KITHOPI   LE   MANCHAH KIMANNA</a:t>
            </a: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4000" b="1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ASUTPIH DING KITHOPI NGAICHA HI UVIN TEM?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081088" y="619395"/>
            <a:ext cx="10029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Hijieh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chun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Baruch, Neriah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chapa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kakouvin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Pakai in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kajah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chan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kajihsah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tai. Baruch in jong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lekhajol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khat 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ajihlut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suoh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(Jeremiah 36:4)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76126"/>
            <a:ext cx="745900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Jeremiah </a:t>
            </a:r>
            <a:r>
              <a:rPr lang="en-US" sz="2100" b="1" dirty="0" err="1"/>
              <a:t>thiempu</a:t>
            </a:r>
            <a:r>
              <a:rPr lang="en-US" sz="2100" b="1" dirty="0"/>
              <a:t> </a:t>
            </a:r>
            <a:r>
              <a:rPr lang="en-US" sz="2100" b="1" dirty="0" err="1"/>
              <a:t>anahi’n</a:t>
            </a:r>
            <a:r>
              <a:rPr lang="en-US" sz="2100" b="1" dirty="0"/>
              <a:t>, </a:t>
            </a:r>
            <a:r>
              <a:rPr lang="en-US" sz="2100" b="1" dirty="0" err="1"/>
              <a:t>lekha</a:t>
            </a:r>
            <a:r>
              <a:rPr lang="en-US" sz="2100" b="1" dirty="0"/>
              <a:t> </a:t>
            </a:r>
            <a:r>
              <a:rPr lang="en-US" sz="2100" b="1" dirty="0" err="1"/>
              <a:t>sut</a:t>
            </a:r>
            <a:r>
              <a:rPr lang="en-US" sz="2100" b="1" dirty="0"/>
              <a:t> le sim </a:t>
            </a:r>
            <a:r>
              <a:rPr lang="en-US" sz="2100" b="1" dirty="0" err="1"/>
              <a:t>anabol</a:t>
            </a:r>
            <a:r>
              <a:rPr lang="en-US" sz="2100" b="1" dirty="0"/>
              <a:t> </a:t>
            </a:r>
            <a:r>
              <a:rPr lang="en-US" sz="2100" b="1" dirty="0" err="1"/>
              <a:t>thei</a:t>
            </a:r>
            <a:r>
              <a:rPr lang="en-US" sz="2100" b="1" dirty="0"/>
              <a:t> </a:t>
            </a:r>
            <a:r>
              <a:rPr lang="en-US" sz="2100" b="1" dirty="0" err="1"/>
              <a:t>nai</a:t>
            </a:r>
            <a:r>
              <a:rPr lang="en-US" sz="2100" b="1" dirty="0"/>
              <a:t>. </a:t>
            </a:r>
            <a:r>
              <a:rPr lang="en-US" sz="2100" b="1" dirty="0" err="1"/>
              <a:t>Hinla</a:t>
            </a:r>
            <a:r>
              <a:rPr lang="en-US" sz="2100" b="1" dirty="0"/>
              <a:t>, </a:t>
            </a:r>
            <a:r>
              <a:rPr lang="en-US" sz="2100" b="1" dirty="0" err="1"/>
              <a:t>kithopi</a:t>
            </a:r>
            <a:r>
              <a:rPr lang="en-US" sz="2100" b="1" dirty="0"/>
              <a:t> din Baruch </a:t>
            </a:r>
            <a:r>
              <a:rPr lang="en-US" sz="2100" b="1" dirty="0" err="1"/>
              <a:t>anamang</a:t>
            </a:r>
            <a:r>
              <a:rPr lang="en-US" sz="2100" b="1" dirty="0"/>
              <a:t> e;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sutdoh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apieh</a:t>
            </a:r>
            <a:r>
              <a:rPr lang="en-US" sz="2100" b="1" dirty="0"/>
              <a:t> </a:t>
            </a:r>
            <a:r>
              <a:rPr lang="en-US" sz="2100" b="1" dirty="0" err="1"/>
              <a:t>cheng</a:t>
            </a:r>
            <a:r>
              <a:rPr lang="en-US" sz="2100" b="1" dirty="0"/>
              <a:t> Baruch </a:t>
            </a:r>
            <a:r>
              <a:rPr lang="en-US" sz="2100" b="1" dirty="0" err="1"/>
              <a:t>asutdoh</a:t>
            </a:r>
            <a:r>
              <a:rPr lang="en-US" sz="2100" b="1" dirty="0"/>
              <a:t> </a:t>
            </a:r>
            <a:r>
              <a:rPr lang="en-US" sz="2100" b="1" dirty="0" err="1"/>
              <a:t>sah</a:t>
            </a:r>
            <a:r>
              <a:rPr lang="en-US" sz="2100" b="1" dirty="0"/>
              <a:t> ji e</a:t>
            </a:r>
            <a:r>
              <a:rPr lang="en-US" sz="2100" b="1" noProof="0" dirty="0"/>
              <a:t> </a:t>
            </a:r>
            <a:r>
              <a:rPr lang="en-US" sz="2000" b="1" noProof="0" dirty="0"/>
              <a:t>(Jer. 36:1-4).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thusah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kibol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ahivang</a:t>
            </a:r>
            <a:r>
              <a:rPr lang="en-US" sz="2100" b="1" noProof="0" dirty="0"/>
              <a:t> in, </a:t>
            </a:r>
            <a:r>
              <a:rPr lang="en-US" sz="2100" b="1" noProof="0" dirty="0" err="1"/>
              <a:t>hiche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phaat</a:t>
            </a:r>
            <a:r>
              <a:rPr lang="en-US" sz="2100" b="1" noProof="0" dirty="0"/>
              <a:t> lai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ahethiemlou</a:t>
            </a:r>
            <a:r>
              <a:rPr lang="en-US" sz="2100" b="1" noProof="0" dirty="0"/>
              <a:t> jong ana um e </a:t>
            </a:r>
            <a:r>
              <a:rPr lang="en-US" sz="2000" b="1" noProof="0" dirty="0"/>
              <a:t>(Jer. 43:2-3).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059" y="1388594"/>
            <a:ext cx="23426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556505"/>
            <a:ext cx="3850054" cy="21571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11210"/>
            <a:ext cx="80633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Peter in </a:t>
            </a:r>
            <a:r>
              <a:rPr lang="en-US" sz="2100" b="1" noProof="0" dirty="0" err="1"/>
              <a:t>alekhathot</a:t>
            </a:r>
            <a:r>
              <a:rPr lang="en-US" sz="2100" b="1" noProof="0" dirty="0"/>
              <a:t> ho Greek </a:t>
            </a:r>
            <a:r>
              <a:rPr lang="en-US" sz="2100" b="1" noProof="0" dirty="0" err="1"/>
              <a:t>paovin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kilom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in </a:t>
            </a:r>
            <a:r>
              <a:rPr lang="en-US" sz="2100" b="1" noProof="0" dirty="0" err="1"/>
              <a:t>asun</a:t>
            </a:r>
            <a:r>
              <a:rPr lang="en-US" sz="2100" b="1" noProof="0" dirty="0"/>
              <a:t> ji e; </a:t>
            </a:r>
            <a:r>
              <a:rPr lang="en-US" sz="2100" b="1" noProof="0" dirty="0" err="1"/>
              <a:t>hichu</a:t>
            </a:r>
            <a:r>
              <a:rPr lang="en-US" sz="2100" b="1" noProof="0" dirty="0"/>
              <a:t> Aramaic pao </a:t>
            </a:r>
            <a:r>
              <a:rPr lang="en-US" sz="2100" b="1" noProof="0" dirty="0" err="1"/>
              <a:t>tho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ngamanpa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sut</a:t>
            </a:r>
            <a:r>
              <a:rPr lang="en-US" sz="2100" b="1" noProof="0" dirty="0"/>
              <a:t> din </a:t>
            </a:r>
            <a:r>
              <a:rPr lang="en-US" sz="2100" b="1" dirty="0" err="1"/>
              <a:t>ginchat</a:t>
            </a:r>
            <a:r>
              <a:rPr lang="en-US" sz="2100" b="1" dirty="0"/>
              <a:t> aum ji poi. </a:t>
            </a:r>
            <a:r>
              <a:rPr lang="en-US" sz="2100" b="1" dirty="0" err="1"/>
              <a:t>Kithopi</a:t>
            </a:r>
            <a:r>
              <a:rPr lang="en-US" sz="2100" b="1" dirty="0"/>
              <a:t> </a:t>
            </a:r>
            <a:r>
              <a:rPr lang="en-US" sz="2100" b="1" dirty="0" err="1"/>
              <a:t>amanchah</a:t>
            </a:r>
            <a:r>
              <a:rPr lang="en-US" sz="2100" b="1" dirty="0"/>
              <a:t> ji </a:t>
            </a:r>
            <a:r>
              <a:rPr lang="en-US" sz="2100" b="1" dirty="0" err="1"/>
              <a:t>jieh</a:t>
            </a:r>
            <a:r>
              <a:rPr lang="en-US" sz="2100" b="1" dirty="0"/>
              <a:t> in </a:t>
            </a:r>
            <a:r>
              <a:rPr lang="en-US" sz="2100" b="1" dirty="0" err="1"/>
              <a:t>atheplouna</a:t>
            </a:r>
            <a:r>
              <a:rPr lang="en-US" sz="2100" b="1" dirty="0"/>
              <a:t> pao a jong </a:t>
            </a:r>
            <a:r>
              <a:rPr lang="en-US" sz="2100" b="1" dirty="0" err="1"/>
              <a:t>aguot</a:t>
            </a:r>
            <a:r>
              <a:rPr lang="en-US" sz="2100" b="1" dirty="0"/>
              <a:t> </a:t>
            </a:r>
            <a:r>
              <a:rPr lang="en-US" sz="2100" b="1" dirty="0" err="1"/>
              <a:t>chan</a:t>
            </a:r>
            <a:r>
              <a:rPr lang="en-US" sz="2100" b="1" dirty="0"/>
              <a:t> </a:t>
            </a:r>
            <a:r>
              <a:rPr lang="en-US" sz="2100" b="1" dirty="0" err="1"/>
              <a:t>phatah</a:t>
            </a:r>
            <a:r>
              <a:rPr lang="en-US" sz="2100" b="1" dirty="0"/>
              <a:t> in </a:t>
            </a:r>
            <a:r>
              <a:rPr lang="en-US" sz="2100" b="1" dirty="0" err="1"/>
              <a:t>aseidoh</a:t>
            </a:r>
            <a:r>
              <a:rPr lang="en-US" sz="2100" b="1" dirty="0"/>
              <a:t> </a:t>
            </a:r>
            <a:r>
              <a:rPr lang="en-US" sz="2100" b="1" dirty="0" err="1"/>
              <a:t>thei</a:t>
            </a:r>
            <a:r>
              <a:rPr lang="en-US" sz="2100" b="1" dirty="0"/>
              <a:t> tan ahi. </a:t>
            </a:r>
            <a:r>
              <a:rPr lang="en-US" sz="2100" b="1" dirty="0" err="1"/>
              <a:t>Asutdohsah</a:t>
            </a:r>
            <a:r>
              <a:rPr lang="en-US" sz="2100" b="1" dirty="0"/>
              <a:t> </a:t>
            </a:r>
            <a:r>
              <a:rPr lang="en-US" sz="2100" b="1" dirty="0" err="1"/>
              <a:t>akithopi</a:t>
            </a:r>
            <a:r>
              <a:rPr lang="en-US" sz="2100" b="1" dirty="0"/>
              <a:t> hon </a:t>
            </a:r>
            <a:r>
              <a:rPr lang="en-US" sz="2100" b="1" dirty="0" err="1"/>
              <a:t>thucheng</a:t>
            </a:r>
            <a:r>
              <a:rPr lang="en-US" sz="2100" b="1" dirty="0"/>
              <a:t> </a:t>
            </a:r>
            <a:r>
              <a:rPr lang="en-US" sz="2100" b="1" dirty="0" err="1"/>
              <a:t>pha</a:t>
            </a:r>
            <a:r>
              <a:rPr lang="en-US" sz="2100" b="1" dirty="0"/>
              <a:t> le hoi pen a </a:t>
            </a:r>
            <a:r>
              <a:rPr lang="en-US" sz="2100" b="1" dirty="0" err="1"/>
              <a:t>agel</a:t>
            </a:r>
            <a:r>
              <a:rPr lang="en-US" sz="2100" b="1" dirty="0"/>
              <a:t> u </a:t>
            </a:r>
            <a:r>
              <a:rPr lang="en-US" sz="2100" b="1" dirty="0" err="1"/>
              <a:t>aman</a:t>
            </a:r>
            <a:r>
              <a:rPr lang="en-US" sz="2100" b="1" dirty="0"/>
              <a:t> ji u </a:t>
            </a:r>
            <a:r>
              <a:rPr lang="en-US" sz="2100" b="1" dirty="0" err="1"/>
              <a:t>jieh</a:t>
            </a:r>
            <a:r>
              <a:rPr lang="en-US" sz="2100" b="1" dirty="0"/>
              <a:t> in </a:t>
            </a:r>
            <a:r>
              <a:rPr lang="en-US" sz="2100" b="1" dirty="0" err="1"/>
              <a:t>Pathien</a:t>
            </a:r>
            <a:r>
              <a:rPr lang="en-US" sz="2100" b="1" dirty="0"/>
              <a:t> in Peter </a:t>
            </a:r>
            <a:r>
              <a:rPr lang="en-US" sz="2100" b="1" dirty="0" err="1"/>
              <a:t>asotthouva</a:t>
            </a:r>
            <a:r>
              <a:rPr lang="en-US" sz="2100" b="1" dirty="0"/>
              <a:t> </a:t>
            </a:r>
            <a:r>
              <a:rPr lang="en-US" sz="2100" b="1" dirty="0" err="1"/>
              <a:t>thupha</a:t>
            </a:r>
            <a:r>
              <a:rPr lang="en-US" sz="2100" b="1" dirty="0"/>
              <a:t> </a:t>
            </a:r>
            <a:r>
              <a:rPr lang="en-US" sz="2100" b="1" dirty="0" err="1"/>
              <a:t>hetsah</a:t>
            </a:r>
            <a:r>
              <a:rPr lang="en-US" sz="2100" b="1" dirty="0"/>
              <a:t> ding </a:t>
            </a:r>
            <a:r>
              <a:rPr lang="en-US" sz="2100" b="1" dirty="0" err="1"/>
              <a:t>apieh</a:t>
            </a:r>
            <a:r>
              <a:rPr lang="en-US" sz="2100" b="1" dirty="0"/>
              <a:t> chu </a:t>
            </a:r>
            <a:r>
              <a:rPr lang="en-US" sz="2100" b="1" dirty="0" err="1"/>
              <a:t>dou</a:t>
            </a:r>
            <a:r>
              <a:rPr lang="en-US" sz="2100" b="1" dirty="0"/>
              <a:t> le </a:t>
            </a:r>
            <a:r>
              <a:rPr lang="en-US" sz="2100" b="1" dirty="0" err="1"/>
              <a:t>lhasam</a:t>
            </a:r>
            <a:r>
              <a:rPr lang="en-US" sz="2100" b="1" dirty="0"/>
              <a:t> </a:t>
            </a:r>
            <a:r>
              <a:rPr lang="en-US" sz="2100" b="1" dirty="0" err="1"/>
              <a:t>chuom</a:t>
            </a:r>
            <a:r>
              <a:rPr lang="en-US" sz="2100" b="1" dirty="0"/>
              <a:t> ah ahi poi.</a:t>
            </a:r>
            <a:endParaRPr lang="en-US" sz="2100" b="1" noProof="0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3056502"/>
            <a:ext cx="72330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>
                <a:solidFill>
                  <a:prstClr val="black"/>
                </a:solidFill>
              </a:rPr>
              <a:t>Paul Greek pao </a:t>
            </a:r>
            <a:r>
              <a:rPr lang="en-US" sz="2100" b="1" noProof="0" dirty="0" err="1">
                <a:solidFill>
                  <a:prstClr val="black"/>
                </a:solidFill>
              </a:rPr>
              <a:t>thiem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anahi</a:t>
            </a:r>
            <a:r>
              <a:rPr lang="en-US" sz="2100" b="1" noProof="0" dirty="0">
                <a:solidFill>
                  <a:prstClr val="black"/>
                </a:solidFill>
              </a:rPr>
              <a:t>; </a:t>
            </a:r>
            <a:r>
              <a:rPr lang="en-US" sz="2100" b="1" noProof="0" dirty="0" err="1">
                <a:solidFill>
                  <a:prstClr val="black"/>
                </a:solidFill>
              </a:rPr>
              <a:t>ahin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lekhathot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sundoh</a:t>
            </a:r>
            <a:r>
              <a:rPr lang="en-US" sz="2100" b="1" noProof="0" dirty="0">
                <a:solidFill>
                  <a:prstClr val="black"/>
                </a:solidFill>
              </a:rPr>
              <a:t> din </a:t>
            </a:r>
            <a:r>
              <a:rPr lang="en-US" sz="2100" b="1" noProof="0" dirty="0" err="1">
                <a:solidFill>
                  <a:prstClr val="black"/>
                </a:solidFill>
              </a:rPr>
              <a:t>kithopi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anamangcha</a:t>
            </a:r>
            <a:r>
              <a:rPr lang="en-US" sz="2100" b="1" noProof="0" dirty="0">
                <a:solidFill>
                  <a:prstClr val="black"/>
                </a:solidFill>
              </a:rPr>
              <a:t> e </a:t>
            </a:r>
            <a:r>
              <a:rPr lang="en-US" sz="2000" b="1" noProof="0" dirty="0">
                <a:solidFill>
                  <a:prstClr val="black"/>
                </a:solidFill>
              </a:rPr>
              <a:t>(Rom. 16:22). </a:t>
            </a:r>
            <a:r>
              <a:rPr lang="en-US" sz="2100" b="1" noProof="0" dirty="0">
                <a:solidFill>
                  <a:prstClr val="black"/>
                </a:solidFill>
              </a:rPr>
              <a:t>Ama min a </a:t>
            </a:r>
            <a:r>
              <a:rPr lang="en-US" sz="2100" b="1" noProof="0" dirty="0" err="1">
                <a:solidFill>
                  <a:prstClr val="black"/>
                </a:solidFill>
              </a:rPr>
              <a:t>midang</a:t>
            </a:r>
            <a:r>
              <a:rPr lang="en-US" sz="2100" b="1" noProof="0" dirty="0">
                <a:solidFill>
                  <a:prstClr val="black"/>
                </a:solidFill>
              </a:rPr>
              <a:t> in </a:t>
            </a:r>
            <a:r>
              <a:rPr lang="en-US" sz="2100" b="1" noProof="0" dirty="0" err="1">
                <a:solidFill>
                  <a:prstClr val="black"/>
                </a:solidFill>
              </a:rPr>
              <a:t>lekhathot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lhem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asut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theilouna</a:t>
            </a:r>
            <a:r>
              <a:rPr lang="en-US" sz="2100" b="1" noProof="0" dirty="0">
                <a:solidFill>
                  <a:prstClr val="black"/>
                </a:solidFill>
              </a:rPr>
              <a:t> din </a:t>
            </a:r>
            <a:r>
              <a:rPr lang="en-US" sz="2100" b="1" noProof="0" dirty="0" err="1">
                <a:solidFill>
                  <a:prstClr val="black"/>
                </a:solidFill>
              </a:rPr>
              <a:t>lekhathot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achaina</a:t>
            </a:r>
            <a:r>
              <a:rPr lang="en-US" sz="2100" b="1" noProof="0" dirty="0">
                <a:solidFill>
                  <a:prstClr val="black"/>
                </a:solidFill>
              </a:rPr>
              <a:t> a </a:t>
            </a:r>
            <a:r>
              <a:rPr lang="en-US" sz="2100" b="1" noProof="0" dirty="0" err="1">
                <a:solidFill>
                  <a:prstClr val="black"/>
                </a:solidFill>
              </a:rPr>
              <a:t>chun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akhut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</a:rPr>
              <a:t> in soi </a:t>
            </a:r>
            <a:r>
              <a:rPr lang="en-US" sz="2100" b="1" noProof="0" dirty="0" err="1">
                <a:solidFill>
                  <a:prstClr val="black"/>
                </a:solidFill>
              </a:rPr>
              <a:t>akai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chieh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chie</a:t>
            </a:r>
            <a:r>
              <a:rPr lang="en-US" sz="2100" b="1" dirty="0">
                <a:solidFill>
                  <a:prstClr val="black"/>
                </a:solidFill>
              </a:rPr>
              <a:t>h e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(2 Thess. 3:17).</a:t>
            </a: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POLAM   MANCHAH   IPI  PI  AMAN  JI  UM?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750798"/>
            <a:ext cx="1056853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9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ichungnung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Theophilus,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athilsuoh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hi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ke’n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jong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kahetthiemsa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bang a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banneicha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kituoh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sutdoh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pih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ding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kadei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(Luke 1:3)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502370"/>
            <a:ext cx="961989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Ezra’n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Thusimbu</a:t>
            </a:r>
            <a:r>
              <a:rPr lang="en-US" sz="2100" b="1" noProof="0" dirty="0"/>
              <a:t> le Ezra </a:t>
            </a:r>
            <a:r>
              <a:rPr lang="en-US" sz="2100" b="1" noProof="0" dirty="0" err="1"/>
              <a:t>lekhabu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teni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asut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khangthusim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lekhabu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anave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ji’n</a:t>
            </a:r>
            <a:r>
              <a:rPr lang="en-US" sz="2100" b="1" noProof="0" dirty="0"/>
              <a:t>, Persia </a:t>
            </a:r>
            <a:r>
              <a:rPr lang="en-US" sz="2100" b="1" noProof="0" dirty="0" err="1"/>
              <a:t>lengho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thupieh</a:t>
            </a:r>
            <a:r>
              <a:rPr lang="en-US" sz="2100" b="1" noProof="0" dirty="0"/>
              <a:t> le </a:t>
            </a:r>
            <a:r>
              <a:rPr lang="en-US" sz="2100" b="1" noProof="0" dirty="0" err="1"/>
              <a:t>kihoumatna</a:t>
            </a:r>
            <a:r>
              <a:rPr lang="en-US" sz="2100" b="1" noProof="0" dirty="0"/>
              <a:t> ho ana sim </a:t>
            </a:r>
            <a:r>
              <a:rPr lang="en-US" sz="2100" b="1" noProof="0" dirty="0" err="1"/>
              <a:t>ji’n</a:t>
            </a:r>
            <a:r>
              <a:rPr lang="en-US" sz="2100" b="1" dirty="0"/>
              <a:t> ahi. 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Nehemiah’n</a:t>
            </a:r>
            <a:r>
              <a:rPr lang="en-US" sz="2100" b="1" noProof="0" dirty="0"/>
              <a:t> </a:t>
            </a:r>
            <a:r>
              <a:rPr lang="en-US" sz="2100" b="1" dirty="0"/>
              <a:t>jong </a:t>
            </a:r>
            <a:r>
              <a:rPr lang="en-US" sz="2100" b="1" dirty="0" err="1"/>
              <a:t>phunggui</a:t>
            </a:r>
            <a:r>
              <a:rPr lang="en-US" sz="2100" b="1" dirty="0"/>
              <a:t> </a:t>
            </a:r>
            <a:r>
              <a:rPr lang="en-US" sz="2100" b="1" dirty="0" err="1"/>
              <a:t>kisutna</a:t>
            </a:r>
            <a:r>
              <a:rPr lang="en-US" sz="2100" b="1" dirty="0"/>
              <a:t> </a:t>
            </a:r>
            <a:r>
              <a:rPr lang="en-US" sz="2100" b="1" dirty="0" err="1"/>
              <a:t>lekhabu</a:t>
            </a:r>
            <a:r>
              <a:rPr lang="en-US" sz="2100" b="1" dirty="0"/>
              <a:t> khat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aladoh</a:t>
            </a:r>
            <a:r>
              <a:rPr lang="en-US" sz="2100" b="1" dirty="0"/>
              <a:t> in </a:t>
            </a:r>
            <a:r>
              <a:rPr lang="en-US" sz="2100" b="1" dirty="0" err="1"/>
              <a:t>alekhajol</a:t>
            </a:r>
            <a:r>
              <a:rPr lang="en-US" sz="2100" b="1" dirty="0"/>
              <a:t> ah </a:t>
            </a:r>
            <a:r>
              <a:rPr lang="en-US" sz="2100" b="1" dirty="0" err="1"/>
              <a:t>asunlut</a:t>
            </a:r>
            <a:r>
              <a:rPr lang="en-US" sz="2100" b="1" dirty="0"/>
              <a:t> e.</a:t>
            </a:r>
            <a:endParaRPr lang="en-US" sz="21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440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4" y="2673618"/>
            <a:ext cx="336912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3746091" y="2539632"/>
            <a:ext cx="63764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Luke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athilsut</a:t>
            </a:r>
            <a:r>
              <a:rPr lang="en-US" sz="2100" b="1" noProof="0" dirty="0"/>
              <a:t> ho </a:t>
            </a:r>
            <a:r>
              <a:rPr lang="en-US" sz="2100" b="1" noProof="0" dirty="0" err="1"/>
              <a:t>asuo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jing</a:t>
            </a:r>
            <a:r>
              <a:rPr lang="en-US" sz="2100" b="1" noProof="0" dirty="0"/>
              <a:t> lai a </a:t>
            </a:r>
            <a:r>
              <a:rPr lang="en-US" sz="2100" b="1" noProof="0" dirty="0" err="1"/>
              <a:t>amit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anamu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ahilou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Luke le </a:t>
            </a:r>
            <a:r>
              <a:rPr lang="en-US" sz="2100" b="1" noProof="0" dirty="0" err="1"/>
              <a:t>Solchahte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Natoh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asut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khangthusim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kisunsa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kuon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leh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amit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muho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ahoupina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kuon</a:t>
            </a:r>
            <a:r>
              <a:rPr lang="en-US" sz="2100" b="1" noProof="0" dirty="0"/>
              <a:t> ana </a:t>
            </a:r>
            <a:r>
              <a:rPr lang="en-US" sz="2100" b="1" noProof="0" dirty="0" err="1"/>
              <a:t>sundoh</a:t>
            </a:r>
            <a:r>
              <a:rPr lang="en-US" sz="2100" b="1" noProof="0" dirty="0"/>
              <a:t> in ahi </a:t>
            </a:r>
            <a:r>
              <a:rPr lang="en-US" sz="2000" b="1" noProof="0" dirty="0"/>
              <a:t>(Lk. 1:3).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377086" y="5423385"/>
            <a:ext cx="648989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Polam </a:t>
            </a:r>
            <a:r>
              <a:rPr lang="en-US" sz="2100" b="1" dirty="0" err="1"/>
              <a:t>lekhabu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hetna</a:t>
            </a:r>
            <a:r>
              <a:rPr lang="en-US" sz="2100" b="1" dirty="0"/>
              <a:t> </a:t>
            </a:r>
            <a:r>
              <a:rPr lang="en-US" sz="2100" b="1" dirty="0" err="1"/>
              <a:t>alahdoh</a:t>
            </a:r>
            <a:r>
              <a:rPr lang="en-US" sz="2100" b="1" dirty="0"/>
              <a:t> uva, </a:t>
            </a:r>
            <a:r>
              <a:rPr lang="en-US" sz="2100" b="1" dirty="0" err="1"/>
              <a:t>minphah</a:t>
            </a:r>
            <a:r>
              <a:rPr lang="en-US" sz="2100" b="1" dirty="0"/>
              <a:t> </a:t>
            </a:r>
            <a:r>
              <a:rPr lang="en-US" sz="2100" b="1" dirty="0" err="1"/>
              <a:t>anei</a:t>
            </a:r>
            <a:r>
              <a:rPr lang="en-US" sz="2100" b="1" dirty="0"/>
              <a:t> ji </a:t>
            </a:r>
            <a:r>
              <a:rPr lang="en-US" sz="2100" b="1" dirty="0" err="1"/>
              <a:t>tieng</a:t>
            </a:r>
            <a:r>
              <a:rPr lang="en-US" sz="2100" b="1" dirty="0"/>
              <a:t> u jong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Lhagao</a:t>
            </a:r>
            <a:r>
              <a:rPr lang="en-US" sz="2100" b="1" dirty="0"/>
              <a:t> </a:t>
            </a:r>
            <a:r>
              <a:rPr lang="en-US" sz="2100" b="1" dirty="0" err="1"/>
              <a:t>Thieng</a:t>
            </a:r>
            <a:r>
              <a:rPr lang="en-US" sz="2100" b="1" dirty="0"/>
              <a:t> </a:t>
            </a:r>
            <a:r>
              <a:rPr lang="en-US" sz="2100" b="1" dirty="0" err="1"/>
              <a:t>puile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dirty="0"/>
              <a:t> </a:t>
            </a:r>
            <a:r>
              <a:rPr lang="en-US" sz="2100" b="1" dirty="0" err="1"/>
              <a:t>jing</a:t>
            </a:r>
            <a:r>
              <a:rPr lang="en-US" sz="2100" b="1" dirty="0"/>
              <a:t> </a:t>
            </a:r>
            <a:r>
              <a:rPr lang="en-US" sz="2100" b="1" dirty="0" err="1"/>
              <a:t>uve</a:t>
            </a:r>
            <a:r>
              <a:rPr lang="en-US" sz="2100" b="1" dirty="0"/>
              <a:t>. </a:t>
            </a:r>
            <a:r>
              <a:rPr lang="en-US" sz="2100" b="1" dirty="0" err="1"/>
              <a:t>Thudih</a:t>
            </a:r>
            <a:r>
              <a:rPr lang="en-US" sz="2100" b="1" dirty="0"/>
              <a:t> </a:t>
            </a:r>
            <a:r>
              <a:rPr lang="en-US" sz="2100" b="1" dirty="0" err="1"/>
              <a:t>seidoh</a:t>
            </a:r>
            <a:r>
              <a:rPr lang="en-US" sz="2100" b="1" dirty="0"/>
              <a:t> ding </a:t>
            </a:r>
            <a:r>
              <a:rPr lang="en-US" sz="2100" b="1" dirty="0" err="1"/>
              <a:t>atup</a:t>
            </a:r>
            <a:r>
              <a:rPr lang="en-US" sz="2100" b="1" dirty="0"/>
              <a:t> u </a:t>
            </a:r>
            <a:r>
              <a:rPr lang="en-US" sz="2100" b="1" dirty="0" err="1"/>
              <a:t>ahin</a:t>
            </a:r>
            <a:r>
              <a:rPr lang="en-US" sz="2100" b="1" dirty="0"/>
              <a:t>,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lunglam</a:t>
            </a:r>
            <a:r>
              <a:rPr lang="en-US" sz="2100" b="1" dirty="0"/>
              <a:t> </a:t>
            </a:r>
            <a:r>
              <a:rPr lang="en-US" sz="2100" b="1" dirty="0" err="1"/>
              <a:t>phuongdoh</a:t>
            </a:r>
            <a:r>
              <a:rPr lang="en-US" sz="2100" b="1" dirty="0"/>
              <a:t> ahi </a:t>
            </a:r>
            <a:r>
              <a:rPr lang="en-US" sz="2100" b="1" dirty="0" err="1"/>
              <a:t>uve</a:t>
            </a:r>
            <a:r>
              <a:rPr lang="en-US" sz="2100" b="1" dirty="0"/>
              <a:t> </a:t>
            </a:r>
            <a:r>
              <a:rPr lang="en-US" sz="2100" b="1" dirty="0" err="1"/>
              <a:t>ti</a:t>
            </a:r>
            <a:r>
              <a:rPr lang="en-US" sz="2100" b="1" dirty="0"/>
              <a:t> </a:t>
            </a:r>
            <a:r>
              <a:rPr lang="en-US" sz="2100" b="1" dirty="0" err="1"/>
              <a:t>akihet</a:t>
            </a:r>
            <a:r>
              <a:rPr lang="en-US" sz="2100" b="1" dirty="0"/>
              <a:t> un ahi.</a:t>
            </a:r>
            <a:endParaRPr lang="en-US" sz="21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3651467" y="4012498"/>
            <a:ext cx="84322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Paul in Greek </a:t>
            </a:r>
            <a:r>
              <a:rPr lang="en-US" sz="2100" b="1" noProof="0" dirty="0" err="1"/>
              <a:t>khangthusim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hetgilna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nei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Epimenides</a:t>
            </a:r>
            <a:r>
              <a:rPr lang="en-US" sz="2100" b="1" noProof="0" dirty="0"/>
              <a:t> le Aratus </a:t>
            </a:r>
            <a:r>
              <a:rPr lang="en-US" sz="2100" b="1" noProof="0" dirty="0" err="1"/>
              <a:t>thilsut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kuon</a:t>
            </a:r>
            <a:r>
              <a:rPr lang="en-US" sz="2100" b="1" noProof="0" dirty="0"/>
              <a:t> in </a:t>
            </a:r>
            <a:r>
              <a:rPr lang="en-US" sz="2100" b="1" noProof="0" dirty="0" err="1"/>
              <a:t>minphah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anei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ji’n</a:t>
            </a:r>
            <a:r>
              <a:rPr lang="en-US" sz="2100" b="1" noProof="0" dirty="0"/>
              <a:t> </a:t>
            </a:r>
            <a:r>
              <a:rPr lang="en-US" sz="2000" b="1" noProof="0" dirty="0"/>
              <a:t>(Acts 17:28; Titus 1:12),</a:t>
            </a:r>
            <a:r>
              <a:rPr lang="en-US" sz="2100" b="1" noProof="0" dirty="0"/>
              <a:t> Jude</a:t>
            </a:r>
            <a:r>
              <a:rPr lang="en-US" sz="2100" b="1" dirty="0"/>
              <a:t> in jong Bible a </a:t>
            </a:r>
            <a:r>
              <a:rPr lang="en-US" sz="2100" b="1" dirty="0" err="1"/>
              <a:t>umlou</a:t>
            </a:r>
            <a:r>
              <a:rPr lang="en-US" sz="2100" b="1" dirty="0"/>
              <a:t> </a:t>
            </a:r>
            <a:r>
              <a:rPr lang="en-US" sz="2100" b="1" dirty="0" err="1"/>
              <a:t>lekhabu</a:t>
            </a:r>
            <a:r>
              <a:rPr lang="en-US" sz="2100" b="1" dirty="0"/>
              <a:t> dang khat, Enoch </a:t>
            </a:r>
            <a:r>
              <a:rPr lang="en-US" sz="2100" b="1" dirty="0" err="1"/>
              <a:t>gao</a:t>
            </a:r>
            <a:r>
              <a:rPr lang="en-US" sz="2100" b="1" dirty="0"/>
              <a:t> </a:t>
            </a:r>
            <a:r>
              <a:rPr lang="en-US" sz="2100" b="1" dirty="0" err="1"/>
              <a:t>thusei</a:t>
            </a:r>
            <a:r>
              <a:rPr lang="en-US" sz="2100" b="1" dirty="0"/>
              <a:t> </a:t>
            </a:r>
            <a:r>
              <a:rPr lang="en-US" sz="2100" b="1" dirty="0" err="1"/>
              <a:t>kiti</a:t>
            </a:r>
            <a:r>
              <a:rPr lang="en-US" sz="2100" b="1" dirty="0"/>
              <a:t> </a:t>
            </a:r>
            <a:r>
              <a:rPr lang="en-US" sz="2100" b="1" dirty="0" err="1"/>
              <a:t>umna</a:t>
            </a:r>
            <a:r>
              <a:rPr lang="en-US" sz="2100" b="1" dirty="0"/>
              <a:t>,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thuguol</a:t>
            </a:r>
            <a:r>
              <a:rPr lang="en-US" sz="2100" b="1" dirty="0"/>
              <a:t> </a:t>
            </a:r>
            <a:r>
              <a:rPr lang="en-US" sz="2100" b="1" dirty="0" err="1"/>
              <a:t>amang</a:t>
            </a:r>
            <a:r>
              <a:rPr lang="en-US" sz="2100" b="1" dirty="0"/>
              <a:t> </a:t>
            </a:r>
            <a:r>
              <a:rPr lang="en-US" sz="2100" b="1" dirty="0" err="1"/>
              <a:t>ji’n</a:t>
            </a:r>
            <a:r>
              <a:rPr lang="en-US" sz="2100" b="1" dirty="0"/>
              <a:t> ahi </a:t>
            </a:r>
            <a:r>
              <a:rPr lang="en-US" sz="2000" b="1" noProof="0" dirty="0"/>
              <a:t>(Jude 1:14).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770896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44112" y="6479936"/>
              <a:ext cx="1410083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Enoch </a:t>
              </a:r>
              <a:r>
                <a:rPr lang="en-US" sz="1200" b="1" noProof="0" dirty="0" err="1"/>
                <a:t>Lekhabu</a:t>
              </a:r>
              <a:endParaRPr lang="en-US" sz="12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983228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THU  KISUN  A  MIHIEM  HINA KILANG</a:t>
            </a: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3991033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BIBLE  SUNG  A  LHINLELNA  KIMU’M?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Keihon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hiche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leibel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gou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kachin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hi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thaneina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chungnung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pen chu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keiho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hilouva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hung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kuon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ahi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photchetna</a:t>
            </a:r>
            <a:r>
              <a:rPr lang="en-US" sz="19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ahi.  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Corinth 4:7)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/>
              <a:t>Hitobang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lhinlelna</a:t>
            </a:r>
            <a:r>
              <a:rPr lang="en-US" sz="1900" b="1" noProof="0" dirty="0"/>
              <a:t> le </a:t>
            </a:r>
            <a:r>
              <a:rPr lang="en-US" sz="1900" b="1" noProof="0" dirty="0" err="1"/>
              <a:t>bolkhiel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umho</a:t>
            </a:r>
            <a:r>
              <a:rPr lang="en-US" sz="1900" b="1" noProof="0" dirty="0"/>
              <a:t> hi </a:t>
            </a:r>
            <a:r>
              <a:rPr lang="en-US" sz="1900" b="1" noProof="0" dirty="0" err="1"/>
              <a:t>lhomcha</a:t>
            </a:r>
            <a:r>
              <a:rPr lang="en-US" sz="1900" b="1" noProof="0" dirty="0"/>
              <a:t> le </a:t>
            </a:r>
            <a:r>
              <a:rPr lang="en-US" sz="1900" b="1" noProof="0" dirty="0" err="1"/>
              <a:t>seikhamlou</a:t>
            </a:r>
            <a:r>
              <a:rPr lang="en-US" sz="1900" b="1" noProof="0" dirty="0"/>
              <a:t> ahi </a:t>
            </a:r>
            <a:r>
              <a:rPr lang="en-US" sz="1900" b="1" noProof="0" dirty="0" err="1"/>
              <a:t>ji’n</a:t>
            </a:r>
            <a:r>
              <a:rPr lang="en-US" sz="1900" b="1" noProof="0" dirty="0"/>
              <a:t>, </a:t>
            </a:r>
            <a:r>
              <a:rPr lang="en-US" sz="1900" b="1" noProof="0" dirty="0" err="1"/>
              <a:t>khutgilna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neiho</a:t>
            </a:r>
            <a:r>
              <a:rPr lang="en-US" sz="1900" b="1" noProof="0" dirty="0"/>
              <a:t> din lung </a:t>
            </a:r>
            <a:r>
              <a:rPr lang="en-US" sz="1900" b="1" noProof="0" dirty="0" err="1"/>
              <a:t>buoina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thei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ima</a:t>
            </a:r>
            <a:r>
              <a:rPr lang="en-US" sz="1900" b="1" noProof="0" dirty="0"/>
              <a:t> aum </a:t>
            </a:r>
            <a:r>
              <a:rPr lang="en-US" sz="1900" b="1" noProof="0" dirty="0" err="1"/>
              <a:t>dieh</a:t>
            </a:r>
            <a:r>
              <a:rPr lang="en-US" sz="1900" b="1" noProof="0" dirty="0"/>
              <a:t> poi. </a:t>
            </a:r>
            <a:r>
              <a:rPr lang="en-US" sz="1900" b="1" noProof="0" dirty="0" err="1"/>
              <a:t>Pathien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thudih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tahsan</a:t>
            </a:r>
            <a:r>
              <a:rPr lang="en-US" sz="1900" b="1" noProof="0" dirty="0"/>
              <a:t> le </a:t>
            </a:r>
            <a:r>
              <a:rPr lang="en-US" sz="1900" b="1" noProof="0" dirty="0" err="1"/>
              <a:t>muonpi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thei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tah</a:t>
            </a:r>
            <a:r>
              <a:rPr lang="en-US" sz="1900" b="1" noProof="0" dirty="0"/>
              <a:t> ahi </a:t>
            </a:r>
            <a:r>
              <a:rPr lang="en-US" sz="1900" b="1" noProof="0" dirty="0" err="1"/>
              <a:t>akilang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cheh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cheh</a:t>
            </a:r>
            <a:r>
              <a:rPr lang="en-US" sz="1900" b="1" noProof="0" dirty="0"/>
              <a:t> in, </a:t>
            </a:r>
            <a:r>
              <a:rPr lang="en-US" sz="1900" b="1" noProof="0" dirty="0" err="1"/>
              <a:t>akhang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akhang</a:t>
            </a:r>
            <a:r>
              <a:rPr lang="en-US" sz="1900" b="1" noProof="0" dirty="0"/>
              <a:t> a hung </a:t>
            </a:r>
            <a:r>
              <a:rPr lang="en-US" sz="1900" b="1" noProof="0" dirty="0" err="1"/>
              <a:t>kipeson</a:t>
            </a:r>
            <a:r>
              <a:rPr lang="en-US" sz="1900" b="1" noProof="0" dirty="0"/>
              <a:t>, </a:t>
            </a:r>
            <a:r>
              <a:rPr lang="en-US" sz="1900" b="1" noProof="0" dirty="0" err="1"/>
              <a:t>kikhellou</a:t>
            </a:r>
            <a:r>
              <a:rPr lang="en-US" sz="1900" b="1" noProof="0" dirty="0"/>
              <a:t> chu ahi </a:t>
            </a:r>
            <a:r>
              <a:rPr lang="en-US" sz="1900" b="1" noProof="0" dirty="0" err="1"/>
              <a:t>jing</a:t>
            </a:r>
            <a:r>
              <a:rPr lang="en-US" sz="1900" b="1" noProof="0" dirty="0"/>
              <a:t> e.</a:t>
            </a:r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7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129051" y="884571"/>
            <a:ext cx="9892907" cy="4678204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latin typeface="Constantia" panose="02030602050306030303" pitchFamily="18" charset="0"/>
              </a:rPr>
              <a:t>“</a:t>
            </a:r>
            <a:r>
              <a:rPr lang="en-US" sz="2400" b="1" noProof="0" dirty="0" err="1">
                <a:latin typeface="Constantia" panose="02030602050306030303" pitchFamily="18" charset="0"/>
              </a:rPr>
              <a:t>Pathien</a:t>
            </a:r>
            <a:r>
              <a:rPr lang="en-US" sz="2400" b="1" noProof="0" dirty="0">
                <a:latin typeface="Constantia" panose="02030602050306030303" pitchFamily="18" charset="0"/>
              </a:rPr>
              <a:t> in </a:t>
            </a:r>
            <a:r>
              <a:rPr lang="en-US" sz="2400" b="1" noProof="0" dirty="0" err="1">
                <a:latin typeface="Constantia" panose="02030602050306030303" pitchFamily="18" charset="0"/>
              </a:rPr>
              <a:t>mihiem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te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mangcha</a:t>
            </a:r>
            <a:r>
              <a:rPr lang="en-US" sz="2400" b="1" noProof="0" dirty="0">
                <a:latin typeface="Constantia" panose="02030602050306030303" pitchFamily="18" charset="0"/>
              </a:rPr>
              <a:t> a </a:t>
            </a:r>
            <a:r>
              <a:rPr lang="en-US" sz="2400" b="1" noProof="0" dirty="0" err="1">
                <a:latin typeface="Constantia" panose="02030602050306030303" pitchFamily="18" charset="0"/>
              </a:rPr>
              <a:t>athupha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vannuoi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apiehson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alunglhai</a:t>
            </a:r>
            <a:r>
              <a:rPr lang="en-US" sz="2400" b="1" noProof="0" dirty="0">
                <a:latin typeface="Constantia" panose="02030602050306030303" pitchFamily="18" charset="0"/>
              </a:rPr>
              <a:t> e; </a:t>
            </a:r>
            <a:r>
              <a:rPr lang="en-US" sz="2400" b="1" noProof="0" dirty="0" err="1">
                <a:latin typeface="Constantia" panose="02030602050306030303" pitchFamily="18" charset="0"/>
              </a:rPr>
              <a:t>amatah</a:t>
            </a:r>
            <a:r>
              <a:rPr lang="en-US" sz="2400" b="1" noProof="0" dirty="0">
                <a:latin typeface="Constantia" panose="02030602050306030303" pitchFamily="18" charset="0"/>
              </a:rPr>
              <a:t> in </a:t>
            </a:r>
            <a:r>
              <a:rPr lang="en-US" sz="2400" b="1" noProof="0" dirty="0" err="1">
                <a:latin typeface="Constantia" panose="02030602050306030303" pitchFamily="18" charset="0"/>
              </a:rPr>
              <a:t>Lhagao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Thieng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jal</a:t>
            </a:r>
            <a:r>
              <a:rPr lang="en-US" sz="2400" b="1" noProof="0" dirty="0">
                <a:latin typeface="Constantia" panose="02030602050306030303" pitchFamily="18" charset="0"/>
              </a:rPr>
              <a:t> in mite </a:t>
            </a:r>
            <a:r>
              <a:rPr lang="en-US" sz="2400" b="1" noProof="0" dirty="0" err="1">
                <a:latin typeface="Constantia" panose="02030602050306030303" pitchFamily="18" charset="0"/>
              </a:rPr>
              <a:t>lhinna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ape’n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</a:t>
            </a:r>
            <a:r>
              <a:rPr lang="en-US" sz="2400" b="1" dirty="0">
                <a:latin typeface="Constantia" panose="02030602050306030303" pitchFamily="18" charset="0"/>
              </a:rPr>
              <a:t> tong </a:t>
            </a:r>
            <a:r>
              <a:rPr lang="en-US" sz="2400" b="1" dirty="0" err="1">
                <a:latin typeface="Constantia" panose="02030602050306030303" pitchFamily="18" charset="0"/>
              </a:rPr>
              <a:t>jou</a:t>
            </a:r>
            <a:r>
              <a:rPr lang="en-US" sz="2400" b="1" dirty="0">
                <a:latin typeface="Constantia" panose="02030602050306030303" pitchFamily="18" charset="0"/>
              </a:rPr>
              <a:t> din </a:t>
            </a:r>
            <a:r>
              <a:rPr lang="en-US" sz="2400" b="1" dirty="0" err="1">
                <a:latin typeface="Constantia" panose="02030602050306030303" pitchFamily="18" charset="0"/>
              </a:rPr>
              <a:t>hatna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ape’i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latin typeface="Constantia" panose="02030602050306030303" pitchFamily="18" charset="0"/>
              </a:rPr>
              <a:t>Mihiem</a:t>
            </a:r>
            <a:r>
              <a:rPr lang="en-US" sz="2400" b="1" dirty="0">
                <a:latin typeface="Constantia" panose="02030602050306030303" pitchFamily="18" charset="0"/>
              </a:rPr>
              <a:t> lung in </a:t>
            </a:r>
            <a:r>
              <a:rPr lang="en-US" sz="2400" b="1" dirty="0" err="1">
                <a:latin typeface="Constantia" panose="02030602050306030303" pitchFamily="18" charset="0"/>
              </a:rPr>
              <a:t>ipi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seidoh</a:t>
            </a:r>
            <a:r>
              <a:rPr lang="en-US" sz="2400" b="1" dirty="0">
                <a:latin typeface="Constantia" panose="02030602050306030303" pitchFamily="18" charset="0"/>
              </a:rPr>
              <a:t> ding, </a:t>
            </a:r>
            <a:r>
              <a:rPr lang="en-US" sz="2400" b="1" dirty="0" err="1">
                <a:latin typeface="Constantia" panose="02030602050306030303" pitchFamily="18" charset="0"/>
              </a:rPr>
              <a:t>ipi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ajihdoh</a:t>
            </a:r>
            <a:r>
              <a:rPr lang="en-US" sz="2400" b="1" dirty="0">
                <a:latin typeface="Constantia" panose="02030602050306030303" pitchFamily="18" charset="0"/>
              </a:rPr>
              <a:t> ding, </a:t>
            </a:r>
            <a:r>
              <a:rPr lang="en-US" sz="2400" b="1" dirty="0" err="1">
                <a:latin typeface="Constantia" panose="02030602050306030303" pitchFamily="18" charset="0"/>
              </a:rPr>
              <a:t>abon</a:t>
            </a:r>
            <a:r>
              <a:rPr lang="en-US" sz="2400" b="1" dirty="0">
                <a:latin typeface="Constantia" panose="02030602050306030303" pitchFamily="18" charset="0"/>
              </a:rPr>
              <a:t> in </a:t>
            </a:r>
            <a:r>
              <a:rPr lang="en-US" sz="2400" b="1" dirty="0" err="1">
                <a:latin typeface="Constantia" panose="02030602050306030303" pitchFamily="18" charset="0"/>
              </a:rPr>
              <a:t>ama’n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ape’n</a:t>
            </a:r>
            <a:r>
              <a:rPr lang="en-US" sz="2400" b="1" dirty="0">
                <a:latin typeface="Constantia" panose="02030602050306030303" pitchFamily="18" charset="0"/>
              </a:rPr>
              <a:t> ahi. </a:t>
            </a:r>
          </a:p>
          <a:p>
            <a:pPr>
              <a:spcBef>
                <a:spcPts val="600"/>
              </a:spcBef>
            </a:pPr>
            <a:r>
              <a:rPr lang="en-US" sz="2400" b="1" dirty="0" err="1">
                <a:latin typeface="Constantia" panose="02030602050306030303" pitchFamily="18" charset="0"/>
              </a:rPr>
              <a:t>Hiche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goulu</a:t>
            </a:r>
            <a:r>
              <a:rPr lang="en-US" sz="2400" b="1" dirty="0">
                <a:latin typeface="Constantia" panose="02030602050306030303" pitchFamily="18" charset="0"/>
              </a:rPr>
              <a:t> chu </a:t>
            </a:r>
            <a:r>
              <a:rPr lang="en-US" sz="2400" b="1" dirty="0" err="1">
                <a:latin typeface="Constantia" panose="02030602050306030303" pitchFamily="18" charset="0"/>
              </a:rPr>
              <a:t>leibel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tobang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bep</a:t>
            </a:r>
            <a:r>
              <a:rPr lang="en-US" sz="2400" b="1" dirty="0"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latin typeface="Constantia" panose="02030602050306030303" pitchFamily="18" charset="0"/>
              </a:rPr>
              <a:t>ape’n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hijong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leh</a:t>
            </a:r>
            <a:r>
              <a:rPr lang="en-US" sz="2400" b="1" dirty="0">
                <a:latin typeface="Constantia" panose="02030602050306030303" pitchFamily="18" charset="0"/>
              </a:rPr>
              <a:t> Van a </a:t>
            </a:r>
            <a:r>
              <a:rPr lang="en-US" sz="2400" b="1" dirty="0" err="1">
                <a:latin typeface="Constantia" panose="02030602050306030303" pitchFamily="18" charset="0"/>
              </a:rPr>
              <a:t>kuon</a:t>
            </a:r>
            <a:r>
              <a:rPr lang="en-US" sz="2400" b="1" dirty="0">
                <a:latin typeface="Constantia" panose="02030602050306030303" pitchFamily="18" charset="0"/>
              </a:rPr>
              <a:t> hung </a:t>
            </a:r>
            <a:r>
              <a:rPr lang="en-US" sz="2400" b="1" dirty="0" err="1">
                <a:latin typeface="Constantia" panose="02030602050306030303" pitchFamily="18" charset="0"/>
              </a:rPr>
              <a:t>kipe</a:t>
            </a:r>
            <a:r>
              <a:rPr lang="en-US" sz="2400" b="1" dirty="0">
                <a:latin typeface="Constantia" panose="02030602050306030303" pitchFamily="18" charset="0"/>
              </a:rPr>
              <a:t> hi a  ahi. </a:t>
            </a:r>
            <a:r>
              <a:rPr lang="en-US" sz="2400" b="1" dirty="0" err="1">
                <a:latin typeface="Constantia" panose="02030602050306030303" pitchFamily="18" charset="0"/>
              </a:rPr>
              <a:t>Thupha</a:t>
            </a:r>
            <a:r>
              <a:rPr lang="en-US" sz="2400" b="1" dirty="0">
                <a:latin typeface="Constantia" panose="02030602050306030303" pitchFamily="18" charset="0"/>
              </a:rPr>
              <a:t> chu </a:t>
            </a:r>
            <a:r>
              <a:rPr lang="en-US" sz="2400" b="1" dirty="0" err="1">
                <a:latin typeface="Constantia" panose="02030602050306030303" pitchFamily="18" charset="0"/>
              </a:rPr>
              <a:t>lhinlelna</a:t>
            </a:r>
            <a:r>
              <a:rPr lang="en-US" sz="2400" b="1" dirty="0">
                <a:latin typeface="Constantia" panose="02030602050306030303" pitchFamily="18" charset="0"/>
              </a:rPr>
              <a:t> dim </a:t>
            </a:r>
            <a:r>
              <a:rPr lang="en-US" sz="2400" b="1" dirty="0" err="1">
                <a:latin typeface="Constantia" panose="02030602050306030303" pitchFamily="18" charset="0"/>
              </a:rPr>
              <a:t>mihiem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kampao</a:t>
            </a:r>
            <a:r>
              <a:rPr lang="en-US" sz="2400" b="1" dirty="0">
                <a:latin typeface="Constantia" panose="02030602050306030303" pitchFamily="18" charset="0"/>
              </a:rPr>
              <a:t> in ahung </a:t>
            </a:r>
            <a:r>
              <a:rPr lang="en-US" sz="2400" b="1" dirty="0" err="1">
                <a:latin typeface="Constantia" panose="02030602050306030303" pitchFamily="18" charset="0"/>
              </a:rPr>
              <a:t>kiphuong</a:t>
            </a:r>
            <a:r>
              <a:rPr lang="en-US" sz="2400" b="1" dirty="0"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latin typeface="Constantia" panose="02030602050306030303" pitchFamily="18" charset="0"/>
              </a:rPr>
              <a:t>hinla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thupha</a:t>
            </a:r>
            <a:r>
              <a:rPr lang="en-US" sz="2400" b="1" dirty="0">
                <a:latin typeface="Constantia" panose="02030602050306030303" pitchFamily="18" charset="0"/>
              </a:rPr>
              <a:t> chu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thupha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hithou</a:t>
            </a:r>
            <a:r>
              <a:rPr lang="en-US" sz="2400" b="1" dirty="0">
                <a:latin typeface="Constantia" panose="02030602050306030303" pitchFamily="18" charset="0"/>
              </a:rPr>
              <a:t> thou ahi.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tahsan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athunit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achate’n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thahat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loupina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lungsietna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thutah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dimset</a:t>
            </a:r>
            <a:r>
              <a:rPr lang="en-US" sz="2400" b="1" dirty="0">
                <a:latin typeface="Constantia" panose="02030602050306030303" pitchFamily="18" charset="0"/>
              </a:rPr>
              <a:t> chu </a:t>
            </a:r>
            <a:r>
              <a:rPr lang="en-US" sz="2400" b="1" dirty="0" err="1">
                <a:latin typeface="Constantia" panose="02030602050306030303" pitchFamily="18" charset="0"/>
              </a:rPr>
              <a:t>akimudoh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thei</a:t>
            </a:r>
            <a:r>
              <a:rPr lang="en-US" sz="2400" b="1" dirty="0">
                <a:latin typeface="Constantia" panose="02030602050306030303" pitchFamily="18" charset="0"/>
              </a:rPr>
              <a:t> un ahi.</a:t>
            </a:r>
          </a:p>
          <a:p>
            <a:pPr>
              <a:spcBef>
                <a:spcPts val="600"/>
              </a:spcBef>
            </a:pPr>
            <a:r>
              <a:rPr lang="en-US" sz="2400" b="1" noProof="0" dirty="0" err="1">
                <a:latin typeface="Constantia" panose="02030602050306030303" pitchFamily="18" charset="0"/>
              </a:rPr>
              <a:t>Pathien</a:t>
            </a:r>
            <a:r>
              <a:rPr lang="en-US" sz="2400" b="1" noProof="0" dirty="0">
                <a:latin typeface="Constantia" panose="02030602050306030303" pitchFamily="18" charset="0"/>
              </a:rPr>
              <a:t> in </a:t>
            </a:r>
            <a:r>
              <a:rPr lang="en-US" sz="2400" b="1" noProof="0" dirty="0" err="1">
                <a:latin typeface="Constantia" panose="02030602050306030303" pitchFamily="18" charset="0"/>
              </a:rPr>
              <a:t>athu</a:t>
            </a:r>
            <a:r>
              <a:rPr lang="en-US" sz="2400" b="1" noProof="0" dirty="0">
                <a:latin typeface="Constantia" panose="02030602050306030303" pitchFamily="18" charset="0"/>
              </a:rPr>
              <a:t> a </a:t>
            </a:r>
            <a:r>
              <a:rPr lang="en-US" sz="2400" b="1" noProof="0" dirty="0" err="1">
                <a:latin typeface="Constantia" panose="02030602050306030303" pitchFamily="18" charset="0"/>
              </a:rPr>
              <a:t>hin</a:t>
            </a:r>
            <a:r>
              <a:rPr lang="en-US" sz="2400" b="1" noProof="0" dirty="0">
                <a:latin typeface="Constantia" panose="02030602050306030303" pitchFamily="18" charset="0"/>
              </a:rPr>
              <a:t> mite </a:t>
            </a:r>
            <a:r>
              <a:rPr lang="en-US" sz="2400" b="1" noProof="0" dirty="0" err="1">
                <a:latin typeface="Constantia" panose="02030602050306030303" pitchFamily="18" charset="0"/>
              </a:rPr>
              <a:t>huhhing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chantheina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hetna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bulhingset</a:t>
            </a:r>
            <a:r>
              <a:rPr lang="en-US" sz="2400" b="1" noProof="0" dirty="0">
                <a:latin typeface="Constantia" panose="02030602050306030303" pitchFamily="18" charset="0"/>
              </a:rPr>
              <a:t> chu </a:t>
            </a:r>
            <a:r>
              <a:rPr lang="en-US" sz="2400" b="1" noProof="0" dirty="0" err="1">
                <a:latin typeface="Constantia" panose="02030602050306030303" pitchFamily="18" charset="0"/>
              </a:rPr>
              <a:t>ape’n</a:t>
            </a:r>
            <a:r>
              <a:rPr lang="en-US" sz="2400" b="1" noProof="0" dirty="0">
                <a:latin typeface="Constantia" panose="02030602050306030303" pitchFamily="18" charset="0"/>
              </a:rPr>
              <a:t> ahi. </a:t>
            </a:r>
            <a:r>
              <a:rPr lang="en-US" sz="2400" b="1" noProof="0" dirty="0" err="1">
                <a:latin typeface="Constantia" panose="02030602050306030303" pitchFamily="18" charset="0"/>
              </a:rPr>
              <a:t>Lekhabu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Thieng</a:t>
            </a:r>
            <a:r>
              <a:rPr lang="en-US" sz="2400" b="1" noProof="0" dirty="0">
                <a:latin typeface="Constantia" panose="02030602050306030303" pitchFamily="18" charset="0"/>
              </a:rPr>
              <a:t> hi </a:t>
            </a:r>
            <a:r>
              <a:rPr lang="en-US" sz="2400" b="1" noProof="0" dirty="0" err="1">
                <a:latin typeface="Constantia" panose="02030602050306030303" pitchFamily="18" charset="0"/>
              </a:rPr>
              <a:t>Pathien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lunglam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kiphuonna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bulhingset</a:t>
            </a:r>
            <a:r>
              <a:rPr lang="en-US" sz="2400" b="1" noProof="0" dirty="0"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latin typeface="Constantia" panose="02030602050306030303" pitchFamily="18" charset="0"/>
              </a:rPr>
              <a:t>thanei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tah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latin typeface="Constantia" panose="02030602050306030303" pitchFamily="18" charset="0"/>
              </a:rPr>
              <a:t>leh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khieltheilou</a:t>
            </a:r>
            <a:r>
              <a:rPr lang="en-US" sz="2400" b="1" dirty="0">
                <a:latin typeface="Constantia" panose="02030602050306030303" pitchFamily="18" charset="0"/>
              </a:rPr>
              <a:t> chu ahi.</a:t>
            </a:r>
            <a:r>
              <a:rPr lang="en-US" sz="24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159556" y="6421124"/>
            <a:ext cx="387798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9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</a:t>
            </a:r>
            <a:r>
              <a:rPr lang="en-US" sz="19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(The Great Controversy, p. 6)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32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A</a:t>
            </a:r>
            <a:r>
              <a:rPr lang="en-US" sz="32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BELAP</a:t>
            </a:r>
            <a:r>
              <a:rPr lang="en-US" sz="32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:</a:t>
            </a:r>
            <a:r>
              <a:rPr lang="en-US" sz="3200" noProof="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 ELLEN G. WHITE THILSUT HO KHIELTHEILOU AHINA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675354"/>
            <a:ext cx="75588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Pathien</a:t>
            </a:r>
            <a:r>
              <a:rPr lang="en-US" sz="2100" b="1" noProof="0" dirty="0"/>
              <a:t> in Ellen </a:t>
            </a:r>
            <a:r>
              <a:rPr lang="en-US" sz="2100" b="1" dirty="0" err="1"/>
              <a:t>jah</a:t>
            </a:r>
            <a:r>
              <a:rPr lang="en-US" sz="2100" b="1" dirty="0"/>
              <a:t> a </a:t>
            </a:r>
            <a:r>
              <a:rPr lang="en-US" sz="2100" b="1" dirty="0" err="1"/>
              <a:t>athilsut</a:t>
            </a:r>
            <a:r>
              <a:rPr lang="en-US" sz="2100" b="1" dirty="0"/>
              <a:t> ho sun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athupieh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hitin</a:t>
            </a:r>
            <a:r>
              <a:rPr lang="en-US" sz="2100" b="1" dirty="0"/>
              <a:t> </a:t>
            </a:r>
            <a:r>
              <a:rPr lang="en-US" sz="2100" b="1" dirty="0" err="1"/>
              <a:t>adonbut</a:t>
            </a:r>
            <a:r>
              <a:rPr lang="en-US" sz="2100" b="1" dirty="0"/>
              <a:t> e, “</a:t>
            </a:r>
            <a:r>
              <a:rPr lang="en-US" sz="2100" b="1" i="1" dirty="0"/>
              <a:t>Ima </a:t>
            </a:r>
            <a:r>
              <a:rPr lang="en-US" sz="2100" b="1" i="1" dirty="0" err="1"/>
              <a:t>kasun</a:t>
            </a:r>
            <a:r>
              <a:rPr lang="en-US" sz="2100" b="1" i="1" dirty="0"/>
              <a:t> </a:t>
            </a:r>
            <a:r>
              <a:rPr lang="en-US" sz="2100" b="1" i="1" dirty="0" err="1"/>
              <a:t>thei</a:t>
            </a:r>
            <a:r>
              <a:rPr lang="en-US" sz="2100" b="1" i="1" dirty="0"/>
              <a:t> poi</a:t>
            </a:r>
            <a:r>
              <a:rPr lang="en-US" sz="2100" b="1" dirty="0"/>
              <a:t>”. Ahin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tha</a:t>
            </a:r>
            <a:r>
              <a:rPr lang="en-US" sz="2100" b="1" dirty="0"/>
              <a:t> </a:t>
            </a:r>
            <a:r>
              <a:rPr lang="en-US" sz="2100" b="1" dirty="0" err="1"/>
              <a:t>ape’n</a:t>
            </a:r>
            <a:r>
              <a:rPr lang="en-US" sz="2100" b="1" dirty="0"/>
              <a:t>, </a:t>
            </a:r>
            <a:r>
              <a:rPr lang="en-US" sz="2100" b="1" dirty="0" err="1"/>
              <a:t>banneicha’n</a:t>
            </a:r>
            <a:r>
              <a:rPr lang="en-US" sz="2100" b="1" dirty="0"/>
              <a:t> </a:t>
            </a:r>
            <a:r>
              <a:rPr lang="en-US" sz="2100" b="1" dirty="0" err="1"/>
              <a:t>ahin</a:t>
            </a:r>
            <a:r>
              <a:rPr lang="en-US" sz="2100" b="1" dirty="0"/>
              <a:t> </a:t>
            </a:r>
            <a:r>
              <a:rPr lang="en-US" sz="2100" b="1" dirty="0" err="1"/>
              <a:t>sundoh</a:t>
            </a:r>
            <a:r>
              <a:rPr lang="en-US" sz="2100" b="1" dirty="0"/>
              <a:t> pan tai. </a:t>
            </a:r>
            <a:r>
              <a:rPr lang="en-US" sz="2100" b="1" dirty="0" err="1"/>
              <a:t>Phaat</a:t>
            </a:r>
            <a:r>
              <a:rPr lang="en-US" sz="2100" b="1" dirty="0"/>
              <a:t> </a:t>
            </a:r>
            <a:r>
              <a:rPr lang="en-US" sz="2100" b="1" dirty="0" err="1"/>
              <a:t>chomkhat</a:t>
            </a:r>
            <a:r>
              <a:rPr lang="en-US" sz="2100" b="1" dirty="0"/>
              <a:t> </a:t>
            </a:r>
            <a:r>
              <a:rPr lang="en-US" sz="2100" b="1" dirty="0" err="1"/>
              <a:t>jouvin</a:t>
            </a:r>
            <a:r>
              <a:rPr lang="en-US" sz="2100" b="1" dirty="0"/>
              <a:t> </a:t>
            </a:r>
            <a:r>
              <a:rPr lang="en-US" sz="2100" b="1" dirty="0" err="1"/>
              <a:t>akithopi</a:t>
            </a:r>
            <a:r>
              <a:rPr lang="en-US" sz="2100" b="1" dirty="0"/>
              <a:t> </a:t>
            </a:r>
            <a:r>
              <a:rPr lang="en-US" sz="2100" b="1" dirty="0" err="1"/>
              <a:t>lekhasun</a:t>
            </a:r>
            <a:r>
              <a:rPr lang="en-US" sz="2100" b="1" dirty="0"/>
              <a:t> ho </a:t>
            </a:r>
            <a:r>
              <a:rPr lang="en-US" sz="2100" b="1" dirty="0" err="1"/>
              <a:t>mangcha’n</a:t>
            </a:r>
            <a:r>
              <a:rPr lang="en-US" sz="2100" b="1" dirty="0"/>
              <a:t>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ahin</a:t>
            </a:r>
            <a:r>
              <a:rPr lang="en-US" sz="2100" b="1" dirty="0"/>
              <a:t> </a:t>
            </a:r>
            <a:r>
              <a:rPr lang="en-US" sz="2100" b="1" dirty="0" err="1"/>
              <a:t>sundoh</a:t>
            </a:r>
            <a:r>
              <a:rPr lang="en-US" sz="2100" b="1" dirty="0"/>
              <a:t> in, spelling le </a:t>
            </a:r>
            <a:r>
              <a:rPr lang="en-US" sz="2100" b="1" dirty="0" err="1"/>
              <a:t>thucheng</a:t>
            </a:r>
            <a:r>
              <a:rPr lang="en-US" sz="2100" b="1" dirty="0"/>
              <a:t> </a:t>
            </a:r>
            <a:r>
              <a:rPr lang="en-US" sz="2100" b="1" dirty="0" err="1"/>
              <a:t>mandan</a:t>
            </a:r>
            <a:r>
              <a:rPr lang="en-US" sz="2100" b="1" dirty="0"/>
              <a:t>, </a:t>
            </a:r>
            <a:r>
              <a:rPr lang="en-US" sz="2100" b="1" dirty="0" err="1"/>
              <a:t>thuguol</a:t>
            </a:r>
            <a:r>
              <a:rPr lang="en-US" sz="2100" b="1" dirty="0"/>
              <a:t> dan jong </a:t>
            </a:r>
            <a:r>
              <a:rPr lang="en-US" sz="2100" b="1" dirty="0" err="1"/>
              <a:t>asuhdih</a:t>
            </a:r>
            <a:r>
              <a:rPr lang="en-US" sz="2100" b="1" dirty="0"/>
              <a:t> </a:t>
            </a:r>
            <a:r>
              <a:rPr lang="en-US" sz="2100" b="1" dirty="0" err="1"/>
              <a:t>pih</a:t>
            </a:r>
            <a:r>
              <a:rPr lang="en-US" sz="2100" b="1" dirty="0"/>
              <a:t> un ahi.</a:t>
            </a:r>
            <a:endParaRPr lang="en-US" sz="21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871641" y="823164"/>
            <a:ext cx="2162177" cy="2588081"/>
            <a:chOff x="9725024" y="1120237"/>
            <a:chExt cx="2162177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Mary Ann “Marian” Davis (1847-1904), </a:t>
              </a:r>
              <a:r>
                <a:rPr lang="en-US" sz="1400" b="1" noProof="0" dirty="0" err="1"/>
                <a:t>Lekhasut</a:t>
              </a:r>
              <a:r>
                <a:rPr lang="en-US" sz="1400" b="1" noProof="0" dirty="0"/>
                <a:t> </a:t>
              </a:r>
              <a:r>
                <a:rPr lang="en-US" sz="1400" b="1" noProof="0" dirty="0" err="1"/>
                <a:t>kithopi</a:t>
              </a:r>
              <a:r>
                <a:rPr lang="en-US" sz="1400" b="1" noProof="0" dirty="0"/>
                <a:t>. Photo </a:t>
              </a:r>
              <a:r>
                <a:rPr lang="en-US" sz="1400" b="1" dirty="0" err="1"/>
                <a:t>kilahna</a:t>
              </a:r>
              <a:r>
                <a:rPr lang="en-US" sz="1400" b="1" noProof="0" dirty="0"/>
                <a:t> 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38522" y="830813"/>
            <a:ext cx="2175010" cy="2852338"/>
            <a:chOff x="9522739" y="3499075"/>
            <a:chExt cx="2175010" cy="285233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22739" y="5612749"/>
              <a:ext cx="21750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Sarah E. Peck, 1880s. Photo </a:t>
              </a:r>
              <a:r>
                <a:rPr lang="en-US" sz="1400" b="1" noProof="0" dirty="0" err="1"/>
                <a:t>kilahna</a:t>
              </a:r>
              <a:r>
                <a:rPr lang="en-US" sz="1400" b="1" noProof="0" dirty="0"/>
                <a:t> “Center for Adventist Research 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471011" y="3644693"/>
            <a:ext cx="755881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ahina</a:t>
            </a:r>
            <a:r>
              <a:rPr lang="en-US" sz="2100" b="1" dirty="0"/>
              <a:t> </a:t>
            </a:r>
            <a:r>
              <a:rPr lang="en-US" sz="2100" b="1" dirty="0" err="1"/>
              <a:t>jal</a:t>
            </a:r>
            <a:r>
              <a:rPr lang="en-US" sz="2100" b="1" dirty="0"/>
              <a:t> a </a:t>
            </a:r>
            <a:r>
              <a:rPr lang="en-US" sz="2100" b="1" dirty="0" err="1"/>
              <a:t>athilsutdoh</a:t>
            </a:r>
            <a:r>
              <a:rPr lang="en-US" sz="2100" b="1" dirty="0"/>
              <a:t> ho </a:t>
            </a:r>
            <a:r>
              <a:rPr lang="en-US" sz="2100" b="1" dirty="0" err="1"/>
              <a:t>khieltheilou</a:t>
            </a:r>
            <a:r>
              <a:rPr lang="en-US" sz="2100" b="1" dirty="0"/>
              <a:t> </a:t>
            </a:r>
            <a:r>
              <a:rPr lang="en-US" sz="2100" b="1" dirty="0" err="1"/>
              <a:t>ahidan</a:t>
            </a:r>
            <a:r>
              <a:rPr lang="en-US" sz="2100" b="1" dirty="0"/>
              <a:t> Ellen in </a:t>
            </a:r>
            <a:r>
              <a:rPr lang="en-US" sz="2100" b="1" dirty="0" err="1"/>
              <a:t>hitin</a:t>
            </a:r>
            <a:r>
              <a:rPr lang="en-US" sz="2100" b="1" dirty="0"/>
              <a:t> </a:t>
            </a:r>
            <a:r>
              <a:rPr lang="en-US" sz="2100" b="1" dirty="0" err="1"/>
              <a:t>asei</a:t>
            </a:r>
            <a:r>
              <a:rPr lang="en-US" sz="2100" b="1" dirty="0"/>
              <a:t> e: </a:t>
            </a:r>
            <a:r>
              <a:rPr lang="en-US" sz="2100" b="1" noProof="0" dirty="0"/>
              <a:t>“</a:t>
            </a:r>
            <a:r>
              <a:rPr lang="en-US" sz="2100" b="1" i="1" noProof="0" dirty="0" err="1"/>
              <a:t>Khieltheilou</a:t>
            </a:r>
            <a:r>
              <a:rPr lang="en-US" sz="2100" b="1" i="1" noProof="0" dirty="0"/>
              <a:t> </a:t>
            </a:r>
            <a:r>
              <a:rPr lang="en-US" sz="2100" b="1" i="1" noProof="0" dirty="0" err="1"/>
              <a:t>kahi</a:t>
            </a:r>
            <a:r>
              <a:rPr lang="en-US" sz="2100" b="1" i="1" noProof="0" dirty="0"/>
              <a:t> </a:t>
            </a:r>
            <a:r>
              <a:rPr lang="en-US" sz="2100" b="1" i="1" noProof="0" dirty="0" err="1"/>
              <a:t>kati</a:t>
            </a:r>
            <a:r>
              <a:rPr lang="en-US" sz="2100" b="1" i="1" noProof="0" dirty="0"/>
              <a:t> kha poi. </a:t>
            </a:r>
            <a:r>
              <a:rPr lang="en-US" sz="2100" b="1" i="1" noProof="0" dirty="0" err="1"/>
              <a:t>Pathien</a:t>
            </a:r>
            <a:r>
              <a:rPr lang="en-US" sz="2100" b="1" i="1" noProof="0" dirty="0"/>
              <a:t> </a:t>
            </a:r>
            <a:r>
              <a:rPr lang="en-US" sz="2100" b="1" i="1" noProof="0" dirty="0" err="1"/>
              <a:t>bou</a:t>
            </a:r>
            <a:r>
              <a:rPr lang="en-US" sz="2100" b="1" i="1" noProof="0" dirty="0"/>
              <a:t> </a:t>
            </a:r>
            <a:r>
              <a:rPr lang="en-US" sz="2100" b="1" i="1" noProof="0" dirty="0" err="1"/>
              <a:t>khieltheilou</a:t>
            </a:r>
            <a:r>
              <a:rPr lang="en-US" sz="2100" b="1" i="1" noProof="0" dirty="0"/>
              <a:t> ahi</a:t>
            </a:r>
            <a:r>
              <a:rPr lang="en-US" sz="2000" b="1" noProof="0" dirty="0"/>
              <a:t>” </a:t>
            </a:r>
            <a:r>
              <a:rPr lang="en-US" sz="1600" b="1" noProof="0" dirty="0"/>
              <a:t>(Selected Messages, vol. 1, p. 42)</a:t>
            </a:r>
            <a:r>
              <a:rPr lang="en-US" sz="2000" b="1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2" y="3863870"/>
            <a:ext cx="1946000" cy="265123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590704"/>
            <a:ext cx="733425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Athusei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aphuondoh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nuom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khellouvin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chuleh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amaho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ima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koibe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louvin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akithopi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abolpih</a:t>
            </a:r>
            <a:r>
              <a:rPr lang="en-US" sz="2100" b="1" dirty="0">
                <a:solidFill>
                  <a:prstClr val="black"/>
                </a:solidFill>
              </a:rPr>
              <a:t> un ahi. Hiti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asutchai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tieng</a:t>
            </a:r>
            <a:r>
              <a:rPr lang="en-US" sz="2100" b="1" dirty="0">
                <a:solidFill>
                  <a:prstClr val="black"/>
                </a:solidFill>
              </a:rPr>
              <a:t> u </a:t>
            </a:r>
            <a:r>
              <a:rPr lang="en-US" sz="2100" b="1" dirty="0" err="1">
                <a:solidFill>
                  <a:prstClr val="black"/>
                </a:solidFill>
              </a:rPr>
              <a:t>leh</a:t>
            </a:r>
            <a:r>
              <a:rPr lang="en-US" sz="2100" b="1" dirty="0">
                <a:solidFill>
                  <a:prstClr val="black"/>
                </a:solidFill>
              </a:rPr>
              <a:t> Ellen in </a:t>
            </a:r>
            <a:r>
              <a:rPr lang="en-US" sz="2100" b="1" dirty="0" err="1">
                <a:solidFill>
                  <a:prstClr val="black"/>
                </a:solidFill>
              </a:rPr>
              <a:t>avelvet</a:t>
            </a:r>
            <a:r>
              <a:rPr lang="en-US" sz="2100" b="1" dirty="0">
                <a:solidFill>
                  <a:prstClr val="black"/>
                </a:solidFill>
              </a:rPr>
              <a:t> kit </a:t>
            </a:r>
            <a:r>
              <a:rPr lang="en-US" sz="2100" b="1" dirty="0" err="1">
                <a:solidFill>
                  <a:prstClr val="black"/>
                </a:solidFill>
              </a:rPr>
              <a:t>ji’n</a:t>
            </a:r>
            <a:r>
              <a:rPr lang="en-US" sz="2100" b="1" dirty="0">
                <a:solidFill>
                  <a:prstClr val="black"/>
                </a:solidFill>
              </a:rPr>
              <a:t> ahi.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448232" y="4698685"/>
            <a:ext cx="95125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Athilsut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khieltheilou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ahina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chungchang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hitin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asei</a:t>
            </a:r>
            <a:r>
              <a:rPr lang="en-US" sz="2100" b="1" dirty="0">
                <a:solidFill>
                  <a:prstClr val="black"/>
                </a:solidFill>
              </a:rPr>
              <a:t> e: “</a:t>
            </a:r>
            <a:r>
              <a:rPr lang="en-US" sz="2100" b="1" i="1" dirty="0" err="1">
                <a:solidFill>
                  <a:prstClr val="black"/>
                </a:solidFill>
              </a:rPr>
              <a:t>Ngaina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hinkho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iman</a:t>
            </a:r>
            <a:r>
              <a:rPr lang="en-US" sz="2100" b="1" i="1" dirty="0">
                <a:solidFill>
                  <a:prstClr val="black"/>
                </a:solidFill>
              </a:rPr>
              <a:t> vang a </a:t>
            </a:r>
            <a:r>
              <a:rPr lang="en-US" sz="2100" b="1" i="1" dirty="0" err="1">
                <a:solidFill>
                  <a:prstClr val="black"/>
                </a:solidFill>
              </a:rPr>
              <a:t>kisei</a:t>
            </a:r>
            <a:r>
              <a:rPr lang="en-US" sz="2100" b="1" i="1" dirty="0">
                <a:solidFill>
                  <a:prstClr val="black"/>
                </a:solidFill>
              </a:rPr>
              <a:t> doh </a:t>
            </a:r>
            <a:r>
              <a:rPr lang="en-US" sz="2100" b="1" i="1" dirty="0" err="1">
                <a:solidFill>
                  <a:prstClr val="black"/>
                </a:solidFill>
              </a:rPr>
              <a:t>thil</a:t>
            </a:r>
            <a:r>
              <a:rPr lang="en-US" sz="2100" b="1" i="1" dirty="0">
                <a:solidFill>
                  <a:prstClr val="black"/>
                </a:solidFill>
              </a:rPr>
              <a:t> aum ji in, </a:t>
            </a:r>
            <a:r>
              <a:rPr lang="en-US" sz="2100" b="1" i="1" dirty="0" err="1">
                <a:solidFill>
                  <a:prstClr val="black"/>
                </a:solidFill>
              </a:rPr>
              <a:t>ngaina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thil</a:t>
            </a:r>
            <a:r>
              <a:rPr lang="en-US" sz="2100" b="1" i="1" dirty="0">
                <a:solidFill>
                  <a:prstClr val="black"/>
                </a:solidFill>
              </a:rPr>
              <a:t> in </a:t>
            </a:r>
            <a:r>
              <a:rPr lang="en-US" sz="2100" b="1" i="1" dirty="0" err="1">
                <a:solidFill>
                  <a:prstClr val="black"/>
                </a:solidFill>
              </a:rPr>
              <a:t>ilungsung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aluodim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kaan</a:t>
            </a:r>
            <a:r>
              <a:rPr lang="en-US" sz="2100" b="1" i="1" dirty="0">
                <a:solidFill>
                  <a:prstClr val="black"/>
                </a:solidFill>
              </a:rPr>
              <a:t> jong aum ji in, </a:t>
            </a:r>
            <a:r>
              <a:rPr lang="en-US" sz="2100" b="1" i="1" dirty="0" err="1">
                <a:solidFill>
                  <a:prstClr val="black"/>
                </a:solidFill>
              </a:rPr>
              <a:t>ngaina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lekhathot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kithot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kaan</a:t>
            </a:r>
            <a:r>
              <a:rPr lang="en-US" sz="2100" b="1" i="1" dirty="0">
                <a:solidFill>
                  <a:prstClr val="black"/>
                </a:solidFill>
              </a:rPr>
              <a:t> jong aum ji in, khat a </a:t>
            </a:r>
            <a:r>
              <a:rPr lang="en-US" sz="2100" b="1" i="1" dirty="0" err="1">
                <a:solidFill>
                  <a:prstClr val="black"/>
                </a:solidFill>
              </a:rPr>
              <a:t>kuon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adang</a:t>
            </a:r>
            <a:r>
              <a:rPr lang="en-US" sz="2100" b="1" i="1" dirty="0">
                <a:solidFill>
                  <a:prstClr val="black"/>
                </a:solidFill>
              </a:rPr>
              <a:t> khat </a:t>
            </a:r>
            <a:r>
              <a:rPr lang="en-US" sz="2100" b="1" i="1" dirty="0" err="1">
                <a:solidFill>
                  <a:prstClr val="black"/>
                </a:solidFill>
              </a:rPr>
              <a:t>kom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ngaina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thuthot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akithot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kaan</a:t>
            </a:r>
            <a:r>
              <a:rPr lang="en-US" sz="2100" b="1" i="1" dirty="0">
                <a:solidFill>
                  <a:prstClr val="black"/>
                </a:solidFill>
              </a:rPr>
              <a:t> jong aum kit ji e. </a:t>
            </a:r>
            <a:r>
              <a:rPr lang="en-US" sz="2100" b="1" i="1" dirty="0" err="1">
                <a:solidFill>
                  <a:prstClr val="black"/>
                </a:solidFill>
              </a:rPr>
              <a:t>Hitobang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ngaina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thil</a:t>
            </a:r>
            <a:r>
              <a:rPr lang="en-US" sz="2100" b="1" i="1" dirty="0">
                <a:solidFill>
                  <a:prstClr val="black"/>
                </a:solidFill>
              </a:rPr>
              <a:t> ho chu </a:t>
            </a:r>
            <a:r>
              <a:rPr lang="en-US" sz="2100" b="1" i="1" dirty="0" err="1">
                <a:solidFill>
                  <a:prstClr val="black"/>
                </a:solidFill>
              </a:rPr>
              <a:t>Pathien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Lhagao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sotthouna</a:t>
            </a:r>
            <a:r>
              <a:rPr lang="en-US" sz="2100" b="1" i="1" dirty="0">
                <a:solidFill>
                  <a:prstClr val="black"/>
                </a:solidFill>
              </a:rPr>
              <a:t> gun </a:t>
            </a:r>
            <a:r>
              <a:rPr lang="en-US" sz="2100" b="1" i="1" dirty="0" err="1">
                <a:solidFill>
                  <a:prstClr val="black"/>
                </a:solidFill>
              </a:rPr>
              <a:t>tah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jal</a:t>
            </a:r>
            <a:r>
              <a:rPr lang="en-US" sz="2100" b="1" i="1" dirty="0">
                <a:solidFill>
                  <a:prstClr val="black"/>
                </a:solidFill>
              </a:rPr>
              <a:t> a </a:t>
            </a:r>
            <a:r>
              <a:rPr lang="en-US" sz="2100" b="1" i="1" dirty="0" err="1">
                <a:solidFill>
                  <a:prstClr val="black"/>
                </a:solidFill>
              </a:rPr>
              <a:t>kiboldoh</a:t>
            </a:r>
            <a:r>
              <a:rPr lang="en-US" sz="2100" b="1" i="1" dirty="0">
                <a:solidFill>
                  <a:prstClr val="black"/>
                </a:solidFill>
              </a:rPr>
              <a:t> ahi ji poi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en-US" sz="2000" b="1" noProof="0" dirty="0">
                <a:solidFill>
                  <a:prstClr val="black"/>
                </a:solidFill>
              </a:rPr>
              <a:t>”                                    </a:t>
            </a:r>
            <a:r>
              <a:rPr lang="en-US" sz="1600" b="1" noProof="0" dirty="0">
                <a:solidFill>
                  <a:prstClr val="black"/>
                </a:solidFill>
              </a:rPr>
              <a:t>(Selected Messages, vol. 3, p. 64)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1758</Words>
  <Application>Microsoft Office PowerPoint</Application>
  <PresentationFormat>Panorámica</PresentationFormat>
  <Paragraphs>83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Constantia</vt:lpstr>
      <vt:lpstr>Aptos</vt:lpstr>
      <vt:lpstr>Comic Sans MS</vt:lpstr>
      <vt:lpstr>Wingdings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248</cp:revision>
  <dcterms:created xsi:type="dcterms:W3CDTF">2026-10-17T14:52:34Z</dcterms:created>
  <dcterms:modified xsi:type="dcterms:W3CDTF">2026-10-29T17:41:51Z</dcterms:modified>
</cp:coreProperties>
</file>