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80" r:id="rId2"/>
    <p:sldId id="281" r:id="rId3"/>
    <p:sldId id="262" r:id="rId4"/>
    <p:sldId id="263" r:id="rId5"/>
    <p:sldId id="260" r:id="rId6"/>
    <p:sldId id="266" r:id="rId7"/>
    <p:sldId id="265" r:id="rId8"/>
    <p:sldId id="261" r:id="rId9"/>
    <p:sldId id="267" r:id="rId10"/>
    <p:sldId id="268" r:id="rId11"/>
    <p:sldId id="269" r:id="rId12"/>
    <p:sldId id="271" r:id="rId13"/>
    <p:sldId id="270" r:id="rId14"/>
    <p:sldId id="272" r:id="rId15"/>
    <p:sldId id="276" r:id="rId16"/>
    <p:sldId id="274" r:id="rId17"/>
    <p:sldId id="282" r:id="rId18"/>
  </p:sldIdLst>
  <p:sldSz cx="12192000" cy="6858000"/>
  <p:notesSz cx="6858000" cy="9144000"/>
  <p:embeddedFontLst>
    <p:embeddedFont>
      <p:font typeface="Cardinal Alternate" panose="020B0604020202020204"/>
      <p:regular r:id="rId19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CFB7"/>
    <a:srgbClr val="D6B89E"/>
    <a:srgbClr val="C58E00"/>
    <a:srgbClr val="AB7B00"/>
    <a:srgbClr val="00BF89"/>
    <a:srgbClr val="0079D8"/>
    <a:srgbClr val="3427B4"/>
    <a:srgbClr val="8F35E7"/>
    <a:srgbClr val="A029BB"/>
    <a:srgbClr val="C023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38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FBD751-55AC-57B1-53A9-CFE3DA500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A7DE76F-F777-0552-486C-7C27B107A0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A7F993-2BC6-D012-3FCB-4479D66A6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15/12/2025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F80F65-E43D-BD60-4C8D-5E26F2FEB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8F17927-7334-1C14-ADE9-0C773779E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78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235F09-CAA2-D8D6-3935-B74CA2CF5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829848A-24C6-9CFA-8C03-4589B5AA6C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A6F5DF-F397-2607-16CE-2E80558C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15/12/2025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157AA4E-2711-37C8-B6E7-BB8070035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EF426E-794B-2302-89B3-5ADA797F0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187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0993AE8-5C5F-56E2-8112-758F6F11F5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CBD2B06-2788-1929-40D5-7E45C5694F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81A083-0018-C874-0B21-D5D64D245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15/12/2025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6ED8E5-6AC4-CAD5-BB91-B1834D8B8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D0EB44-F1D2-F10D-BE5F-9A4C2E05B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935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4C9A58-9CED-8AA6-AB03-EE153E035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68046B7-6DFB-B736-1624-FC295CA85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493106-6FF2-E46B-DBF4-C0EE3B79E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15/12/2025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103D53-A758-8A56-892F-E606DBA77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048054-2C93-EDE3-A527-4B91916DE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36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57DFD7-C226-C05F-D8A5-D601F4BAB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8A05142-176E-411F-CC50-E63A5F88D1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DD04CD4-EB4E-8D68-DE6E-8D89492EF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15/12/2025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B31746-0611-FF97-0CE6-684A314A7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373C96C-568F-D571-AAE8-F9548F6D1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719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BBF8AF-F21C-DE5A-2A78-A8DBDBF76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FDFB12F-C57C-E0AF-00B3-ADE8A53AAC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D437928-29C4-40CE-0F03-C19E2A7393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47CCE63-7071-71CF-D032-BE6C18456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15/12/2025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6C2A181-4289-A74A-B56D-6F58A0834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4754959-C98B-7CDC-6E21-50EB46AA9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844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84152D-0CB5-E563-17C5-68ABAD9E5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E20DE0-E335-471E-CCB2-C767980A4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605C5BE-88B9-7FFA-8690-76930CB5F8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B708A34-BDE6-7D1C-B0D4-46B2961344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0E0DF43-AD6C-8FD8-16FB-8CC611DA63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5C6E003-A5B7-2A9F-4902-A0DEA6EB0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15/12/2025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85ADB94-C4A5-FBD2-81FD-D60326678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644880D-71F6-969D-6BC0-3F4E24776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791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F07949-6063-7462-52F4-3A4745A62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2BB2D86-9642-211D-5411-6CE9F410F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15/12/2025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460CA98-FB21-C3F9-9588-6A7D232E0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95173A1-6F9E-03E4-B4FB-B75B4070E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204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35175E2-9BD9-3CB9-B623-278ADF77A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15/12/2025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8622FEB-AC06-DAF5-25BA-A3A0204BC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7360B34-ED20-C921-55C4-8121B3477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943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84307B-C368-5332-8979-CFAA15339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016780-1609-5F93-B954-CA2EB500E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8FBB36-2B59-FA84-45E5-764C4D77B4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FA97ECC-F275-36DB-1EF7-AEA430879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15/12/2025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60DE1B3-EDD3-74FF-D8F2-586E56C86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2161D64-A2AC-F193-0C4E-8D761D7FB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810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033BD7-6049-CC0F-470B-8BF7010D3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A253421-5FBF-97AF-3F5B-AFF070E5DC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FBDC7D6-3AAC-30DA-C5E0-125B1D7EEB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415A829-0B26-7C4A-17C6-09B4417E0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15/12/2025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A03CD64-B06F-B845-4142-2BBE352ED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A3D17D8-A56E-CD8E-43EB-4C54909D6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283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FCE6147-2708-974B-EEBF-B2675F9EC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055AEE9-5240-A5B8-8B63-E569508DB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9A8263-D1BD-8287-0A89-2315025AE1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609D7-9E43-4197-A111-037858FE857C}" type="datetimeFigureOut">
              <a:rPr lang="es-ES" smtClean="0"/>
              <a:t>15/12/2025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2FE5BB-2E0A-D2B0-048D-A57F185F46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319C97-423B-6CD0-E9A0-A3CCDA9951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5636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6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47C00A7-7614-8450-FB3D-2B9A86AA29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9" t="14209" r="-3429" b="10979"/>
          <a:stretch/>
        </p:blipFill>
        <p:spPr>
          <a:xfrm>
            <a:off x="19" y="10"/>
            <a:ext cx="6334105" cy="6857990"/>
          </a:xfrm>
          <a:prstGeom prst="rect">
            <a:avLst/>
          </a:prstGeom>
        </p:spPr>
      </p:pic>
      <p:pic>
        <p:nvPicPr>
          <p:cNvPr id="8" name="Imagen 7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3DEAC00D-4464-D190-231A-CDFFB318DB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29" t="10352" r="2429" b="10352"/>
          <a:stretch/>
        </p:blipFill>
        <p:spPr>
          <a:xfrm flipH="1">
            <a:off x="6096000" y="10"/>
            <a:ext cx="609600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CB65122-824A-952C-B4D7-9D1441E8814B}"/>
              </a:ext>
            </a:extLst>
          </p:cNvPr>
          <p:cNvSpPr txBox="1"/>
          <p:nvPr/>
        </p:nvSpPr>
        <p:spPr>
          <a:xfrm>
            <a:off x="3903982" y="2760002"/>
            <a:ext cx="4276117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kern="1200" spc="50" dirty="0">
                <a:ln w="9525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38100">
                    <a:schemeClr val="accent2">
                      <a:lumMod val="75000"/>
                      <a:alpha val="75000"/>
                    </a:schemeClr>
                  </a:glow>
                </a:effectLst>
                <a:latin typeface="Cardinal Alternate" panose="02000505020000020003" pitchFamily="2" charset="0"/>
                <a:ea typeface="+mj-ea"/>
                <a:cs typeface="+mj-cs"/>
              </a:rPr>
              <a:t>Mose</a:t>
            </a:r>
            <a:r>
              <a:rPr lang="en-US" sz="6000" b="1" kern="1200" spc="50" dirty="0">
                <a:ln w="9525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2">
                      <a:lumMod val="75000"/>
                      <a:alpha val="75000"/>
                    </a:schemeClr>
                  </a:glow>
                </a:effectLst>
                <a:latin typeface="Cardinal Alternate" panose="02000505020000020003" pitchFamily="2" charset="0"/>
                <a:ea typeface="+mj-ea"/>
                <a:cs typeface="+mj-cs"/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kern="1200" spc="50" dirty="0">
                <a:ln w="9525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38100">
                    <a:schemeClr val="accent2">
                      <a:lumMod val="75000"/>
                      <a:alpha val="75000"/>
                    </a:schemeClr>
                  </a:glow>
                </a:effectLst>
                <a:latin typeface="Cardinal Alternate" panose="02000505020000020003" pitchFamily="2" charset="0"/>
                <a:ea typeface="+mj-ea"/>
                <a:cs typeface="+mj-cs"/>
              </a:rPr>
              <a:t>Leh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kern="1200" spc="50" dirty="0">
                <a:ln w="9525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38100">
                    <a:schemeClr val="accent2">
                      <a:lumMod val="75000"/>
                      <a:alpha val="75000"/>
                    </a:schemeClr>
                  </a:glow>
                </a:effectLst>
                <a:latin typeface="Cardinal Alternate" panose="02000505020000020003" pitchFamily="2" charset="0"/>
                <a:ea typeface="+mj-ea"/>
                <a:cs typeface="+mj-cs"/>
              </a:rPr>
              <a:t> Joshua</a:t>
            </a:r>
          </a:p>
        </p:txBody>
      </p:sp>
      <p:sp>
        <p:nvSpPr>
          <p:cNvPr id="17" name="Frame 16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11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4F9F8A7-1A04-D511-FDE6-B02CF911E38F}"/>
              </a:ext>
            </a:extLst>
          </p:cNvPr>
          <p:cNvSpPr txBox="1"/>
          <p:nvPr/>
        </p:nvSpPr>
        <p:spPr>
          <a:xfrm>
            <a:off x="5297675" y="204047"/>
            <a:ext cx="2139898" cy="3416320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</a:rPr>
              <a:t>Bolmo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Kidang</a:t>
            </a:r>
            <a:r>
              <a:rPr lang="en-US" sz="2400" b="1" dirty="0">
                <a:solidFill>
                  <a:srgbClr val="C00000"/>
                </a:solidFill>
              </a:rPr>
              <a:t> Bol </a:t>
            </a:r>
            <a:r>
              <a:rPr lang="en-US" sz="2400" b="1" dirty="0" err="1">
                <a:solidFill>
                  <a:srgbClr val="C00000"/>
                </a:solidFill>
              </a:rPr>
              <a:t>Pathien</a:t>
            </a:r>
            <a:endParaRPr lang="en-US" sz="2400" b="1" dirty="0">
              <a:solidFill>
                <a:srgbClr val="C00000"/>
              </a:solidFill>
            </a:endParaRPr>
          </a:p>
          <a:p>
            <a:pPr algn="ctr"/>
            <a:r>
              <a:rPr lang="es-ES" sz="2400" b="1" dirty="0" err="1">
                <a:solidFill>
                  <a:schemeClr val="accent5">
                    <a:lumMod val="50000"/>
                  </a:schemeClr>
                </a:solidFill>
              </a:rPr>
              <a:t>Athilbol</a:t>
            </a:r>
            <a:r>
              <a:rPr lang="es-E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accent5">
                    <a:lumMod val="50000"/>
                  </a:schemeClr>
                </a:solidFill>
              </a:rPr>
              <a:t>loupi</a:t>
            </a:r>
            <a:r>
              <a:rPr lang="es-ES" sz="2400" b="1" dirty="0">
                <a:solidFill>
                  <a:schemeClr val="accent5">
                    <a:lumMod val="50000"/>
                  </a:schemeClr>
                </a:solidFill>
              </a:rPr>
              <a:t> tah </a:t>
            </a:r>
            <a:r>
              <a:rPr lang="es-ES" sz="2400" b="1" dirty="0" err="1">
                <a:solidFill>
                  <a:schemeClr val="accent5">
                    <a:lumMod val="50000"/>
                  </a:schemeClr>
                </a:solidFill>
              </a:rPr>
              <a:t>tah</a:t>
            </a:r>
            <a:r>
              <a:rPr lang="es-E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accent5">
                    <a:lumMod val="50000"/>
                  </a:schemeClr>
                </a:solidFill>
              </a:rPr>
              <a:t>ihekhen</a:t>
            </a:r>
            <a:r>
              <a:rPr lang="es-E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accent5">
                    <a:lumMod val="50000"/>
                  </a:schemeClr>
                </a:solidFill>
              </a:rPr>
              <a:t>po</a:t>
            </a:r>
            <a:r>
              <a:rPr lang="es-E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accent5">
                    <a:lumMod val="50000"/>
                  </a:schemeClr>
                </a:solidFill>
              </a:rPr>
              <a:t>uvin</a:t>
            </a:r>
            <a:r>
              <a:rPr lang="es-ES" sz="24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s-ES" sz="2400" b="1" dirty="0" err="1">
                <a:solidFill>
                  <a:schemeClr val="accent5">
                    <a:lumMod val="50000"/>
                  </a:schemeClr>
                </a:solidFill>
              </a:rPr>
              <a:t>Thil</a:t>
            </a:r>
            <a:r>
              <a:rPr lang="es-E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accent5">
                    <a:lumMod val="50000"/>
                  </a:schemeClr>
                </a:solidFill>
              </a:rPr>
              <a:t>kidang</a:t>
            </a:r>
            <a:r>
              <a:rPr lang="es-E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accent5">
                    <a:lumMod val="50000"/>
                  </a:schemeClr>
                </a:solidFill>
              </a:rPr>
              <a:t>abol</a:t>
            </a:r>
            <a:r>
              <a:rPr lang="es-E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accent5">
                    <a:lumMod val="50000"/>
                  </a:schemeClr>
                </a:solidFill>
              </a:rPr>
              <a:t>simjou</a:t>
            </a:r>
            <a:r>
              <a:rPr lang="es-E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accent5">
                    <a:lumMod val="50000"/>
                  </a:schemeClr>
                </a:solidFill>
              </a:rPr>
              <a:t>ahita</a:t>
            </a:r>
            <a:r>
              <a:rPr lang="es-E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accent5">
                    <a:lumMod val="50000"/>
                  </a:schemeClr>
                </a:solidFill>
              </a:rPr>
              <a:t>poi</a:t>
            </a:r>
            <a:r>
              <a:rPr lang="es-ES" sz="2400" b="1" dirty="0">
                <a:solidFill>
                  <a:schemeClr val="accent5">
                    <a:lumMod val="50000"/>
                  </a:schemeClr>
                </a:solidFill>
              </a:rPr>
              <a:t>.  (Job 5:9)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D72DB02-7C11-F8BF-B7CC-BBAE02524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4638" y="4165513"/>
            <a:ext cx="4607622" cy="2589744"/>
          </a:xfrm>
          <a:prstGeom prst="snip2DiagRect">
            <a:avLst>
              <a:gd name="adj1" fmla="val 12051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rgbClr val="FFD57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Un grupo de personas junto a un caballo&#10;&#10;Descripción generada automáticamente con confianza media">
            <a:extLst>
              <a:ext uri="{FF2B5EF4-FFF2-40B4-BE49-F238E27FC236}">
                <a16:creationId xmlns:a16="http://schemas.microsoft.com/office/drawing/2014/main" id="{BF2C1A75-3FF3-C3E6-A20A-9D23615A46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8"/>
          <a:stretch/>
        </p:blipFill>
        <p:spPr>
          <a:xfrm>
            <a:off x="235311" y="204047"/>
            <a:ext cx="4813001" cy="214248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D57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6B337DA-E040-FBD3-0BC0-89B84FB39CD4}"/>
              </a:ext>
            </a:extLst>
          </p:cNvPr>
          <p:cNvSpPr txBox="1">
            <a:spLocks/>
          </p:cNvSpPr>
          <p:nvPr/>
        </p:nvSpPr>
        <p:spPr>
          <a:xfrm>
            <a:off x="161617" y="2409146"/>
            <a:ext cx="5024427" cy="1929177"/>
          </a:xfrm>
          <a:prstGeom prst="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 sz="2400" dirty="0" err="1"/>
              <a:t>Mose'n</a:t>
            </a:r>
            <a:r>
              <a:rPr lang="es-ES" sz="2400" dirty="0"/>
              <a:t>, "</a:t>
            </a:r>
            <a:r>
              <a:rPr lang="es-ES" sz="2400" dirty="0" err="1"/>
              <a:t>Kicha</a:t>
            </a:r>
            <a:r>
              <a:rPr lang="es-ES" sz="2400" dirty="0"/>
              <a:t> </a:t>
            </a:r>
            <a:r>
              <a:rPr lang="es-ES" sz="2400" dirty="0" err="1"/>
              <a:t>hih</a:t>
            </a:r>
            <a:r>
              <a:rPr lang="es-ES" sz="2400" dirty="0"/>
              <a:t> un, </a:t>
            </a:r>
            <a:r>
              <a:rPr lang="es-ES" sz="2400" dirty="0" err="1"/>
              <a:t>pangdet</a:t>
            </a:r>
            <a:r>
              <a:rPr lang="es-ES" sz="2400" dirty="0"/>
              <a:t> un, </a:t>
            </a:r>
            <a:r>
              <a:rPr lang="es-ES" sz="2400" dirty="0" err="1"/>
              <a:t>nahuhhingna</a:t>
            </a:r>
            <a:r>
              <a:rPr lang="es-ES" sz="2400" dirty="0"/>
              <a:t> </a:t>
            </a:r>
            <a:r>
              <a:rPr lang="es-ES" sz="2400" dirty="0" err="1"/>
              <a:t>diuva</a:t>
            </a:r>
            <a:r>
              <a:rPr lang="es-ES" sz="2400" dirty="0"/>
              <a:t> </a:t>
            </a:r>
            <a:r>
              <a:rPr lang="es-ES" sz="2400" dirty="0" err="1"/>
              <a:t>Pakai</a:t>
            </a:r>
            <a:r>
              <a:rPr lang="es-ES" sz="2400" dirty="0"/>
              <a:t> in </a:t>
            </a:r>
            <a:r>
              <a:rPr lang="es-ES" sz="2400" dirty="0" err="1"/>
              <a:t>ipi</a:t>
            </a:r>
            <a:r>
              <a:rPr lang="es-ES" sz="2400" dirty="0"/>
              <a:t> </a:t>
            </a:r>
            <a:r>
              <a:rPr lang="es-ES" sz="2400" dirty="0" err="1"/>
              <a:t>abol</a:t>
            </a:r>
            <a:r>
              <a:rPr lang="es-ES" sz="2400" dirty="0"/>
              <a:t> tuni a </a:t>
            </a:r>
            <a:r>
              <a:rPr lang="es-ES" sz="2400" dirty="0" err="1"/>
              <a:t>namu</a:t>
            </a:r>
            <a:r>
              <a:rPr lang="es-ES" sz="2400" dirty="0"/>
              <a:t> </a:t>
            </a:r>
            <a:r>
              <a:rPr lang="es-ES" sz="2400" dirty="0" err="1"/>
              <a:t>diu</a:t>
            </a:r>
            <a:r>
              <a:rPr lang="es-ES" sz="2400" dirty="0"/>
              <a:t> </a:t>
            </a:r>
            <a:r>
              <a:rPr lang="es-ES" sz="2400" dirty="0" err="1"/>
              <a:t>ahi</a:t>
            </a:r>
            <a:r>
              <a:rPr lang="es-ES" sz="2400" dirty="0"/>
              <a:t>. </a:t>
            </a:r>
            <a:r>
              <a:rPr lang="es-ES" sz="2400" dirty="0" err="1"/>
              <a:t>Hiche</a:t>
            </a:r>
            <a:r>
              <a:rPr lang="es-ES" sz="2400" dirty="0"/>
              <a:t> </a:t>
            </a:r>
            <a:r>
              <a:rPr lang="es-ES" sz="2400" dirty="0" err="1"/>
              <a:t>Egypt</a:t>
            </a:r>
            <a:r>
              <a:rPr lang="es-ES" sz="2400" dirty="0"/>
              <a:t> mite hi </a:t>
            </a:r>
            <a:r>
              <a:rPr lang="es-ES" sz="2400" dirty="0" err="1"/>
              <a:t>namu</a:t>
            </a:r>
            <a:r>
              <a:rPr lang="es-ES" sz="2400" dirty="0"/>
              <a:t> </a:t>
            </a:r>
            <a:r>
              <a:rPr lang="es-ES" sz="2400" dirty="0" err="1"/>
              <a:t>kitlou</a:t>
            </a:r>
            <a:r>
              <a:rPr lang="es-ES" sz="2400" dirty="0"/>
              <a:t> hiel </a:t>
            </a:r>
            <a:r>
              <a:rPr lang="es-ES" sz="2400" dirty="0" err="1"/>
              <a:t>diu</a:t>
            </a:r>
            <a:r>
              <a:rPr lang="es-ES" sz="2400" dirty="0"/>
              <a:t> ahí” </a:t>
            </a:r>
            <a:r>
              <a:rPr lang="es-ES" sz="2400" dirty="0" err="1"/>
              <a:t>ati</a:t>
            </a:r>
            <a:endParaRPr lang="es-ES" sz="2400" dirty="0"/>
          </a:p>
          <a:p>
            <a:r>
              <a:rPr lang="es-ES" sz="2400" dirty="0"/>
              <a:t>  (</a:t>
            </a:r>
            <a:r>
              <a:rPr lang="es-ES" sz="2400" dirty="0" err="1"/>
              <a:t>Exo</a:t>
            </a:r>
            <a:r>
              <a:rPr lang="es-ES" sz="2400" dirty="0"/>
              <a:t> 14:13)</a:t>
            </a:r>
          </a:p>
        </p:txBody>
      </p:sp>
      <p:pic>
        <p:nvPicPr>
          <p:cNvPr id="14" name="Imagen 13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D190E851-7AFB-1F3D-9F57-5C5317E568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67" y="117711"/>
            <a:ext cx="4343447" cy="66247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A9D18E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1519DE80-F0AD-1858-3340-E7683096573F}"/>
              </a:ext>
            </a:extLst>
          </p:cNvPr>
          <p:cNvSpPr txBox="1"/>
          <p:nvPr/>
        </p:nvSpPr>
        <p:spPr>
          <a:xfrm>
            <a:off x="5262811" y="3727719"/>
            <a:ext cx="2247111" cy="3046988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 sz="2400" dirty="0" err="1"/>
              <a:t>Joshua’n</a:t>
            </a:r>
            <a:r>
              <a:rPr lang="es-ES" sz="2400" dirty="0"/>
              <a:t> </a:t>
            </a:r>
            <a:r>
              <a:rPr lang="es-ES" sz="2400" dirty="0" err="1"/>
              <a:t>mipi</a:t>
            </a:r>
            <a:r>
              <a:rPr lang="es-ES" sz="2400" dirty="0"/>
              <a:t> </a:t>
            </a:r>
            <a:r>
              <a:rPr lang="es-ES" sz="2400" dirty="0" err="1"/>
              <a:t>jah</a:t>
            </a:r>
            <a:r>
              <a:rPr lang="es-ES" sz="2400" dirty="0"/>
              <a:t> a, "Jing </a:t>
            </a:r>
            <a:r>
              <a:rPr lang="es-ES" sz="2400" dirty="0" err="1"/>
              <a:t>teng</a:t>
            </a:r>
            <a:r>
              <a:rPr lang="es-ES" sz="2400" dirty="0"/>
              <a:t> </a:t>
            </a:r>
            <a:r>
              <a:rPr lang="es-ES" sz="2400" dirty="0" err="1"/>
              <a:t>nalah</a:t>
            </a:r>
            <a:r>
              <a:rPr lang="es-ES" sz="2400" dirty="0"/>
              <a:t> uva </a:t>
            </a:r>
            <a:r>
              <a:rPr lang="es-ES" sz="2400" dirty="0" err="1"/>
              <a:t>Pakai</a:t>
            </a:r>
            <a:r>
              <a:rPr lang="es-ES" sz="2400" dirty="0"/>
              <a:t> in </a:t>
            </a:r>
            <a:r>
              <a:rPr lang="es-ES" sz="2400" dirty="0" err="1"/>
              <a:t>thil</a:t>
            </a:r>
            <a:r>
              <a:rPr lang="es-ES" sz="2400" dirty="0"/>
              <a:t> </a:t>
            </a:r>
            <a:r>
              <a:rPr lang="es-ES" sz="2400" dirty="0" err="1"/>
              <a:t>kidang</a:t>
            </a:r>
            <a:r>
              <a:rPr lang="es-ES" sz="2400" dirty="0"/>
              <a:t> </a:t>
            </a:r>
            <a:r>
              <a:rPr lang="es-ES" sz="2400" dirty="0" err="1"/>
              <a:t>abol</a:t>
            </a:r>
            <a:r>
              <a:rPr lang="es-ES" sz="2400" dirty="0"/>
              <a:t> </a:t>
            </a:r>
            <a:r>
              <a:rPr lang="es-ES" sz="2400" dirty="0" err="1"/>
              <a:t>ding</a:t>
            </a:r>
            <a:r>
              <a:rPr lang="es-ES" sz="2400" dirty="0"/>
              <a:t> </a:t>
            </a:r>
            <a:r>
              <a:rPr lang="es-ES" sz="2400" dirty="0" err="1"/>
              <a:t>ahi</a:t>
            </a:r>
            <a:r>
              <a:rPr lang="es-ES" sz="2400" dirty="0"/>
              <a:t>, </a:t>
            </a:r>
            <a:r>
              <a:rPr lang="es-ES" sz="2400" dirty="0" err="1"/>
              <a:t>kisuthieng</a:t>
            </a:r>
            <a:r>
              <a:rPr lang="es-ES" sz="2400" dirty="0"/>
              <a:t> </a:t>
            </a:r>
            <a:r>
              <a:rPr lang="es-ES" sz="2400" dirty="0" err="1"/>
              <a:t>uvin</a:t>
            </a:r>
            <a:r>
              <a:rPr lang="es-ES" sz="2400" dirty="0"/>
              <a:t>," </a:t>
            </a:r>
            <a:r>
              <a:rPr lang="es-ES" sz="2400" dirty="0" err="1"/>
              <a:t>ati</a:t>
            </a:r>
            <a:r>
              <a:rPr lang="es-ES" sz="2400" dirty="0"/>
              <a:t>.  </a:t>
            </a:r>
          </a:p>
          <a:p>
            <a:r>
              <a:rPr lang="es-ES" sz="2400" dirty="0"/>
              <a:t>(Joshua 3:5)</a:t>
            </a:r>
          </a:p>
        </p:txBody>
      </p:sp>
    </p:spTree>
    <p:extLst>
      <p:ext uri="{BB962C8B-B14F-4D97-AF65-F5344CB8AC3E}">
        <p14:creationId xmlns:p14="http://schemas.microsoft.com/office/powerpoint/2010/main" val="238980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984A93C-3321-EB36-1051-9CB2B1D12150}"/>
              </a:ext>
            </a:extLst>
          </p:cNvPr>
          <p:cNvSpPr txBox="1"/>
          <p:nvPr/>
        </p:nvSpPr>
        <p:spPr>
          <a:xfrm>
            <a:off x="5926505" y="100505"/>
            <a:ext cx="2546768" cy="1692771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chemeClr val="tx1"/>
                </a:solidFill>
              </a:rPr>
              <a:t>Hetjingna</a:t>
            </a:r>
            <a:r>
              <a:rPr lang="en-US" sz="2600" b="1" dirty="0">
                <a:solidFill>
                  <a:schemeClr val="tx1"/>
                </a:solidFill>
              </a:rPr>
              <a:t> Din La Sah </a:t>
            </a:r>
            <a:r>
              <a:rPr lang="en-US" sz="2600" b="1" dirty="0" err="1">
                <a:solidFill>
                  <a:schemeClr val="tx1"/>
                </a:solidFill>
              </a:rPr>
              <a:t>leh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Suongphuna</a:t>
            </a:r>
            <a:r>
              <a:rPr lang="en-US" sz="2600" b="1" dirty="0">
                <a:solidFill>
                  <a:schemeClr val="tx1"/>
                </a:solidFill>
              </a:rPr>
              <a:t> Abol Gel Un Ahi.</a:t>
            </a:r>
            <a:endParaRPr lang="es-ES" sz="2600" b="1" dirty="0">
              <a:solidFill>
                <a:schemeClr val="tx1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BF7916B-5817-1D93-353A-DEA3829B7318}"/>
              </a:ext>
            </a:extLst>
          </p:cNvPr>
          <p:cNvSpPr txBox="1">
            <a:spLocks/>
          </p:cNvSpPr>
          <p:nvPr/>
        </p:nvSpPr>
        <p:spPr>
          <a:xfrm>
            <a:off x="86625" y="3734172"/>
            <a:ext cx="5641516" cy="2452398"/>
          </a:xfrm>
          <a:prstGeom prst="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 sz="2200" dirty="0" err="1"/>
              <a:t>Mose</a:t>
            </a:r>
            <a:r>
              <a:rPr lang="es-ES" sz="2200" dirty="0"/>
              <a:t> le </a:t>
            </a:r>
            <a:r>
              <a:rPr lang="es-ES" sz="2200" dirty="0" err="1"/>
              <a:t>Israelten</a:t>
            </a:r>
            <a:r>
              <a:rPr lang="es-ES" sz="2200" dirty="0"/>
              <a:t> </a:t>
            </a:r>
            <a:r>
              <a:rPr lang="es-ES" sz="2200" dirty="0" err="1"/>
              <a:t>Pakai</a:t>
            </a:r>
            <a:r>
              <a:rPr lang="es-ES" sz="2200" dirty="0"/>
              <a:t> </a:t>
            </a:r>
            <a:r>
              <a:rPr lang="es-ES" sz="2200" dirty="0" err="1"/>
              <a:t>vahchoina’n</a:t>
            </a:r>
            <a:r>
              <a:rPr lang="es-ES" sz="2200" dirty="0"/>
              <a:t> </a:t>
            </a:r>
            <a:r>
              <a:rPr lang="es-ES" sz="2200" dirty="0" err="1"/>
              <a:t>hiche</a:t>
            </a:r>
            <a:r>
              <a:rPr lang="es-ES" sz="2200" dirty="0"/>
              <a:t> la hi asa uve: "</a:t>
            </a:r>
            <a:r>
              <a:rPr lang="es-ES" sz="2200" dirty="0" err="1"/>
              <a:t>Pakai</a:t>
            </a:r>
            <a:r>
              <a:rPr lang="es-ES" sz="2200" dirty="0"/>
              <a:t> </a:t>
            </a:r>
            <a:r>
              <a:rPr lang="es-ES" sz="2200" dirty="0" err="1"/>
              <a:t>vahchoi</a:t>
            </a:r>
            <a:r>
              <a:rPr lang="es-ES" sz="2200" dirty="0"/>
              <a:t> la </a:t>
            </a:r>
            <a:r>
              <a:rPr lang="es-ES" sz="2200" dirty="0" err="1"/>
              <a:t>sa’ng</a:t>
            </a:r>
            <a:r>
              <a:rPr lang="es-ES" sz="2200" dirty="0"/>
              <a:t> e, Aman gal </a:t>
            </a:r>
            <a:r>
              <a:rPr lang="es-ES" sz="2200" dirty="0" err="1"/>
              <a:t>ajou</a:t>
            </a:r>
            <a:r>
              <a:rPr lang="es-ES" sz="2200" dirty="0"/>
              <a:t> </a:t>
            </a:r>
            <a:r>
              <a:rPr lang="es-ES" sz="2200" dirty="0" err="1"/>
              <a:t>tai</a:t>
            </a:r>
            <a:r>
              <a:rPr lang="es-ES" sz="2200" dirty="0"/>
              <a:t>! </a:t>
            </a:r>
            <a:r>
              <a:rPr lang="es-ES" sz="2200" dirty="0" err="1"/>
              <a:t>Sakolte</a:t>
            </a:r>
            <a:r>
              <a:rPr lang="es-ES" sz="2200" dirty="0"/>
              <a:t> le </a:t>
            </a:r>
            <a:r>
              <a:rPr lang="es-ES" sz="2200" dirty="0" err="1"/>
              <a:t>achung</a:t>
            </a:r>
            <a:r>
              <a:rPr lang="es-ES" sz="2200" dirty="0"/>
              <a:t> a </a:t>
            </a:r>
            <a:r>
              <a:rPr lang="es-ES" sz="2200" dirty="0" err="1"/>
              <a:t>toute</a:t>
            </a:r>
            <a:r>
              <a:rPr lang="es-ES" sz="2200" dirty="0"/>
              <a:t> </a:t>
            </a:r>
            <a:r>
              <a:rPr lang="es-ES" sz="2200" dirty="0" err="1"/>
              <a:t>Twikhanglien</a:t>
            </a:r>
            <a:r>
              <a:rPr lang="es-ES" sz="2200" dirty="0"/>
              <a:t> </a:t>
            </a:r>
            <a:r>
              <a:rPr lang="es-ES" sz="2200" dirty="0" err="1"/>
              <a:t>lailung</a:t>
            </a:r>
            <a:r>
              <a:rPr lang="es-ES" sz="2200" dirty="0"/>
              <a:t> ah </a:t>
            </a:r>
            <a:r>
              <a:rPr lang="es-ES" sz="2200" dirty="0" err="1"/>
              <a:t>alehlut</a:t>
            </a:r>
            <a:r>
              <a:rPr lang="es-ES" sz="2200" dirty="0"/>
              <a:t> </a:t>
            </a:r>
            <a:r>
              <a:rPr lang="es-ES" sz="2200" dirty="0" err="1"/>
              <a:t>tai</a:t>
            </a:r>
            <a:r>
              <a:rPr lang="es-ES" sz="2200" dirty="0"/>
              <a:t>. </a:t>
            </a:r>
            <a:r>
              <a:rPr lang="es-ES" sz="2200" dirty="0" err="1"/>
              <a:t>Kakulpi</a:t>
            </a:r>
            <a:r>
              <a:rPr lang="es-ES" sz="2200" dirty="0"/>
              <a:t> </a:t>
            </a:r>
            <a:r>
              <a:rPr lang="es-ES" sz="2200" dirty="0" err="1"/>
              <a:t>det</a:t>
            </a:r>
            <a:r>
              <a:rPr lang="es-ES" sz="2200" dirty="0"/>
              <a:t> pen </a:t>
            </a:r>
            <a:r>
              <a:rPr lang="es-ES" sz="2200" dirty="0" err="1"/>
              <a:t>Pakai</a:t>
            </a:r>
            <a:r>
              <a:rPr lang="es-ES" sz="2200" dirty="0"/>
              <a:t> </a:t>
            </a:r>
            <a:r>
              <a:rPr lang="es-ES" sz="2200" dirty="0" err="1"/>
              <a:t>ahin</a:t>
            </a:r>
            <a:r>
              <a:rPr lang="es-ES" sz="2200" dirty="0"/>
              <a:t>, </a:t>
            </a:r>
            <a:r>
              <a:rPr lang="es-ES" sz="2200" dirty="0" err="1"/>
              <a:t>Eihuhhing</a:t>
            </a:r>
            <a:r>
              <a:rPr lang="es-ES" sz="2200" dirty="0"/>
              <a:t> a Ama </a:t>
            </a:r>
            <a:r>
              <a:rPr lang="es-ES" sz="2200" dirty="0" err="1"/>
              <a:t>ahi</a:t>
            </a:r>
            <a:r>
              <a:rPr lang="es-ES" sz="2200" dirty="0"/>
              <a:t>. Ka </a:t>
            </a:r>
            <a:r>
              <a:rPr lang="es-ES" sz="2200" dirty="0" err="1"/>
              <a:t>Pathen</a:t>
            </a:r>
            <a:r>
              <a:rPr lang="es-ES" sz="2200" dirty="0"/>
              <a:t> </a:t>
            </a:r>
            <a:r>
              <a:rPr lang="es-ES" sz="2200" dirty="0" err="1"/>
              <a:t>ahi</a:t>
            </a:r>
            <a:r>
              <a:rPr lang="es-ES" sz="2200" dirty="0"/>
              <a:t> </a:t>
            </a:r>
            <a:r>
              <a:rPr lang="es-ES" sz="2200" dirty="0" err="1"/>
              <a:t>vahchoi</a:t>
            </a:r>
            <a:r>
              <a:rPr lang="es-ES" sz="2200" dirty="0"/>
              <a:t> </a:t>
            </a:r>
            <a:r>
              <a:rPr lang="es-ES" sz="2200" dirty="0" err="1"/>
              <a:t>ing</a:t>
            </a:r>
            <a:r>
              <a:rPr lang="es-ES" sz="2200" dirty="0"/>
              <a:t> e, </a:t>
            </a:r>
            <a:r>
              <a:rPr lang="es-ES" sz="2200" dirty="0" err="1"/>
              <a:t>Kapa</a:t>
            </a:r>
            <a:r>
              <a:rPr lang="es-ES" sz="2200" dirty="0"/>
              <a:t> </a:t>
            </a:r>
            <a:r>
              <a:rPr lang="es-ES" sz="2200" dirty="0" err="1"/>
              <a:t>Pathen</a:t>
            </a:r>
            <a:r>
              <a:rPr lang="es-ES" sz="2200" dirty="0"/>
              <a:t> </a:t>
            </a:r>
            <a:r>
              <a:rPr lang="es-ES" sz="2200" dirty="0" err="1"/>
              <a:t>loupi</a:t>
            </a:r>
            <a:r>
              <a:rPr lang="es-ES" sz="2200" dirty="0"/>
              <a:t> je </a:t>
            </a:r>
            <a:r>
              <a:rPr lang="es-ES" sz="2200" dirty="0" err="1"/>
              <a:t>sachoi</a:t>
            </a:r>
            <a:r>
              <a:rPr lang="es-ES" sz="2200" dirty="0"/>
              <a:t> </a:t>
            </a:r>
            <a:r>
              <a:rPr lang="es-ES" sz="2200" dirty="0" err="1"/>
              <a:t>le’ng</a:t>
            </a:r>
            <a:r>
              <a:rPr lang="es-ES" sz="2200" dirty="0"/>
              <a:t> e!  (</a:t>
            </a:r>
            <a:r>
              <a:rPr lang="es-ES" sz="2200" dirty="0" err="1"/>
              <a:t>Exo</a:t>
            </a:r>
            <a:r>
              <a:rPr lang="es-ES" sz="2200" dirty="0"/>
              <a:t> 15:1-2)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2E991DE-9EAB-1A1C-E3F3-F710FF0F3C54}"/>
              </a:ext>
            </a:extLst>
          </p:cNvPr>
          <p:cNvSpPr txBox="1"/>
          <p:nvPr/>
        </p:nvSpPr>
        <p:spPr>
          <a:xfrm>
            <a:off x="5896648" y="4422344"/>
            <a:ext cx="6143410" cy="1785104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pPr algn="l"/>
            <a:r>
              <a:rPr lang="en-US" sz="2200" dirty="0" err="1"/>
              <a:t>Hiche</a:t>
            </a:r>
            <a:r>
              <a:rPr lang="en-US" sz="2200" dirty="0"/>
              <a:t> </a:t>
            </a:r>
            <a:r>
              <a:rPr lang="en-US" sz="2200" dirty="0" err="1"/>
              <a:t>suong</a:t>
            </a:r>
            <a:r>
              <a:rPr lang="en-US" sz="2200" dirty="0"/>
              <a:t> ho </a:t>
            </a:r>
            <a:r>
              <a:rPr lang="en-US" sz="2200" dirty="0" err="1"/>
              <a:t>hin</a:t>
            </a:r>
            <a:r>
              <a:rPr lang="en-US" sz="2200" dirty="0"/>
              <a:t> Pakai </a:t>
            </a:r>
            <a:r>
              <a:rPr lang="en-US" sz="2200" dirty="0" err="1"/>
              <a:t>thilbol</a:t>
            </a:r>
            <a:r>
              <a:rPr lang="en-US" sz="2200" dirty="0"/>
              <a:t> chu </a:t>
            </a:r>
            <a:r>
              <a:rPr lang="en-US" sz="2200" dirty="0" err="1"/>
              <a:t>mipi</a:t>
            </a:r>
            <a:r>
              <a:rPr lang="en-US" sz="2200" dirty="0"/>
              <a:t> </a:t>
            </a:r>
            <a:r>
              <a:rPr lang="en-US" sz="2200" dirty="0" err="1"/>
              <a:t>ageldohsah</a:t>
            </a:r>
            <a:r>
              <a:rPr lang="en-US" sz="2200" dirty="0"/>
              <a:t> </a:t>
            </a:r>
            <a:r>
              <a:rPr lang="en-US" sz="2200" dirty="0" err="1"/>
              <a:t>jing</a:t>
            </a:r>
            <a:r>
              <a:rPr lang="en-US" sz="2200" dirty="0"/>
              <a:t> ding ahi. </a:t>
            </a:r>
            <a:r>
              <a:rPr lang="en-US" sz="2200" dirty="0" err="1"/>
              <a:t>Khonung</a:t>
            </a:r>
            <a:r>
              <a:rPr lang="en-US" sz="2200" dirty="0"/>
              <a:t> </a:t>
            </a:r>
            <a:r>
              <a:rPr lang="en-US" sz="2200" dirty="0" err="1"/>
              <a:t>teng</a:t>
            </a:r>
            <a:r>
              <a:rPr lang="en-US" sz="2200" dirty="0"/>
              <a:t> </a:t>
            </a:r>
            <a:r>
              <a:rPr lang="en-US" sz="2200" dirty="0" err="1"/>
              <a:t>hiche</a:t>
            </a:r>
            <a:r>
              <a:rPr lang="en-US" sz="2200" dirty="0"/>
              <a:t> </a:t>
            </a:r>
            <a:r>
              <a:rPr lang="en-US" sz="2200" dirty="0" err="1"/>
              <a:t>suong</a:t>
            </a:r>
            <a:r>
              <a:rPr lang="en-US" sz="2200" dirty="0"/>
              <a:t> ho </a:t>
            </a:r>
            <a:r>
              <a:rPr lang="en-US" sz="2200" dirty="0" err="1"/>
              <a:t>ipi</a:t>
            </a:r>
            <a:r>
              <a:rPr lang="en-US" sz="2200" dirty="0"/>
              <a:t> </a:t>
            </a:r>
            <a:r>
              <a:rPr lang="en-US" sz="2200" dirty="0" err="1"/>
              <a:t>dia</a:t>
            </a:r>
            <a:r>
              <a:rPr lang="en-US" sz="2200" dirty="0"/>
              <a:t> </a:t>
            </a:r>
            <a:r>
              <a:rPr lang="en-US" sz="2200" dirty="0" err="1"/>
              <a:t>kitung</a:t>
            </a:r>
            <a:r>
              <a:rPr lang="en-US" sz="2200" dirty="0"/>
              <a:t> ahi </a:t>
            </a:r>
            <a:r>
              <a:rPr lang="en-US" sz="2200" dirty="0" err="1"/>
              <a:t>nachate</a:t>
            </a:r>
            <a:r>
              <a:rPr lang="en-US" sz="2200" dirty="0"/>
              <a:t> </a:t>
            </a:r>
            <a:r>
              <a:rPr lang="en-US" sz="2200" dirty="0" err="1"/>
              <a:t>uvin</a:t>
            </a:r>
            <a:r>
              <a:rPr lang="en-US" sz="2200" dirty="0"/>
              <a:t> </a:t>
            </a:r>
            <a:r>
              <a:rPr lang="en-US" sz="2200" dirty="0" err="1"/>
              <a:t>adoh</a:t>
            </a:r>
            <a:r>
              <a:rPr lang="en-US" sz="2200" dirty="0"/>
              <a:t> </a:t>
            </a:r>
            <a:r>
              <a:rPr lang="en-US" sz="2200" dirty="0" err="1"/>
              <a:t>teng</a:t>
            </a:r>
            <a:r>
              <a:rPr lang="en-US" sz="2200" dirty="0"/>
              <a:t>, Pakai </a:t>
            </a:r>
            <a:r>
              <a:rPr lang="en-US" sz="2200" dirty="0" err="1"/>
              <a:t>kitepna</a:t>
            </a:r>
            <a:r>
              <a:rPr lang="en-US" sz="2200" dirty="0"/>
              <a:t> </a:t>
            </a:r>
            <a:r>
              <a:rPr lang="en-US" sz="2200" dirty="0" err="1"/>
              <a:t>thingkong</a:t>
            </a:r>
            <a:r>
              <a:rPr lang="en-US" sz="2200" dirty="0"/>
              <a:t> Jordan </a:t>
            </a:r>
            <a:r>
              <a:rPr lang="en-US" sz="2200" dirty="0" err="1"/>
              <a:t>galkai</a:t>
            </a:r>
            <a:r>
              <a:rPr lang="en-US" sz="2200" dirty="0"/>
              <a:t> pet a </a:t>
            </a:r>
            <a:r>
              <a:rPr lang="en-US" sz="2200" dirty="0" err="1"/>
              <a:t>luidung</a:t>
            </a:r>
            <a:r>
              <a:rPr lang="en-US" sz="2200" dirty="0"/>
              <a:t> </a:t>
            </a:r>
            <a:r>
              <a:rPr lang="en-US" sz="2200" dirty="0" err="1"/>
              <a:t>twiluon</a:t>
            </a:r>
            <a:r>
              <a:rPr lang="en-US" sz="2200" dirty="0"/>
              <a:t> </a:t>
            </a:r>
            <a:r>
              <a:rPr lang="en-US" sz="2200" dirty="0" err="1"/>
              <a:t>akan</a:t>
            </a:r>
            <a:r>
              <a:rPr lang="en-US" sz="2200" dirty="0"/>
              <a:t> </a:t>
            </a:r>
            <a:r>
              <a:rPr lang="en-US" sz="2200" dirty="0" err="1"/>
              <a:t>jeng</a:t>
            </a:r>
            <a:r>
              <a:rPr lang="en-US" sz="2200" dirty="0"/>
              <a:t> chu </a:t>
            </a:r>
            <a:r>
              <a:rPr lang="en-US" sz="2200" dirty="0" err="1"/>
              <a:t>naseipih</a:t>
            </a:r>
            <a:r>
              <a:rPr lang="en-US" sz="2200" dirty="0"/>
              <a:t> </a:t>
            </a:r>
            <a:r>
              <a:rPr lang="en-US" sz="2200" dirty="0" err="1"/>
              <a:t>diu</a:t>
            </a:r>
            <a:r>
              <a:rPr lang="en-US" sz="2200" dirty="0"/>
              <a:t> ahi. (Jos 4:6)</a:t>
            </a:r>
            <a:endParaRPr lang="es-ES" sz="2200" dirty="0"/>
          </a:p>
        </p:txBody>
      </p:sp>
      <p:pic>
        <p:nvPicPr>
          <p:cNvPr id="10" name="Imagen 9" descr="Un dibujo de un grupo de personas en una playa&#10;&#10;Descripción generada automáticamente con confianza media">
            <a:extLst>
              <a:ext uri="{FF2B5EF4-FFF2-40B4-BE49-F238E27FC236}">
                <a16:creationId xmlns:a16="http://schemas.microsoft.com/office/drawing/2014/main" id="{CE274D0C-6EF8-3608-E6C3-6E282242D9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8" y="179271"/>
            <a:ext cx="5686601" cy="34130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D57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Dibujo de video juego&#10;&#10;Descripción generada automáticamente con confianza baja">
            <a:extLst>
              <a:ext uri="{FF2B5EF4-FFF2-40B4-BE49-F238E27FC236}">
                <a16:creationId xmlns:a16="http://schemas.microsoft.com/office/drawing/2014/main" id="{F8E1F63A-D5FA-C908-009F-25A6909BA4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17324"/>
          <a:stretch/>
        </p:blipFill>
        <p:spPr>
          <a:xfrm>
            <a:off x="6624730" y="2618919"/>
            <a:ext cx="3834886" cy="1692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9D18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Dibujo de video juego&#10;&#10;Descripción generada automáticamente con confianza baja">
            <a:extLst>
              <a:ext uri="{FF2B5EF4-FFF2-40B4-BE49-F238E27FC236}">
                <a16:creationId xmlns:a16="http://schemas.microsoft.com/office/drawing/2014/main" id="{D14564D8-8A56-B964-DEF9-3BEF6DD5C5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67"/>
          <a:stretch/>
        </p:blipFill>
        <p:spPr>
          <a:xfrm>
            <a:off x="8633859" y="100505"/>
            <a:ext cx="3457593" cy="2376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9D18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CuadroTexto 7">
            <a:extLst>
              <a:ext uri="{FF2B5EF4-FFF2-40B4-BE49-F238E27FC236}">
                <a16:creationId xmlns:a16="http://schemas.microsoft.com/office/drawing/2014/main" id="{58D6E55E-0CAA-2CDA-5949-00A9BAEEEE33}"/>
              </a:ext>
            </a:extLst>
          </p:cNvPr>
          <p:cNvSpPr txBox="1"/>
          <p:nvPr/>
        </p:nvSpPr>
        <p:spPr>
          <a:xfrm>
            <a:off x="96121" y="6366232"/>
            <a:ext cx="11772419" cy="430887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n-US" sz="2200" dirty="0" err="1"/>
              <a:t>Hikom</a:t>
            </a:r>
            <a:r>
              <a:rPr lang="en-US" sz="2200" dirty="0"/>
              <a:t> a </a:t>
            </a:r>
            <a:r>
              <a:rPr lang="en-US" sz="2200" dirty="0" err="1"/>
              <a:t>thilsuoh</a:t>
            </a:r>
            <a:r>
              <a:rPr lang="en-US" sz="2200" dirty="0"/>
              <a:t> </a:t>
            </a:r>
            <a:r>
              <a:rPr lang="en-US" sz="2200" dirty="0" err="1"/>
              <a:t>jouse</a:t>
            </a:r>
            <a:r>
              <a:rPr lang="en-US" sz="2200" dirty="0"/>
              <a:t> chu </a:t>
            </a:r>
            <a:r>
              <a:rPr lang="en-US" sz="2200" dirty="0" err="1"/>
              <a:t>hiche</a:t>
            </a:r>
            <a:r>
              <a:rPr lang="en-US" sz="2200" dirty="0"/>
              <a:t> </a:t>
            </a:r>
            <a:r>
              <a:rPr lang="en-US" sz="2200" dirty="0" err="1"/>
              <a:t>suong</a:t>
            </a:r>
            <a:r>
              <a:rPr lang="en-US" sz="2200" dirty="0"/>
              <a:t> ho </a:t>
            </a:r>
            <a:r>
              <a:rPr lang="en-US" sz="2200" dirty="0" err="1"/>
              <a:t>hin</a:t>
            </a:r>
            <a:r>
              <a:rPr lang="en-US" sz="2200" dirty="0"/>
              <a:t> </a:t>
            </a:r>
            <a:r>
              <a:rPr lang="en-US" sz="2200" dirty="0" err="1"/>
              <a:t>Israelte</a:t>
            </a:r>
            <a:r>
              <a:rPr lang="en-US" sz="2200" dirty="0"/>
              <a:t> </a:t>
            </a:r>
            <a:r>
              <a:rPr lang="en-US" sz="2200" dirty="0" err="1"/>
              <a:t>ageldohsah</a:t>
            </a:r>
            <a:r>
              <a:rPr lang="en-US" sz="2200" dirty="0"/>
              <a:t> </a:t>
            </a:r>
            <a:r>
              <a:rPr lang="en-US" sz="2200" dirty="0" err="1"/>
              <a:t>jing</a:t>
            </a:r>
            <a:r>
              <a:rPr lang="en-US" sz="2200" dirty="0"/>
              <a:t> ding ahi," </a:t>
            </a:r>
            <a:r>
              <a:rPr lang="en-US" sz="2200" dirty="0" err="1"/>
              <a:t>ati</a:t>
            </a:r>
            <a:r>
              <a:rPr lang="en-US" sz="2200" dirty="0"/>
              <a:t>.  (Joshua 4:7)</a:t>
            </a:r>
            <a:endParaRPr lang="es-ES" sz="2200" dirty="0"/>
          </a:p>
        </p:txBody>
      </p:sp>
    </p:spTree>
    <p:extLst>
      <p:ext uri="{BB962C8B-B14F-4D97-AF65-F5344CB8AC3E}">
        <p14:creationId xmlns:p14="http://schemas.microsoft.com/office/powerpoint/2010/main" val="273095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66D081A-C7E1-B8DB-A6F9-78985D6C0ACB}"/>
              </a:ext>
            </a:extLst>
          </p:cNvPr>
          <p:cNvSpPr txBox="1"/>
          <p:nvPr/>
        </p:nvSpPr>
        <p:spPr>
          <a:xfrm>
            <a:off x="5949069" y="967224"/>
            <a:ext cx="6137806" cy="571194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182563" indent="-182563"/>
            <a:r>
              <a:rPr lang="en-US" sz="2200" b="1" dirty="0" err="1">
                <a:solidFill>
                  <a:srgbClr val="C58E00"/>
                </a:solidFill>
              </a:rPr>
              <a:t>Mimal</a:t>
            </a:r>
            <a:r>
              <a:rPr lang="en-US" sz="2200" b="1" dirty="0">
                <a:solidFill>
                  <a:srgbClr val="C58E00"/>
                </a:solidFill>
              </a:rPr>
              <a:t> </a:t>
            </a:r>
            <a:r>
              <a:rPr lang="en-US" sz="2200" b="1" dirty="0" err="1">
                <a:solidFill>
                  <a:srgbClr val="C58E00"/>
                </a:solidFill>
              </a:rPr>
              <a:t>ngaichat</a:t>
            </a:r>
            <a:r>
              <a:rPr lang="en-US" sz="2200" b="1" dirty="0">
                <a:solidFill>
                  <a:srgbClr val="C58E00"/>
                </a:solidFill>
              </a:rPr>
              <a:t> bang </a:t>
            </a:r>
            <a:r>
              <a:rPr lang="en-US" sz="2200" b="1" dirty="0" err="1">
                <a:solidFill>
                  <a:srgbClr val="C58E00"/>
                </a:solidFill>
              </a:rPr>
              <a:t>tah</a:t>
            </a:r>
            <a:r>
              <a:rPr lang="en-US" sz="2200" b="1" dirty="0">
                <a:solidFill>
                  <a:srgbClr val="C58E00"/>
                </a:solidFill>
              </a:rPr>
              <a:t> in </a:t>
            </a:r>
            <a:r>
              <a:rPr lang="en-US" sz="2200" b="1" dirty="0" err="1">
                <a:solidFill>
                  <a:srgbClr val="C58E00"/>
                </a:solidFill>
              </a:rPr>
              <a:t>Pathien</a:t>
            </a:r>
            <a:r>
              <a:rPr lang="en-US" sz="2200" b="1" dirty="0">
                <a:solidFill>
                  <a:srgbClr val="C58E00"/>
                </a:solidFill>
              </a:rPr>
              <a:t> ahung </a:t>
            </a:r>
            <a:r>
              <a:rPr lang="en-US" sz="2200" b="1" dirty="0" err="1">
                <a:solidFill>
                  <a:srgbClr val="C58E00"/>
                </a:solidFill>
              </a:rPr>
              <a:t>kilah</a:t>
            </a:r>
            <a:r>
              <a:rPr lang="en-US" sz="2200" b="1" dirty="0">
                <a:solidFill>
                  <a:srgbClr val="C58E00"/>
                </a:solidFill>
              </a:rPr>
              <a:t> ji e </a:t>
            </a:r>
            <a:r>
              <a:rPr lang="es-ES" b="1" dirty="0"/>
              <a:t>(</a:t>
            </a:r>
            <a:r>
              <a:rPr lang="en-US" b="1" dirty="0" err="1"/>
              <a:t>Vetsahna’n</a:t>
            </a:r>
            <a:r>
              <a:rPr lang="en-US" b="1" dirty="0"/>
              <a:t>, Joshua </a:t>
            </a:r>
            <a:r>
              <a:rPr lang="en-US" b="1" dirty="0" err="1"/>
              <a:t>galsat</a:t>
            </a:r>
            <a:r>
              <a:rPr lang="en-US" b="1" dirty="0"/>
              <a:t> ache </a:t>
            </a:r>
            <a:r>
              <a:rPr lang="en-US" b="1" dirty="0" err="1"/>
              <a:t>kuon</a:t>
            </a:r>
            <a:r>
              <a:rPr lang="en-US" b="1" dirty="0"/>
              <a:t> </a:t>
            </a:r>
            <a:r>
              <a:rPr lang="en-US" b="1" dirty="0" err="1"/>
              <a:t>chun</a:t>
            </a:r>
            <a:r>
              <a:rPr lang="en-US" b="1" dirty="0"/>
              <a:t> </a:t>
            </a:r>
            <a:r>
              <a:rPr lang="en-US" b="1" dirty="0" err="1"/>
              <a:t>gallamkai</a:t>
            </a:r>
            <a:r>
              <a:rPr lang="en-US" b="1" dirty="0"/>
              <a:t> mel in Jesu ahung </a:t>
            </a:r>
            <a:r>
              <a:rPr lang="en-US" b="1" dirty="0" err="1"/>
              <a:t>kilah</a:t>
            </a:r>
            <a:r>
              <a:rPr lang="en-US" b="1" dirty="0"/>
              <a:t> e</a:t>
            </a:r>
            <a:r>
              <a:rPr lang="es-ES" b="1" dirty="0"/>
              <a:t>) </a:t>
            </a:r>
            <a:endParaRPr lang="es-ES" sz="2000" b="1" dirty="0"/>
          </a:p>
          <a:p>
            <a:pPr>
              <a:lnSpc>
                <a:spcPts val="4000"/>
              </a:lnSpc>
              <a:spcBef>
                <a:spcPts val="600"/>
              </a:spcBef>
            </a:pPr>
            <a:r>
              <a:rPr lang="en-US" sz="2200" b="1" dirty="0" err="1">
                <a:solidFill>
                  <a:srgbClr val="00BF89"/>
                </a:solidFill>
              </a:rPr>
              <a:t>Athien</a:t>
            </a:r>
            <a:r>
              <a:rPr lang="en-US" sz="2200" b="1" dirty="0">
                <a:solidFill>
                  <a:srgbClr val="00BF89"/>
                </a:solidFill>
              </a:rPr>
              <a:t> je, Ahina </a:t>
            </a:r>
            <a:r>
              <a:rPr lang="en-US" sz="2200" b="1" dirty="0" err="1">
                <a:solidFill>
                  <a:srgbClr val="00BF89"/>
                </a:solidFill>
              </a:rPr>
              <a:t>ei</a:t>
            </a:r>
            <a:r>
              <a:rPr lang="en-US" sz="2200" b="1" dirty="0">
                <a:solidFill>
                  <a:srgbClr val="00BF89"/>
                </a:solidFill>
              </a:rPr>
              <a:t> </a:t>
            </a:r>
            <a:r>
              <a:rPr lang="en-US" sz="2200" b="1" dirty="0" err="1">
                <a:solidFill>
                  <a:srgbClr val="00BF89"/>
                </a:solidFill>
              </a:rPr>
              <a:t>tahlangpih</a:t>
            </a:r>
            <a:r>
              <a:rPr lang="en-US" sz="2200" b="1" dirty="0">
                <a:solidFill>
                  <a:srgbClr val="00BF89"/>
                </a:solidFill>
              </a:rPr>
              <a:t> ji </a:t>
            </a:r>
            <a:r>
              <a:rPr lang="en-US" sz="2200" b="1" dirty="0" err="1">
                <a:solidFill>
                  <a:srgbClr val="00BF89"/>
                </a:solidFill>
              </a:rPr>
              <a:t>uve</a:t>
            </a:r>
            <a:r>
              <a:rPr lang="es-ES" sz="2200" b="1" dirty="0">
                <a:solidFill>
                  <a:srgbClr val="00BF89"/>
                </a:solidFill>
              </a:rPr>
              <a:t> </a:t>
            </a:r>
          </a:p>
          <a:p>
            <a:pPr>
              <a:lnSpc>
                <a:spcPts val="4000"/>
              </a:lnSpc>
              <a:spcBef>
                <a:spcPts val="600"/>
              </a:spcBef>
            </a:pPr>
            <a:r>
              <a:rPr lang="en-US" sz="2200" b="1" dirty="0">
                <a:solidFill>
                  <a:srgbClr val="0079D8"/>
                </a:solidFill>
              </a:rPr>
              <a:t>Toh </a:t>
            </a:r>
            <a:r>
              <a:rPr lang="en-US" sz="2200" b="1" dirty="0" err="1">
                <a:solidFill>
                  <a:srgbClr val="0079D8"/>
                </a:solidFill>
              </a:rPr>
              <a:t>muolsuo</a:t>
            </a:r>
            <a:r>
              <a:rPr lang="en-US" sz="2200" b="1" dirty="0">
                <a:solidFill>
                  <a:srgbClr val="0079D8"/>
                </a:solidFill>
              </a:rPr>
              <a:t> ding khat </a:t>
            </a:r>
            <a:r>
              <a:rPr lang="en-US" sz="2200" b="1" dirty="0" err="1">
                <a:solidFill>
                  <a:srgbClr val="0079D8"/>
                </a:solidFill>
              </a:rPr>
              <a:t>eipe</a:t>
            </a:r>
            <a:r>
              <a:rPr lang="en-US" sz="2200" b="1" dirty="0">
                <a:solidFill>
                  <a:srgbClr val="0079D8"/>
                </a:solidFill>
              </a:rPr>
              <a:t> ji </a:t>
            </a:r>
            <a:r>
              <a:rPr lang="en-US" sz="2200" b="1" dirty="0" err="1">
                <a:solidFill>
                  <a:srgbClr val="0079D8"/>
                </a:solidFill>
              </a:rPr>
              <a:t>uve</a:t>
            </a:r>
            <a:endParaRPr lang="es-ES" sz="2200" b="1" dirty="0">
              <a:solidFill>
                <a:srgbClr val="0079D8"/>
              </a:solidFill>
            </a:endParaRPr>
          </a:p>
          <a:p>
            <a:pPr>
              <a:lnSpc>
                <a:spcPts val="4000"/>
              </a:lnSpc>
              <a:spcBef>
                <a:spcPts val="600"/>
              </a:spcBef>
            </a:pPr>
            <a:r>
              <a:rPr lang="en-US" sz="2200" b="1" dirty="0" err="1">
                <a:solidFill>
                  <a:srgbClr val="3427B4"/>
                </a:solidFill>
              </a:rPr>
              <a:t>Alhonpi</a:t>
            </a:r>
            <a:r>
              <a:rPr lang="en-US" sz="2200" b="1" dirty="0">
                <a:solidFill>
                  <a:srgbClr val="3427B4"/>
                </a:solidFill>
              </a:rPr>
              <a:t> </a:t>
            </a:r>
            <a:r>
              <a:rPr lang="en-US" sz="2200" b="1" dirty="0" err="1">
                <a:solidFill>
                  <a:srgbClr val="3427B4"/>
                </a:solidFill>
              </a:rPr>
              <a:t>jing</a:t>
            </a:r>
            <a:r>
              <a:rPr lang="en-US" sz="2200" b="1" dirty="0">
                <a:solidFill>
                  <a:srgbClr val="3427B4"/>
                </a:solidFill>
              </a:rPr>
              <a:t> ding </a:t>
            </a:r>
            <a:r>
              <a:rPr lang="en-US" sz="2200" b="1" dirty="0" err="1">
                <a:solidFill>
                  <a:srgbClr val="3427B4"/>
                </a:solidFill>
              </a:rPr>
              <a:t>ei</a:t>
            </a:r>
            <a:r>
              <a:rPr lang="en-US" sz="2200" b="1" dirty="0">
                <a:solidFill>
                  <a:srgbClr val="3427B4"/>
                </a:solidFill>
              </a:rPr>
              <a:t> </a:t>
            </a:r>
            <a:r>
              <a:rPr lang="en-US" sz="2200" b="1" dirty="0" err="1">
                <a:solidFill>
                  <a:srgbClr val="3427B4"/>
                </a:solidFill>
              </a:rPr>
              <a:t>teppih</a:t>
            </a:r>
            <a:r>
              <a:rPr lang="en-US" sz="2200" b="1" dirty="0">
                <a:solidFill>
                  <a:srgbClr val="3427B4"/>
                </a:solidFill>
              </a:rPr>
              <a:t> ji </a:t>
            </a:r>
            <a:r>
              <a:rPr lang="en-US" sz="2200" b="1" dirty="0" err="1">
                <a:solidFill>
                  <a:srgbClr val="3427B4"/>
                </a:solidFill>
              </a:rPr>
              <a:t>uve</a:t>
            </a:r>
            <a:r>
              <a:rPr lang="es-ES" sz="2200" b="1" dirty="0">
                <a:solidFill>
                  <a:srgbClr val="3427B4"/>
                </a:solidFill>
              </a:rPr>
              <a:t> </a:t>
            </a:r>
          </a:p>
          <a:p>
            <a:pPr>
              <a:lnSpc>
                <a:spcPts val="4000"/>
              </a:lnSpc>
              <a:spcBef>
                <a:spcPts val="600"/>
              </a:spcBef>
            </a:pPr>
            <a:r>
              <a:rPr lang="en-US" sz="2200" b="1" dirty="0" err="1">
                <a:solidFill>
                  <a:srgbClr val="8F35E7"/>
                </a:solidFill>
              </a:rPr>
              <a:t>Lungthim</a:t>
            </a:r>
            <a:r>
              <a:rPr lang="en-US" sz="2200" b="1" dirty="0">
                <a:solidFill>
                  <a:srgbClr val="8F35E7"/>
                </a:solidFill>
              </a:rPr>
              <a:t> </a:t>
            </a:r>
            <a:r>
              <a:rPr lang="en-US" sz="2200" b="1" dirty="0" err="1">
                <a:solidFill>
                  <a:srgbClr val="8F35E7"/>
                </a:solidFill>
              </a:rPr>
              <a:t>chep</a:t>
            </a:r>
            <a:r>
              <a:rPr lang="en-US" sz="2200" b="1" dirty="0">
                <a:solidFill>
                  <a:srgbClr val="8F35E7"/>
                </a:solidFill>
              </a:rPr>
              <a:t> </a:t>
            </a:r>
            <a:r>
              <a:rPr lang="en-US" sz="2200" b="1" dirty="0" err="1">
                <a:solidFill>
                  <a:srgbClr val="8F35E7"/>
                </a:solidFill>
              </a:rPr>
              <a:t>itan</a:t>
            </a:r>
            <a:r>
              <a:rPr lang="en-US" sz="2200" b="1" dirty="0">
                <a:solidFill>
                  <a:srgbClr val="8F35E7"/>
                </a:solidFill>
              </a:rPr>
              <a:t> </a:t>
            </a:r>
            <a:r>
              <a:rPr lang="en-US" sz="2200" b="1" dirty="0" err="1">
                <a:solidFill>
                  <a:srgbClr val="8F35E7"/>
                </a:solidFill>
              </a:rPr>
              <a:t>diu</a:t>
            </a:r>
            <a:r>
              <a:rPr lang="en-US" sz="2200" b="1" dirty="0">
                <a:solidFill>
                  <a:srgbClr val="8F35E7"/>
                </a:solidFill>
              </a:rPr>
              <a:t> </a:t>
            </a:r>
            <a:r>
              <a:rPr lang="en-US" sz="2200" b="1" dirty="0" err="1">
                <a:solidFill>
                  <a:srgbClr val="8F35E7"/>
                </a:solidFill>
              </a:rPr>
              <a:t>ei</a:t>
            </a:r>
            <a:r>
              <a:rPr lang="en-US" sz="2200" b="1" dirty="0">
                <a:solidFill>
                  <a:srgbClr val="8F35E7"/>
                </a:solidFill>
              </a:rPr>
              <a:t> </a:t>
            </a:r>
            <a:r>
              <a:rPr lang="en-US" sz="2200" b="1" dirty="0" err="1">
                <a:solidFill>
                  <a:srgbClr val="8F35E7"/>
                </a:solidFill>
              </a:rPr>
              <a:t>thupieh</a:t>
            </a:r>
            <a:r>
              <a:rPr lang="en-US" sz="2200" b="1" dirty="0">
                <a:solidFill>
                  <a:srgbClr val="8F35E7"/>
                </a:solidFill>
              </a:rPr>
              <a:t> </a:t>
            </a:r>
            <a:r>
              <a:rPr lang="en-US" sz="2200" b="1" dirty="0" err="1">
                <a:solidFill>
                  <a:srgbClr val="8F35E7"/>
                </a:solidFill>
              </a:rPr>
              <a:t>uve</a:t>
            </a:r>
            <a:r>
              <a:rPr lang="es-ES" sz="2200" b="1" dirty="0">
                <a:solidFill>
                  <a:srgbClr val="8F35E7"/>
                </a:solidFill>
              </a:rPr>
              <a:t> </a:t>
            </a:r>
          </a:p>
          <a:p>
            <a:pPr>
              <a:lnSpc>
                <a:spcPts val="4000"/>
              </a:lnSpc>
              <a:spcBef>
                <a:spcPts val="600"/>
              </a:spcBef>
            </a:pPr>
            <a:r>
              <a:rPr lang="en-US" sz="2200" b="1" dirty="0">
                <a:solidFill>
                  <a:srgbClr val="A029BB"/>
                </a:solidFill>
              </a:rPr>
              <a:t>Jesu </a:t>
            </a:r>
            <a:r>
              <a:rPr lang="en-US" sz="2200" b="1" dirty="0" err="1">
                <a:solidFill>
                  <a:srgbClr val="A029BB"/>
                </a:solidFill>
              </a:rPr>
              <a:t>eiho</a:t>
            </a:r>
            <a:r>
              <a:rPr lang="en-US" sz="2200" b="1" dirty="0">
                <a:solidFill>
                  <a:srgbClr val="A029BB"/>
                </a:solidFill>
              </a:rPr>
              <a:t> </a:t>
            </a:r>
            <a:r>
              <a:rPr lang="en-US" sz="2200" b="1" dirty="0" err="1">
                <a:solidFill>
                  <a:srgbClr val="A029BB"/>
                </a:solidFill>
              </a:rPr>
              <a:t>dia</a:t>
            </a:r>
            <a:r>
              <a:rPr lang="en-US" sz="2200" b="1" dirty="0">
                <a:solidFill>
                  <a:srgbClr val="A029BB"/>
                </a:solidFill>
              </a:rPr>
              <a:t> </a:t>
            </a:r>
            <a:r>
              <a:rPr lang="en-US" sz="2200" b="1" dirty="0" err="1">
                <a:solidFill>
                  <a:srgbClr val="A029BB"/>
                </a:solidFill>
              </a:rPr>
              <a:t>akipiehdoh</a:t>
            </a:r>
            <a:r>
              <a:rPr lang="en-US" sz="2200" b="1" dirty="0">
                <a:solidFill>
                  <a:srgbClr val="A029BB"/>
                </a:solidFill>
              </a:rPr>
              <a:t> </a:t>
            </a:r>
            <a:r>
              <a:rPr lang="en-US" sz="2200" b="1" dirty="0" err="1">
                <a:solidFill>
                  <a:srgbClr val="A029BB"/>
                </a:solidFill>
              </a:rPr>
              <a:t>ikisan</a:t>
            </a:r>
            <a:r>
              <a:rPr lang="en-US" sz="2200" b="1" dirty="0">
                <a:solidFill>
                  <a:srgbClr val="A029BB"/>
                </a:solidFill>
              </a:rPr>
              <a:t> </a:t>
            </a:r>
            <a:r>
              <a:rPr lang="en-US" sz="2200" b="1" dirty="0" err="1">
                <a:solidFill>
                  <a:srgbClr val="A029BB"/>
                </a:solidFill>
              </a:rPr>
              <a:t>thei</a:t>
            </a:r>
            <a:r>
              <a:rPr lang="en-US" sz="2200" b="1" dirty="0">
                <a:solidFill>
                  <a:srgbClr val="A029BB"/>
                </a:solidFill>
              </a:rPr>
              <a:t> </a:t>
            </a:r>
            <a:r>
              <a:rPr lang="en-US" sz="2200" b="1" dirty="0" err="1">
                <a:solidFill>
                  <a:srgbClr val="A029BB"/>
                </a:solidFill>
              </a:rPr>
              <a:t>uve</a:t>
            </a:r>
            <a:endParaRPr lang="es-ES" sz="2200" b="1" dirty="0">
              <a:solidFill>
                <a:srgbClr val="A029BB"/>
              </a:solidFill>
            </a:endParaRPr>
          </a:p>
          <a:p>
            <a:pPr>
              <a:lnSpc>
                <a:spcPts val="4000"/>
              </a:lnSpc>
              <a:spcBef>
                <a:spcPts val="600"/>
              </a:spcBef>
            </a:pPr>
            <a:r>
              <a:rPr lang="en-US" sz="2200" b="1" dirty="0" err="1">
                <a:solidFill>
                  <a:srgbClr val="C02394"/>
                </a:solidFill>
              </a:rPr>
              <a:t>Tahsanna’n</a:t>
            </a:r>
            <a:r>
              <a:rPr lang="en-US" sz="2200" b="1" dirty="0">
                <a:solidFill>
                  <a:srgbClr val="C02394"/>
                </a:solidFill>
              </a:rPr>
              <a:t> </a:t>
            </a:r>
            <a:r>
              <a:rPr lang="en-US" sz="2200" b="1" dirty="0" err="1">
                <a:solidFill>
                  <a:srgbClr val="C02394"/>
                </a:solidFill>
              </a:rPr>
              <a:t>malam</a:t>
            </a:r>
            <a:r>
              <a:rPr lang="en-US" sz="2200" b="1" dirty="0">
                <a:solidFill>
                  <a:srgbClr val="C02394"/>
                </a:solidFill>
              </a:rPr>
              <a:t> </a:t>
            </a:r>
            <a:r>
              <a:rPr lang="en-US" sz="2200" b="1" dirty="0" err="1">
                <a:solidFill>
                  <a:srgbClr val="C02394"/>
                </a:solidFill>
              </a:rPr>
              <a:t>ino</a:t>
            </a:r>
            <a:r>
              <a:rPr lang="en-US" sz="2200" b="1" dirty="0">
                <a:solidFill>
                  <a:srgbClr val="C02394"/>
                </a:solidFill>
              </a:rPr>
              <a:t> </a:t>
            </a:r>
            <a:r>
              <a:rPr lang="en-US" sz="2200" b="1" dirty="0" err="1">
                <a:solidFill>
                  <a:srgbClr val="C02394"/>
                </a:solidFill>
              </a:rPr>
              <a:t>thei</a:t>
            </a:r>
            <a:r>
              <a:rPr lang="en-US" sz="2200" b="1" dirty="0">
                <a:solidFill>
                  <a:srgbClr val="C02394"/>
                </a:solidFill>
              </a:rPr>
              <a:t> </a:t>
            </a:r>
            <a:r>
              <a:rPr lang="en-US" sz="2200" b="1" dirty="0" err="1">
                <a:solidFill>
                  <a:srgbClr val="C02394"/>
                </a:solidFill>
              </a:rPr>
              <a:t>uve</a:t>
            </a:r>
            <a:r>
              <a:rPr lang="es-ES" sz="2200" b="1" dirty="0">
                <a:solidFill>
                  <a:srgbClr val="C02394"/>
                </a:solidFill>
              </a:rPr>
              <a:t> </a:t>
            </a:r>
          </a:p>
          <a:p>
            <a:pPr>
              <a:lnSpc>
                <a:spcPts val="4000"/>
              </a:lnSpc>
              <a:spcBef>
                <a:spcPts val="600"/>
              </a:spcBef>
            </a:pPr>
            <a:r>
              <a:rPr lang="en-US" sz="2200" b="1" dirty="0" err="1">
                <a:solidFill>
                  <a:srgbClr val="D42974"/>
                </a:solidFill>
              </a:rPr>
              <a:t>Pathien</a:t>
            </a:r>
            <a:r>
              <a:rPr lang="en-US" sz="2200" b="1" dirty="0">
                <a:solidFill>
                  <a:srgbClr val="D42974"/>
                </a:solidFill>
              </a:rPr>
              <a:t> in </a:t>
            </a:r>
            <a:r>
              <a:rPr lang="en-US" sz="2200" b="1" dirty="0" err="1">
                <a:solidFill>
                  <a:srgbClr val="D42974"/>
                </a:solidFill>
              </a:rPr>
              <a:t>bolmo</a:t>
            </a:r>
            <a:r>
              <a:rPr lang="en-US" sz="2200" b="1" dirty="0">
                <a:solidFill>
                  <a:srgbClr val="D42974"/>
                </a:solidFill>
              </a:rPr>
              <a:t> </a:t>
            </a:r>
            <a:r>
              <a:rPr lang="en-US" sz="2200" b="1" dirty="0" err="1">
                <a:solidFill>
                  <a:srgbClr val="D42974"/>
                </a:solidFill>
              </a:rPr>
              <a:t>kidang</a:t>
            </a:r>
            <a:r>
              <a:rPr lang="en-US" sz="2200" b="1" dirty="0">
                <a:solidFill>
                  <a:srgbClr val="D42974"/>
                </a:solidFill>
              </a:rPr>
              <a:t> </a:t>
            </a:r>
            <a:r>
              <a:rPr lang="en-US" sz="2200" b="1" dirty="0" err="1">
                <a:solidFill>
                  <a:srgbClr val="D42974"/>
                </a:solidFill>
              </a:rPr>
              <a:t>eibolpih</a:t>
            </a:r>
            <a:r>
              <a:rPr lang="en-US" sz="2200" b="1" dirty="0">
                <a:solidFill>
                  <a:srgbClr val="D42974"/>
                </a:solidFill>
              </a:rPr>
              <a:t> ji </a:t>
            </a:r>
            <a:r>
              <a:rPr lang="en-US" sz="2200" b="1" dirty="0" err="1">
                <a:solidFill>
                  <a:srgbClr val="D42974"/>
                </a:solidFill>
              </a:rPr>
              <a:t>uve</a:t>
            </a:r>
            <a:endParaRPr lang="en-US" sz="2200" b="1" dirty="0">
              <a:solidFill>
                <a:srgbClr val="D42974"/>
              </a:solidFill>
            </a:endParaRPr>
          </a:p>
          <a:p>
            <a:pPr>
              <a:lnSpc>
                <a:spcPts val="4000"/>
              </a:lnSpc>
              <a:spcBef>
                <a:spcPts val="600"/>
              </a:spcBef>
            </a:pPr>
            <a:r>
              <a:rPr lang="en-US" sz="2200" b="1" dirty="0">
                <a:solidFill>
                  <a:srgbClr val="C00000"/>
                </a:solidFill>
              </a:rPr>
              <a:t>Ama </a:t>
            </a:r>
            <a:r>
              <a:rPr lang="en-US" sz="2200" b="1" dirty="0" err="1">
                <a:solidFill>
                  <a:srgbClr val="C00000"/>
                </a:solidFill>
              </a:rPr>
              <a:t>vahchoina’n</a:t>
            </a:r>
            <a:r>
              <a:rPr lang="en-US" sz="2200" b="1" dirty="0">
                <a:solidFill>
                  <a:srgbClr val="C00000"/>
                </a:solidFill>
              </a:rPr>
              <a:t> </a:t>
            </a:r>
            <a:r>
              <a:rPr lang="en-US" sz="2200" b="1" dirty="0" err="1">
                <a:solidFill>
                  <a:srgbClr val="C00000"/>
                </a:solidFill>
              </a:rPr>
              <a:t>idim</a:t>
            </a:r>
            <a:r>
              <a:rPr lang="en-US" sz="2200" b="1" dirty="0">
                <a:solidFill>
                  <a:srgbClr val="C00000"/>
                </a:solidFill>
              </a:rPr>
              <a:t> ji ta </a:t>
            </a:r>
            <a:r>
              <a:rPr lang="en-US" sz="2200" b="1" dirty="0" err="1">
                <a:solidFill>
                  <a:srgbClr val="C00000"/>
                </a:solidFill>
              </a:rPr>
              <a:t>uve</a:t>
            </a:r>
            <a:endParaRPr lang="en-US" sz="2200" b="1" dirty="0">
              <a:solidFill>
                <a:srgbClr val="C00000"/>
              </a:solidFill>
            </a:endParaRPr>
          </a:p>
        </p:txBody>
      </p:sp>
      <p:pic>
        <p:nvPicPr>
          <p:cNvPr id="8" name="Imagen 7" descr="Grupo de personas posando para una foto&#10;&#10;Descripción generada automáticamente">
            <a:extLst>
              <a:ext uri="{FF2B5EF4-FFF2-40B4-BE49-F238E27FC236}">
                <a16:creationId xmlns:a16="http://schemas.microsoft.com/office/drawing/2014/main" id="{1F7A5BF2-2117-6CAD-FC87-BED11BC98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" y="242596"/>
            <a:ext cx="4504198" cy="6400800"/>
          </a:xfrm>
          <a:prstGeom prst="ellipse">
            <a:avLst/>
          </a:prstGeom>
          <a:ln w="63500" cap="rnd">
            <a:solidFill>
              <a:srgbClr val="E8CFB7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46A3D453-DA69-BAAA-FB64-83C522827352}"/>
              </a:ext>
            </a:extLst>
          </p:cNvPr>
          <p:cNvSpPr txBox="1"/>
          <p:nvPr/>
        </p:nvSpPr>
        <p:spPr>
          <a:xfrm>
            <a:off x="4955177" y="266671"/>
            <a:ext cx="68536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PATHIEN IN EIHO ITI EI TOHSAH JI UM</a:t>
            </a:r>
            <a:r>
              <a:rPr lang="es-ES" sz="3200" b="1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9274EC61-6A9D-3137-7594-A7FA3DA87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431" y="1062565"/>
            <a:ext cx="490106" cy="422366"/>
          </a:xfrm>
          <a:prstGeom prst="rect">
            <a:avLst/>
          </a:prstGeom>
        </p:spPr>
      </p:pic>
      <p:pic>
        <p:nvPicPr>
          <p:cNvPr id="6" name="Imagen 5" descr="Forma, Círculo&#10;&#10;Descripción generada automáticamente">
            <a:extLst>
              <a:ext uri="{FF2B5EF4-FFF2-40B4-BE49-F238E27FC236}">
                <a16:creationId xmlns:a16="http://schemas.microsoft.com/office/drawing/2014/main" id="{BFB95D9A-842D-E792-3DE3-2405855083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070" y="6149687"/>
            <a:ext cx="490330" cy="422366"/>
          </a:xfrm>
          <a:prstGeom prst="rect">
            <a:avLst/>
          </a:prstGeom>
        </p:spPr>
      </p:pic>
      <p:pic>
        <p:nvPicPr>
          <p:cNvPr id="7" name="Imagen 6" descr="Forma, Círculo&#10;&#10;Descripción generada automáticamente">
            <a:extLst>
              <a:ext uri="{FF2B5EF4-FFF2-40B4-BE49-F238E27FC236}">
                <a16:creationId xmlns:a16="http://schemas.microsoft.com/office/drawing/2014/main" id="{819B40FA-816F-6A1D-6BE7-62651921EF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312" y="5591059"/>
            <a:ext cx="490330" cy="422366"/>
          </a:xfrm>
          <a:prstGeom prst="rect">
            <a:avLst/>
          </a:prstGeom>
        </p:spPr>
      </p:pic>
      <p:pic>
        <p:nvPicPr>
          <p:cNvPr id="9" name="Imagen 8" descr="Forma, Círculo&#10;&#10;Descripción generada automáticamente">
            <a:extLst>
              <a:ext uri="{FF2B5EF4-FFF2-40B4-BE49-F238E27FC236}">
                <a16:creationId xmlns:a16="http://schemas.microsoft.com/office/drawing/2014/main" id="{A53F9A99-C312-E0A3-CAEB-D2390C539B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424" y="5004468"/>
            <a:ext cx="490106" cy="422366"/>
          </a:xfrm>
          <a:prstGeom prst="rect">
            <a:avLst/>
          </a:prstGeom>
        </p:spPr>
      </p:pic>
      <p:pic>
        <p:nvPicPr>
          <p:cNvPr id="11" name="Imagen 10" descr="Forma, Círculo&#10;&#10;Descripción generada automáticamente">
            <a:extLst>
              <a:ext uri="{FF2B5EF4-FFF2-40B4-BE49-F238E27FC236}">
                <a16:creationId xmlns:a16="http://schemas.microsoft.com/office/drawing/2014/main" id="{7C741BB7-DB11-DC68-ADC4-B1C57310DB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554" y="4408524"/>
            <a:ext cx="489846" cy="422366"/>
          </a:xfrm>
          <a:prstGeom prst="rect">
            <a:avLst/>
          </a:prstGeom>
        </p:spPr>
      </p:pic>
      <p:pic>
        <p:nvPicPr>
          <p:cNvPr id="13" name="Imagen 12" descr="Forma, Círculo&#10;&#10;Descripción generada automáticamente">
            <a:extLst>
              <a:ext uri="{FF2B5EF4-FFF2-40B4-BE49-F238E27FC236}">
                <a16:creationId xmlns:a16="http://schemas.microsoft.com/office/drawing/2014/main" id="{FA493714-B094-4958-1077-BE89D8E942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442" y="3831254"/>
            <a:ext cx="490070" cy="422366"/>
          </a:xfrm>
          <a:prstGeom prst="rect">
            <a:avLst/>
          </a:prstGeom>
        </p:spPr>
      </p:pic>
      <p:pic>
        <p:nvPicPr>
          <p:cNvPr id="14" name="Imagen 13" descr="Forma, Círculo&#10;&#10;Descripción generada automáticamente">
            <a:extLst>
              <a:ext uri="{FF2B5EF4-FFF2-40B4-BE49-F238E27FC236}">
                <a16:creationId xmlns:a16="http://schemas.microsoft.com/office/drawing/2014/main" id="{78F21CB7-14D6-227F-D73B-28C53DE22C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442" y="3225985"/>
            <a:ext cx="490070" cy="422366"/>
          </a:xfrm>
          <a:prstGeom prst="rect">
            <a:avLst/>
          </a:prstGeom>
        </p:spPr>
      </p:pic>
      <p:pic>
        <p:nvPicPr>
          <p:cNvPr id="15" name="Imagen 14" descr="Forma&#10;&#10;Descripción generada automáticamente">
            <a:extLst>
              <a:ext uri="{FF2B5EF4-FFF2-40B4-BE49-F238E27FC236}">
                <a16:creationId xmlns:a16="http://schemas.microsoft.com/office/drawing/2014/main" id="{E4BFD13B-5729-1B62-5DF4-6361BBC70D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554" y="2667369"/>
            <a:ext cx="489846" cy="422366"/>
          </a:xfrm>
          <a:prstGeom prst="rect">
            <a:avLst/>
          </a:prstGeom>
        </p:spPr>
      </p:pic>
      <p:pic>
        <p:nvPicPr>
          <p:cNvPr id="19" name="Imagen 18" descr="Forma&#10;&#10;Descripción generada automáticamente">
            <a:extLst>
              <a:ext uri="{FF2B5EF4-FFF2-40B4-BE49-F238E27FC236}">
                <a16:creationId xmlns:a16="http://schemas.microsoft.com/office/drawing/2014/main" id="{50CB958C-F924-5BAC-EE5D-FC6D79C667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554" y="2080770"/>
            <a:ext cx="489846" cy="42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4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" decel="500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" decel="500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A30AB3EB-8529-73B4-35C7-DD4835CB8394}"/>
              </a:ext>
            </a:extLst>
          </p:cNvPr>
          <p:cNvSpPr txBox="1"/>
          <p:nvPr/>
        </p:nvSpPr>
        <p:spPr>
          <a:xfrm>
            <a:off x="5266394" y="361451"/>
            <a:ext cx="2696958" cy="830997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Van An Manna </a:t>
            </a:r>
            <a:r>
              <a:rPr lang="en-US" sz="2400" b="1" dirty="0" err="1">
                <a:solidFill>
                  <a:schemeClr val="tx1"/>
                </a:solidFill>
              </a:rPr>
              <a:t>Akipe</a:t>
            </a:r>
            <a:r>
              <a:rPr lang="en-US" sz="2400" b="1" dirty="0">
                <a:solidFill>
                  <a:schemeClr val="tx1"/>
                </a:solidFill>
              </a:rPr>
              <a:t> Gel Un Ahi</a:t>
            </a:r>
            <a:endParaRPr lang="es-ES" sz="2400" b="1" dirty="0">
              <a:solidFill>
                <a:schemeClr val="tx1"/>
              </a:solidFill>
            </a:endParaRPr>
          </a:p>
        </p:txBody>
      </p:sp>
      <p:pic>
        <p:nvPicPr>
          <p:cNvPr id="8" name="Imagen 7" descr="Una caricatura de un grupo de personas en una playa&#10;&#10;Descripción generada automáticamente">
            <a:extLst>
              <a:ext uri="{FF2B5EF4-FFF2-40B4-BE49-F238E27FC236}">
                <a16:creationId xmlns:a16="http://schemas.microsoft.com/office/drawing/2014/main" id="{47BCB865-8616-CDBF-4958-073342E8C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32" y="1732548"/>
            <a:ext cx="10119936" cy="5059969"/>
          </a:xfrm>
          <a:prstGeom prst="rect">
            <a:avLst/>
          </a:prstGeom>
          <a:ln w="57150">
            <a:gradFill>
              <a:gsLst>
                <a:gs pos="16000">
                  <a:srgbClr val="FFD57F"/>
                </a:gs>
                <a:gs pos="52000">
                  <a:srgbClr val="A9D18E"/>
                </a:gs>
                <a:gs pos="51000">
                  <a:srgbClr val="FFD57F"/>
                </a:gs>
                <a:gs pos="76000">
                  <a:srgbClr val="A9D18E"/>
                </a:gs>
              </a:gsLst>
              <a:lin ang="600000" scaled="0"/>
            </a:gradFill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A34CE45-AFA2-25D4-F77D-56A0195049A7}"/>
              </a:ext>
            </a:extLst>
          </p:cNvPr>
          <p:cNvSpPr txBox="1">
            <a:spLocks/>
          </p:cNvSpPr>
          <p:nvPr/>
        </p:nvSpPr>
        <p:spPr>
          <a:xfrm>
            <a:off x="132346" y="83019"/>
            <a:ext cx="5015387" cy="3160284"/>
          </a:xfrm>
          <a:prstGeom prst="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n-US" sz="2000" dirty="0"/>
              <a:t> Pakai in Mose </a:t>
            </a:r>
            <a:r>
              <a:rPr lang="en-US" sz="2000" dirty="0" err="1"/>
              <a:t>jah</a:t>
            </a:r>
            <a:r>
              <a:rPr lang="en-US" sz="2000" dirty="0"/>
              <a:t> a, "</a:t>
            </a:r>
            <a:r>
              <a:rPr lang="en-US" sz="2000" dirty="0" err="1"/>
              <a:t>Naboncha</a:t>
            </a:r>
            <a:r>
              <a:rPr lang="en-US" sz="2000" dirty="0"/>
              <a:t> uva </a:t>
            </a:r>
            <a:r>
              <a:rPr lang="en-US" sz="2000" dirty="0" err="1"/>
              <a:t>dia</a:t>
            </a:r>
            <a:r>
              <a:rPr lang="en-US" sz="2000" dirty="0"/>
              <a:t> van a </a:t>
            </a:r>
            <a:r>
              <a:rPr lang="en-US" sz="2000" dirty="0" err="1"/>
              <a:t>kuon</a:t>
            </a:r>
            <a:r>
              <a:rPr lang="en-US" sz="2000" dirty="0"/>
              <a:t> a </a:t>
            </a:r>
            <a:r>
              <a:rPr lang="en-US" sz="2000" dirty="0" err="1"/>
              <a:t>neh</a:t>
            </a:r>
            <a:r>
              <a:rPr lang="en-US" sz="2000" dirty="0"/>
              <a:t> le </a:t>
            </a:r>
            <a:r>
              <a:rPr lang="en-US" sz="2000" dirty="0" err="1"/>
              <a:t>chah</a:t>
            </a:r>
            <a:r>
              <a:rPr lang="en-US" sz="2000" dirty="0"/>
              <a:t> </a:t>
            </a:r>
            <a:r>
              <a:rPr lang="en-US" sz="2000" dirty="0" err="1"/>
              <a:t>goju</a:t>
            </a:r>
            <a:r>
              <a:rPr lang="en-US" sz="2000" dirty="0"/>
              <a:t> </a:t>
            </a:r>
            <a:r>
              <a:rPr lang="en-US" sz="2000" dirty="0" err="1"/>
              <a:t>kabahsah</a:t>
            </a:r>
            <a:r>
              <a:rPr lang="en-US" sz="2000" dirty="0"/>
              <a:t> ding ahi. </a:t>
            </a:r>
            <a:r>
              <a:rPr lang="en-US" sz="2000" dirty="0" err="1"/>
              <a:t>Nisieh</a:t>
            </a:r>
            <a:r>
              <a:rPr lang="en-US" sz="2000" dirty="0"/>
              <a:t> le </a:t>
            </a:r>
            <a:r>
              <a:rPr lang="en-US" sz="2000" dirty="0" err="1"/>
              <a:t>nehkhop</a:t>
            </a:r>
            <a:r>
              <a:rPr lang="en-US" sz="2000" dirty="0"/>
              <a:t> </a:t>
            </a:r>
            <a:r>
              <a:rPr lang="en-US" sz="2000" dirty="0" err="1"/>
              <a:t>bep</a:t>
            </a:r>
            <a:r>
              <a:rPr lang="en-US" sz="2000" dirty="0"/>
              <a:t> ding </a:t>
            </a:r>
            <a:r>
              <a:rPr lang="en-US" sz="2000" dirty="0" err="1"/>
              <a:t>agakilo</a:t>
            </a:r>
            <a:r>
              <a:rPr lang="en-US" sz="2000" dirty="0"/>
              <a:t> </a:t>
            </a:r>
            <a:r>
              <a:rPr lang="en-US" sz="2000" dirty="0" err="1"/>
              <a:t>khol</a:t>
            </a:r>
            <a:r>
              <a:rPr lang="en-US" sz="2000" dirty="0"/>
              <a:t> </a:t>
            </a:r>
            <a:r>
              <a:rPr lang="en-US" sz="2000" dirty="0" err="1"/>
              <a:t>diu</a:t>
            </a:r>
            <a:r>
              <a:rPr lang="en-US" sz="2000" dirty="0"/>
              <a:t> ahi. Kahil </a:t>
            </a:r>
            <a:r>
              <a:rPr lang="en-US" sz="2000" dirty="0" err="1"/>
              <a:t>ajui</a:t>
            </a:r>
            <a:r>
              <a:rPr lang="en-US" sz="2000" dirty="0"/>
              <a:t> </a:t>
            </a:r>
            <a:r>
              <a:rPr lang="en-US" sz="2000" dirty="0" err="1"/>
              <a:t>ajui</a:t>
            </a:r>
            <a:r>
              <a:rPr lang="en-US" sz="2000" dirty="0"/>
              <a:t> </a:t>
            </a:r>
            <a:r>
              <a:rPr lang="en-US" sz="2000" dirty="0" err="1"/>
              <a:t>louvu</a:t>
            </a:r>
            <a:r>
              <a:rPr lang="en-US" sz="2000" dirty="0"/>
              <a:t> </a:t>
            </a:r>
            <a:r>
              <a:rPr lang="en-US" sz="2000" dirty="0" err="1"/>
              <a:t>photchetna</a:t>
            </a:r>
            <a:r>
              <a:rPr lang="en-US" sz="2000" dirty="0"/>
              <a:t> </a:t>
            </a:r>
            <a:r>
              <a:rPr lang="en-US" sz="2000" dirty="0" err="1"/>
              <a:t>hiti</a:t>
            </a:r>
            <a:r>
              <a:rPr lang="en-US" sz="2000" dirty="0"/>
              <a:t> a hi </a:t>
            </a:r>
            <a:r>
              <a:rPr lang="en-US" sz="2000" dirty="0" err="1"/>
              <a:t>kabol</a:t>
            </a:r>
            <a:r>
              <a:rPr lang="en-US" sz="2000" dirty="0"/>
              <a:t> ding ahi. </a:t>
            </a:r>
            <a:r>
              <a:rPr lang="en-US" sz="2000" dirty="0" err="1"/>
              <a:t>Nigup</a:t>
            </a:r>
            <a:r>
              <a:rPr lang="en-US" sz="2000" dirty="0"/>
              <a:t> </a:t>
            </a:r>
            <a:r>
              <a:rPr lang="en-US" sz="2000" dirty="0" err="1"/>
              <a:t>lhin</a:t>
            </a:r>
            <a:r>
              <a:rPr lang="en-US" sz="2000" dirty="0"/>
              <a:t> </a:t>
            </a:r>
            <a:r>
              <a:rPr lang="en-US" sz="2000" dirty="0" err="1"/>
              <a:t>ni</a:t>
            </a:r>
            <a:r>
              <a:rPr lang="en-US" sz="2000" dirty="0"/>
              <a:t> le </a:t>
            </a:r>
            <a:r>
              <a:rPr lang="en-US" sz="2000" dirty="0" err="1"/>
              <a:t>nidang</a:t>
            </a:r>
            <a:r>
              <a:rPr lang="en-US" sz="2000" dirty="0"/>
              <a:t> a </a:t>
            </a:r>
            <a:r>
              <a:rPr lang="en-US" sz="2000" dirty="0" err="1"/>
              <a:t>akilokhom</a:t>
            </a:r>
            <a:r>
              <a:rPr lang="en-US" sz="2000" dirty="0"/>
              <a:t> </a:t>
            </a:r>
            <a:r>
              <a:rPr lang="en-US" sz="2000" dirty="0" err="1"/>
              <a:t>jat</a:t>
            </a:r>
            <a:r>
              <a:rPr lang="en-US" sz="2000" dirty="0"/>
              <a:t> u </a:t>
            </a:r>
            <a:r>
              <a:rPr lang="en-US" sz="2000" dirty="0" err="1"/>
              <a:t>ajat</a:t>
            </a:r>
            <a:r>
              <a:rPr lang="en-US" sz="2000" dirty="0"/>
              <a:t> </a:t>
            </a:r>
            <a:r>
              <a:rPr lang="en-US" sz="2000" dirty="0" err="1"/>
              <a:t>ni</a:t>
            </a:r>
            <a:r>
              <a:rPr lang="en-US" sz="2000" dirty="0"/>
              <a:t> </a:t>
            </a:r>
            <a:r>
              <a:rPr lang="en-US" sz="2000" dirty="0" err="1"/>
              <a:t>akilo</a:t>
            </a:r>
            <a:r>
              <a:rPr lang="en-US" sz="2000" dirty="0"/>
              <a:t> </a:t>
            </a:r>
            <a:r>
              <a:rPr lang="en-US" sz="2000" dirty="0" err="1"/>
              <a:t>diu</a:t>
            </a:r>
            <a:r>
              <a:rPr lang="en-US" sz="2000" dirty="0"/>
              <a:t> ahi" </a:t>
            </a:r>
            <a:r>
              <a:rPr lang="en-US" sz="2000" dirty="0" err="1"/>
              <a:t>ati</a:t>
            </a:r>
            <a:r>
              <a:rPr lang="en-US" sz="2000" dirty="0"/>
              <a:t>.  </a:t>
            </a:r>
          </a:p>
          <a:p>
            <a:r>
              <a:rPr lang="en-US" sz="2000" dirty="0"/>
              <a:t>(Exo 16:4-5)</a:t>
            </a:r>
          </a:p>
          <a:p>
            <a:r>
              <a:rPr lang="en-US" sz="2000" dirty="0" err="1"/>
              <a:t>Aneh</a:t>
            </a:r>
            <a:r>
              <a:rPr lang="en-US" sz="2000" dirty="0"/>
              <a:t> u chu </a:t>
            </a:r>
            <a:r>
              <a:rPr lang="en-US" sz="2000" dirty="0" err="1"/>
              <a:t>Israelten</a:t>
            </a:r>
            <a:r>
              <a:rPr lang="en-US" sz="2000" dirty="0"/>
              <a:t> Manna </a:t>
            </a:r>
            <a:r>
              <a:rPr lang="en-US" sz="2000" dirty="0" err="1"/>
              <a:t>asah</a:t>
            </a:r>
            <a:r>
              <a:rPr lang="en-US" sz="2000" dirty="0"/>
              <a:t> </a:t>
            </a:r>
            <a:r>
              <a:rPr lang="en-US" sz="2000" dirty="0" err="1"/>
              <a:t>ui</a:t>
            </a:r>
            <a:r>
              <a:rPr lang="en-US" sz="2000" dirty="0"/>
              <a:t>. </a:t>
            </a:r>
            <a:r>
              <a:rPr lang="en-US" sz="2000" dirty="0" err="1"/>
              <a:t>Muchi</a:t>
            </a:r>
            <a:r>
              <a:rPr lang="en-US" sz="2000" dirty="0"/>
              <a:t> kang </a:t>
            </a:r>
            <a:r>
              <a:rPr lang="en-US" sz="2000" dirty="0" err="1"/>
              <a:t>tobang</a:t>
            </a:r>
            <a:r>
              <a:rPr lang="en-US" sz="2000" dirty="0"/>
              <a:t> </a:t>
            </a:r>
            <a:r>
              <a:rPr lang="en-US" sz="2000" dirty="0" err="1"/>
              <a:t>ahin</a:t>
            </a:r>
            <a:r>
              <a:rPr lang="en-US" sz="2000" dirty="0"/>
              <a:t>, </a:t>
            </a:r>
            <a:r>
              <a:rPr lang="en-US" sz="2000" dirty="0" err="1"/>
              <a:t>khoiju</a:t>
            </a:r>
            <a:r>
              <a:rPr lang="en-US" sz="2000" dirty="0"/>
              <a:t> to </a:t>
            </a:r>
            <a:r>
              <a:rPr lang="en-US" sz="2000" dirty="0" err="1"/>
              <a:t>kisiemtha</a:t>
            </a:r>
            <a:r>
              <a:rPr lang="en-US" sz="2000" dirty="0"/>
              <a:t> </a:t>
            </a:r>
            <a:r>
              <a:rPr lang="en-US" sz="2000" dirty="0" err="1"/>
              <a:t>changlhah</a:t>
            </a:r>
            <a:r>
              <a:rPr lang="en-US" sz="2000" dirty="0"/>
              <a:t> tui in </a:t>
            </a:r>
            <a:r>
              <a:rPr lang="en-US" sz="2000" dirty="0" err="1"/>
              <a:t>atui</a:t>
            </a:r>
            <a:r>
              <a:rPr lang="en-US" sz="2000" dirty="0"/>
              <a:t> e.  (Exo 16:31)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1C00F00-0F90-942C-23A7-B9F9DAFE79ED}"/>
              </a:ext>
            </a:extLst>
          </p:cNvPr>
          <p:cNvSpPr txBox="1"/>
          <p:nvPr/>
        </p:nvSpPr>
        <p:spPr>
          <a:xfrm>
            <a:off x="8082013" y="83019"/>
            <a:ext cx="3977640" cy="2800767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n-US" sz="2200" dirty="0" err="1"/>
              <a:t>Ajing</a:t>
            </a:r>
            <a:r>
              <a:rPr lang="en-US" sz="2200" dirty="0"/>
              <a:t> </a:t>
            </a:r>
            <a:r>
              <a:rPr lang="en-US" sz="2200" dirty="0" err="1"/>
              <a:t>nikho’n</a:t>
            </a:r>
            <a:r>
              <a:rPr lang="en-US" sz="2200" dirty="0"/>
              <a:t> Canaan </a:t>
            </a:r>
            <a:r>
              <a:rPr lang="en-US" sz="2200" dirty="0" err="1"/>
              <a:t>gamsuoh</a:t>
            </a:r>
            <a:r>
              <a:rPr lang="en-US" sz="2200" dirty="0"/>
              <a:t> an </a:t>
            </a:r>
            <a:r>
              <a:rPr lang="en-US" sz="2200" dirty="0" err="1"/>
              <a:t>ane</a:t>
            </a:r>
            <a:r>
              <a:rPr lang="en-US" sz="2200" dirty="0"/>
              <a:t> </a:t>
            </a:r>
            <a:r>
              <a:rPr lang="en-US" sz="2200" dirty="0" err="1"/>
              <a:t>masapen</a:t>
            </a:r>
            <a:r>
              <a:rPr lang="en-US" sz="2200" dirty="0"/>
              <a:t> </a:t>
            </a:r>
            <a:r>
              <a:rPr lang="en-US" sz="2200" dirty="0" err="1"/>
              <a:t>ui</a:t>
            </a:r>
            <a:r>
              <a:rPr lang="en-US" sz="2200" dirty="0"/>
              <a:t>: chang </a:t>
            </a:r>
            <a:r>
              <a:rPr lang="en-US" sz="2200" dirty="0" err="1"/>
              <a:t>kanpoh</a:t>
            </a:r>
            <a:r>
              <a:rPr lang="en-US" sz="2200" dirty="0"/>
              <a:t> le </a:t>
            </a:r>
            <a:r>
              <a:rPr lang="en-US" sz="2200" dirty="0" err="1"/>
              <a:t>cholsolou</a:t>
            </a:r>
            <a:r>
              <a:rPr lang="en-US" sz="2200" dirty="0"/>
              <a:t> </a:t>
            </a:r>
            <a:r>
              <a:rPr lang="en-US" sz="2200" dirty="0" err="1"/>
              <a:t>changlhah</a:t>
            </a:r>
            <a:r>
              <a:rPr lang="en-US" sz="2200" dirty="0"/>
              <a:t> ahi. </a:t>
            </a:r>
            <a:r>
              <a:rPr lang="en-US" sz="2200" dirty="0" err="1"/>
              <a:t>Hiche</a:t>
            </a:r>
            <a:r>
              <a:rPr lang="en-US" sz="2200" dirty="0"/>
              <a:t> </a:t>
            </a:r>
            <a:r>
              <a:rPr lang="en-US" sz="2200" dirty="0" err="1"/>
              <a:t>nikho</a:t>
            </a:r>
            <a:r>
              <a:rPr lang="en-US" sz="2200" dirty="0"/>
              <a:t> a pat Manna ahung </a:t>
            </a:r>
            <a:r>
              <a:rPr lang="en-US" sz="2200" dirty="0" err="1"/>
              <a:t>lha</a:t>
            </a:r>
            <a:r>
              <a:rPr lang="en-US" sz="2200" dirty="0"/>
              <a:t> </a:t>
            </a:r>
            <a:r>
              <a:rPr lang="en-US" sz="2200" dirty="0" err="1"/>
              <a:t>tapoi</a:t>
            </a:r>
            <a:r>
              <a:rPr lang="en-US" sz="2200" dirty="0"/>
              <a:t>, </a:t>
            </a:r>
            <a:r>
              <a:rPr lang="en-US" sz="2200" dirty="0" err="1"/>
              <a:t>Israelten</a:t>
            </a:r>
            <a:r>
              <a:rPr lang="en-US" sz="2200" dirty="0"/>
              <a:t> Manna </a:t>
            </a:r>
            <a:r>
              <a:rPr lang="en-US" sz="2200" dirty="0" err="1"/>
              <a:t>aneitapo</a:t>
            </a:r>
            <a:r>
              <a:rPr lang="en-US" sz="2200" dirty="0"/>
              <a:t> </a:t>
            </a:r>
            <a:r>
              <a:rPr lang="en-US" sz="2200" dirty="0" err="1"/>
              <a:t>uve</a:t>
            </a:r>
            <a:r>
              <a:rPr lang="en-US" sz="2200" dirty="0"/>
              <a:t>. </a:t>
            </a:r>
            <a:r>
              <a:rPr lang="en-US" sz="2200" dirty="0" err="1"/>
              <a:t>Hiche</a:t>
            </a:r>
            <a:r>
              <a:rPr lang="en-US" sz="2200" dirty="0"/>
              <a:t> a pat </a:t>
            </a:r>
            <a:r>
              <a:rPr lang="en-US" sz="2200" dirty="0" err="1"/>
              <a:t>hin</a:t>
            </a:r>
            <a:r>
              <a:rPr lang="en-US" sz="2200" dirty="0"/>
              <a:t> Canaan </a:t>
            </a:r>
            <a:r>
              <a:rPr lang="en-US" sz="2200" dirty="0" err="1"/>
              <a:t>gamsuoh</a:t>
            </a:r>
            <a:r>
              <a:rPr lang="en-US" sz="2200" dirty="0"/>
              <a:t> an </a:t>
            </a:r>
            <a:r>
              <a:rPr lang="en-US" sz="2200" dirty="0" err="1"/>
              <a:t>bou</a:t>
            </a:r>
            <a:r>
              <a:rPr lang="en-US" sz="2200" dirty="0"/>
              <a:t> </a:t>
            </a:r>
            <a:r>
              <a:rPr lang="en-US" sz="2200" dirty="0" err="1"/>
              <a:t>aneta</a:t>
            </a:r>
            <a:r>
              <a:rPr lang="en-US" sz="2200" dirty="0"/>
              <a:t> </a:t>
            </a:r>
            <a:r>
              <a:rPr lang="en-US" sz="2200" dirty="0" err="1"/>
              <a:t>uve</a:t>
            </a:r>
            <a:r>
              <a:rPr lang="en-US" sz="2200" dirty="0"/>
              <a:t>.  (Jos 5:11-12)</a:t>
            </a:r>
          </a:p>
        </p:txBody>
      </p:sp>
    </p:spTree>
    <p:extLst>
      <p:ext uri="{BB962C8B-B14F-4D97-AF65-F5344CB8AC3E}">
        <p14:creationId xmlns:p14="http://schemas.microsoft.com/office/powerpoint/2010/main" val="321898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ACC6955F-74F9-CCE9-011F-CE0AFED772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2" y="2857013"/>
            <a:ext cx="7448350" cy="3888607"/>
          </a:xfrm>
          <a:prstGeom prst="ellipse">
            <a:avLst/>
          </a:prstGeom>
          <a:ln w="63500" cap="rnd">
            <a:solidFill>
              <a:srgbClr val="FFD57F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BE4A867-0C0E-7D8E-612E-EA0973CBF3B1}"/>
              </a:ext>
            </a:extLst>
          </p:cNvPr>
          <p:cNvSpPr txBox="1"/>
          <p:nvPr/>
        </p:nvSpPr>
        <p:spPr>
          <a:xfrm>
            <a:off x="4907893" y="583481"/>
            <a:ext cx="2722205" cy="1077218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Gamvelhi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Kisol</a:t>
            </a:r>
            <a:r>
              <a:rPr lang="en-US" sz="3200" b="1" dirty="0">
                <a:solidFill>
                  <a:schemeClr val="tx1"/>
                </a:solidFill>
              </a:rPr>
              <a:t> Masa Gel</a:t>
            </a:r>
            <a:endParaRPr lang="es-ES" sz="3200" b="1" dirty="0">
              <a:solidFill>
                <a:schemeClr val="tx1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EAE4CAC-14AC-AA30-030A-AC13FEA05267}"/>
              </a:ext>
            </a:extLst>
          </p:cNvPr>
          <p:cNvSpPr txBox="1">
            <a:spLocks/>
          </p:cNvSpPr>
          <p:nvPr/>
        </p:nvSpPr>
        <p:spPr>
          <a:xfrm>
            <a:off x="131488" y="97755"/>
            <a:ext cx="4683105" cy="2667841"/>
          </a:xfrm>
          <a:prstGeom prst="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 sz="2400" dirty="0" err="1"/>
              <a:t>Pakai</a:t>
            </a:r>
            <a:r>
              <a:rPr lang="es-ES" sz="2400" dirty="0"/>
              <a:t> in </a:t>
            </a:r>
            <a:r>
              <a:rPr lang="es-ES" sz="2400" dirty="0" err="1"/>
              <a:t>Mose</a:t>
            </a:r>
            <a:r>
              <a:rPr lang="es-ES" sz="2400" dirty="0"/>
              <a:t> </a:t>
            </a:r>
            <a:r>
              <a:rPr lang="es-ES" sz="2400" dirty="0" err="1"/>
              <a:t>jah</a:t>
            </a:r>
            <a:r>
              <a:rPr lang="es-ES" sz="2400" dirty="0"/>
              <a:t> a, "</a:t>
            </a:r>
            <a:r>
              <a:rPr lang="es-ES" sz="2400" dirty="0" err="1"/>
              <a:t>Israelte</a:t>
            </a:r>
            <a:r>
              <a:rPr lang="es-ES" sz="2400" dirty="0"/>
              <a:t> </a:t>
            </a:r>
            <a:r>
              <a:rPr lang="es-ES" sz="2400" dirty="0" err="1"/>
              <a:t>kapieh</a:t>
            </a:r>
            <a:r>
              <a:rPr lang="es-ES" sz="2400" dirty="0"/>
              <a:t> </a:t>
            </a:r>
            <a:r>
              <a:rPr lang="es-ES" sz="2400" dirty="0" err="1"/>
              <a:t>got</a:t>
            </a:r>
            <a:r>
              <a:rPr lang="es-ES" sz="2400" dirty="0"/>
              <a:t> </a:t>
            </a:r>
            <a:r>
              <a:rPr lang="es-ES" sz="2400" dirty="0" err="1"/>
              <a:t>Canaan</a:t>
            </a:r>
            <a:r>
              <a:rPr lang="es-ES" sz="2400" dirty="0"/>
              <a:t> </a:t>
            </a:r>
            <a:r>
              <a:rPr lang="es-ES" sz="2400" dirty="0" err="1"/>
              <a:t>gam</a:t>
            </a:r>
            <a:r>
              <a:rPr lang="es-ES" sz="2400" dirty="0"/>
              <a:t> </a:t>
            </a:r>
            <a:r>
              <a:rPr lang="es-ES" sz="2400" dirty="0" err="1"/>
              <a:t>velhi</a:t>
            </a:r>
            <a:r>
              <a:rPr lang="es-ES" sz="2400" dirty="0"/>
              <a:t> din </a:t>
            </a:r>
            <a:r>
              <a:rPr lang="es-ES" sz="2400" dirty="0" err="1"/>
              <a:t>phung</a:t>
            </a:r>
            <a:r>
              <a:rPr lang="es-ES" sz="2400" dirty="0"/>
              <a:t> </a:t>
            </a:r>
            <a:r>
              <a:rPr lang="es-ES" sz="2400" dirty="0" err="1"/>
              <a:t>som</a:t>
            </a:r>
            <a:r>
              <a:rPr lang="es-ES" sz="2400" dirty="0"/>
              <a:t> le ni a </a:t>
            </a:r>
            <a:r>
              <a:rPr lang="es-ES" sz="2400" dirty="0" err="1"/>
              <a:t>lamkai</a:t>
            </a:r>
            <a:r>
              <a:rPr lang="es-ES" sz="2400" dirty="0"/>
              <a:t> </a:t>
            </a:r>
            <a:r>
              <a:rPr lang="es-ES" sz="2400" dirty="0" err="1"/>
              <a:t>khat</a:t>
            </a:r>
            <a:r>
              <a:rPr lang="es-ES" sz="2400" dirty="0"/>
              <a:t> </a:t>
            </a:r>
            <a:r>
              <a:rPr lang="es-ES" sz="2400" dirty="0" err="1"/>
              <a:t>chieh</a:t>
            </a:r>
            <a:r>
              <a:rPr lang="es-ES" sz="2400" dirty="0"/>
              <a:t> sol in" </a:t>
            </a:r>
            <a:r>
              <a:rPr lang="es-ES" sz="2400" dirty="0" err="1"/>
              <a:t>ati</a:t>
            </a:r>
            <a:r>
              <a:rPr lang="es-ES" sz="2400" dirty="0"/>
              <a:t>. </a:t>
            </a:r>
            <a:r>
              <a:rPr lang="es-ES" sz="2400" dirty="0" err="1"/>
              <a:t>Pakai</a:t>
            </a:r>
            <a:r>
              <a:rPr lang="es-ES" sz="2400" dirty="0"/>
              <a:t> </a:t>
            </a:r>
            <a:r>
              <a:rPr lang="es-ES" sz="2400" dirty="0" err="1"/>
              <a:t>thupieh</a:t>
            </a:r>
            <a:r>
              <a:rPr lang="es-ES" sz="2400" dirty="0"/>
              <a:t> </a:t>
            </a:r>
            <a:r>
              <a:rPr lang="es-ES" sz="2400" dirty="0" err="1"/>
              <a:t>bang</a:t>
            </a:r>
            <a:r>
              <a:rPr lang="es-ES" sz="2400" dirty="0"/>
              <a:t> in Paran </a:t>
            </a:r>
            <a:r>
              <a:rPr lang="es-ES" sz="2400" dirty="0" err="1"/>
              <a:t>gamthip</a:t>
            </a:r>
            <a:r>
              <a:rPr lang="es-ES" sz="2400" dirty="0"/>
              <a:t> </a:t>
            </a:r>
            <a:r>
              <a:rPr lang="es-ES" sz="2400" dirty="0" err="1"/>
              <a:t>nuoi</a:t>
            </a:r>
            <a:r>
              <a:rPr lang="es-ES" sz="2400" dirty="0"/>
              <a:t> a </a:t>
            </a:r>
            <a:r>
              <a:rPr lang="es-ES" sz="2400" dirty="0" err="1"/>
              <a:t>pat</a:t>
            </a:r>
            <a:r>
              <a:rPr lang="es-ES" sz="2400" dirty="0"/>
              <a:t>, </a:t>
            </a:r>
            <a:r>
              <a:rPr lang="es-ES" sz="2400" dirty="0" err="1"/>
              <a:t>Mose'n</a:t>
            </a:r>
            <a:r>
              <a:rPr lang="es-ES" sz="2400" dirty="0"/>
              <a:t> </a:t>
            </a:r>
            <a:r>
              <a:rPr lang="es-ES" sz="2400" dirty="0" err="1"/>
              <a:t>Israelte</a:t>
            </a:r>
            <a:r>
              <a:rPr lang="es-ES" sz="2400" dirty="0"/>
              <a:t> </a:t>
            </a:r>
            <a:r>
              <a:rPr lang="es-ES" sz="2400" dirty="0" err="1"/>
              <a:t>lamkai</a:t>
            </a:r>
            <a:r>
              <a:rPr lang="es-ES" sz="2400" dirty="0"/>
              <a:t> </a:t>
            </a:r>
            <a:r>
              <a:rPr lang="es-ES" sz="2400" dirty="0" err="1"/>
              <a:t>som</a:t>
            </a:r>
            <a:r>
              <a:rPr lang="es-ES" sz="2400" dirty="0"/>
              <a:t> le ni </a:t>
            </a:r>
            <a:r>
              <a:rPr lang="es-ES" sz="2400" dirty="0" err="1"/>
              <a:t>asol</a:t>
            </a:r>
            <a:r>
              <a:rPr lang="es-ES" sz="2400" dirty="0"/>
              <a:t> </a:t>
            </a:r>
            <a:r>
              <a:rPr lang="es-ES" sz="2400" dirty="0" err="1"/>
              <a:t>tai</a:t>
            </a:r>
            <a:r>
              <a:rPr lang="es-ES" sz="2400" dirty="0"/>
              <a:t>.  (</a:t>
            </a:r>
            <a:r>
              <a:rPr lang="es-ES" sz="2400" dirty="0" err="1"/>
              <a:t>Number</a:t>
            </a:r>
            <a:r>
              <a:rPr lang="es-ES" sz="2400" dirty="0"/>
              <a:t> 13:1-3)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DC840EC-3BD6-F929-EE1F-CFB6527EEAC4}"/>
              </a:ext>
            </a:extLst>
          </p:cNvPr>
          <p:cNvSpPr txBox="1"/>
          <p:nvPr/>
        </p:nvSpPr>
        <p:spPr>
          <a:xfrm>
            <a:off x="7721338" y="156703"/>
            <a:ext cx="4365606" cy="2308324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pPr algn="l"/>
            <a:r>
              <a:rPr lang="es-ES" sz="2400" dirty="0" err="1"/>
              <a:t>Thinggi</a:t>
            </a:r>
            <a:r>
              <a:rPr lang="es-ES" sz="2400" dirty="0"/>
              <a:t> </a:t>
            </a:r>
            <a:r>
              <a:rPr lang="es-ES" sz="2400" dirty="0" err="1"/>
              <a:t>ngahmun</a:t>
            </a:r>
            <a:r>
              <a:rPr lang="es-ES" sz="2400" dirty="0"/>
              <a:t> a </a:t>
            </a:r>
            <a:r>
              <a:rPr lang="es-ES" sz="2400" dirty="0" err="1"/>
              <a:t>kuon</a:t>
            </a:r>
            <a:r>
              <a:rPr lang="es-ES" sz="2400" dirty="0"/>
              <a:t> in </a:t>
            </a:r>
            <a:r>
              <a:rPr lang="es-ES" sz="2400" dirty="0" err="1"/>
              <a:t>Joshua’n</a:t>
            </a:r>
            <a:r>
              <a:rPr lang="es-ES" sz="2400" dirty="0"/>
              <a:t> </a:t>
            </a:r>
            <a:r>
              <a:rPr lang="es-ES" sz="2400" dirty="0" err="1"/>
              <a:t>Canaan</a:t>
            </a:r>
            <a:r>
              <a:rPr lang="es-ES" sz="2400" dirty="0"/>
              <a:t> </a:t>
            </a:r>
            <a:r>
              <a:rPr lang="es-ES" sz="2400" dirty="0" err="1"/>
              <a:t>gam</a:t>
            </a:r>
            <a:r>
              <a:rPr lang="es-ES" sz="2400" dirty="0"/>
              <a:t> </a:t>
            </a:r>
            <a:r>
              <a:rPr lang="es-ES" sz="2400" dirty="0" err="1"/>
              <a:t>khuol</a:t>
            </a:r>
            <a:r>
              <a:rPr lang="es-ES" sz="2400" dirty="0"/>
              <a:t> </a:t>
            </a:r>
            <a:r>
              <a:rPr lang="es-ES" sz="2400" dirty="0" err="1"/>
              <a:t>ding</a:t>
            </a:r>
            <a:r>
              <a:rPr lang="es-ES" sz="2400" dirty="0"/>
              <a:t> le </a:t>
            </a:r>
            <a:r>
              <a:rPr lang="es-ES" sz="2400" dirty="0" err="1"/>
              <a:t>Jericho</a:t>
            </a:r>
            <a:r>
              <a:rPr lang="es-ES" sz="2400" dirty="0"/>
              <a:t> </a:t>
            </a:r>
            <a:r>
              <a:rPr lang="es-ES" sz="2400" dirty="0" err="1"/>
              <a:t>khopi</a:t>
            </a:r>
            <a:r>
              <a:rPr lang="es-ES" sz="2400" dirty="0"/>
              <a:t> </a:t>
            </a:r>
            <a:r>
              <a:rPr lang="es-ES" sz="2400" dirty="0" err="1"/>
              <a:t>velhi</a:t>
            </a:r>
            <a:r>
              <a:rPr lang="es-ES" sz="2400" dirty="0"/>
              <a:t> din mini </a:t>
            </a:r>
            <a:r>
              <a:rPr lang="es-ES" sz="2400" dirty="0" err="1"/>
              <a:t>asol</a:t>
            </a:r>
            <a:r>
              <a:rPr lang="es-ES" sz="2400" dirty="0"/>
              <a:t> e. </a:t>
            </a:r>
            <a:r>
              <a:rPr lang="es-ES" sz="2400" dirty="0" err="1"/>
              <a:t>Jericho</a:t>
            </a:r>
            <a:r>
              <a:rPr lang="es-ES" sz="2400" dirty="0"/>
              <a:t> </a:t>
            </a:r>
            <a:r>
              <a:rPr lang="es-ES" sz="2400" dirty="0" err="1"/>
              <a:t>khopi</a:t>
            </a:r>
            <a:r>
              <a:rPr lang="es-ES" sz="2400" dirty="0"/>
              <a:t> a </a:t>
            </a:r>
            <a:r>
              <a:rPr lang="es-ES" sz="2400" dirty="0" err="1"/>
              <a:t>ahung</a:t>
            </a:r>
            <a:r>
              <a:rPr lang="es-ES" sz="2400" dirty="0"/>
              <a:t> </a:t>
            </a:r>
            <a:r>
              <a:rPr lang="es-ES" sz="2400" dirty="0" err="1"/>
              <a:t>lhon</a:t>
            </a:r>
            <a:r>
              <a:rPr lang="es-ES" sz="2400" dirty="0"/>
              <a:t> </a:t>
            </a:r>
            <a:r>
              <a:rPr lang="es-ES" sz="2400" dirty="0" err="1"/>
              <a:t>phat</a:t>
            </a:r>
            <a:r>
              <a:rPr lang="es-ES" sz="2400" dirty="0"/>
              <a:t> in </a:t>
            </a:r>
            <a:r>
              <a:rPr lang="es-ES" sz="2400" dirty="0" err="1"/>
              <a:t>numei</a:t>
            </a:r>
            <a:r>
              <a:rPr lang="es-ES" sz="2400" dirty="0"/>
              <a:t> </a:t>
            </a:r>
            <a:r>
              <a:rPr lang="es-ES" sz="2400" dirty="0" err="1"/>
              <a:t>noti</a:t>
            </a:r>
            <a:r>
              <a:rPr lang="es-ES" sz="2400" dirty="0"/>
              <a:t> </a:t>
            </a:r>
            <a:r>
              <a:rPr lang="es-ES" sz="2400" dirty="0" err="1"/>
              <a:t>Rahab</a:t>
            </a:r>
            <a:r>
              <a:rPr lang="es-ES" sz="2400" dirty="0"/>
              <a:t> </a:t>
            </a:r>
            <a:r>
              <a:rPr lang="es-ES" sz="2400" dirty="0" err="1"/>
              <a:t>inn</a:t>
            </a:r>
            <a:r>
              <a:rPr lang="es-ES" sz="2400" dirty="0"/>
              <a:t> a ajan </a:t>
            </a:r>
            <a:r>
              <a:rPr lang="es-ES" sz="2400" dirty="0" err="1"/>
              <a:t>geh</a:t>
            </a:r>
            <a:r>
              <a:rPr lang="es-ES" sz="2400" dirty="0"/>
              <a:t> </a:t>
            </a:r>
            <a:r>
              <a:rPr lang="es-ES" sz="2400" dirty="0" err="1"/>
              <a:t>lhon</a:t>
            </a:r>
            <a:r>
              <a:rPr lang="es-ES" sz="2400" dirty="0"/>
              <a:t> e. (Jos 2:1)</a:t>
            </a:r>
          </a:p>
        </p:txBody>
      </p:sp>
      <p:pic>
        <p:nvPicPr>
          <p:cNvPr id="12" name="Imagen 11" descr="Imagen que contiene persona, edificio, mujer, sostener&#10;&#10;Descripción generada automáticamente">
            <a:extLst>
              <a:ext uri="{FF2B5EF4-FFF2-40B4-BE49-F238E27FC236}">
                <a16:creationId xmlns:a16="http://schemas.microsoft.com/office/drawing/2014/main" id="{95169277-2754-1589-86E2-561E7346C7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796" y="2655330"/>
            <a:ext cx="4365606" cy="4099621"/>
          </a:xfrm>
          <a:prstGeom prst="ellipse">
            <a:avLst/>
          </a:prstGeom>
          <a:ln w="63500" cap="rnd">
            <a:solidFill>
              <a:srgbClr val="A9D18E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53727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EBE4A867-0C0E-7D8E-612E-EA0973CBF3B1}"/>
              </a:ext>
            </a:extLst>
          </p:cNvPr>
          <p:cNvSpPr txBox="1"/>
          <p:nvPr/>
        </p:nvSpPr>
        <p:spPr>
          <a:xfrm>
            <a:off x="5885991" y="286254"/>
            <a:ext cx="2400052" cy="1077218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Gamvelhi</a:t>
            </a:r>
            <a:r>
              <a:rPr lang="en-US" sz="3200" b="1" dirty="0">
                <a:solidFill>
                  <a:schemeClr val="tx1"/>
                </a:solidFill>
              </a:rPr>
              <a:t> ho </a:t>
            </a:r>
            <a:r>
              <a:rPr lang="en-US" sz="3200" b="1" dirty="0" err="1">
                <a:solidFill>
                  <a:schemeClr val="tx1"/>
                </a:solidFill>
              </a:rPr>
              <a:t>Thulhut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EAE4CAC-14AC-AA30-030A-AC13FEA05267}"/>
              </a:ext>
            </a:extLst>
          </p:cNvPr>
          <p:cNvSpPr txBox="1">
            <a:spLocks/>
          </p:cNvSpPr>
          <p:nvPr/>
        </p:nvSpPr>
        <p:spPr>
          <a:xfrm>
            <a:off x="71384" y="63804"/>
            <a:ext cx="5162346" cy="6730492"/>
          </a:xfrm>
          <a:prstGeom prst="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 dirty="0" err="1"/>
              <a:t>Gamve</a:t>
            </a:r>
            <a:r>
              <a:rPr lang="es-ES" dirty="0"/>
              <a:t> </a:t>
            </a:r>
            <a:r>
              <a:rPr lang="es-ES" dirty="0" err="1"/>
              <a:t>hon</a:t>
            </a:r>
            <a:r>
              <a:rPr lang="es-ES" dirty="0"/>
              <a:t> </a:t>
            </a:r>
            <a:r>
              <a:rPr lang="es-ES" dirty="0" err="1"/>
              <a:t>Mose</a:t>
            </a:r>
            <a:r>
              <a:rPr lang="es-ES" dirty="0"/>
              <a:t> </a:t>
            </a:r>
            <a:r>
              <a:rPr lang="es-ES" dirty="0" err="1"/>
              <a:t>jah</a:t>
            </a:r>
            <a:r>
              <a:rPr lang="es-ES" dirty="0"/>
              <a:t> a, "</a:t>
            </a:r>
            <a:r>
              <a:rPr lang="es-ES" dirty="0" err="1"/>
              <a:t>Gamsung</a:t>
            </a:r>
            <a:r>
              <a:rPr lang="es-ES" dirty="0"/>
              <a:t> </a:t>
            </a:r>
            <a:r>
              <a:rPr lang="es-ES" dirty="0" err="1"/>
              <a:t>kagakhuol</a:t>
            </a:r>
            <a:r>
              <a:rPr lang="es-ES" dirty="0"/>
              <a:t> un, </a:t>
            </a:r>
            <a:r>
              <a:rPr lang="es-ES" dirty="0" err="1"/>
              <a:t>gampha</a:t>
            </a:r>
            <a:r>
              <a:rPr lang="es-ES" dirty="0"/>
              <a:t> le </a:t>
            </a:r>
            <a:r>
              <a:rPr lang="es-ES" dirty="0" err="1"/>
              <a:t>leipha</a:t>
            </a:r>
            <a:r>
              <a:rPr lang="es-ES" dirty="0"/>
              <a:t> tah </a:t>
            </a:r>
            <a:r>
              <a:rPr lang="es-ES" dirty="0" err="1"/>
              <a:t>ahi</a:t>
            </a:r>
            <a:r>
              <a:rPr lang="es-ES" dirty="0"/>
              <a:t>; </a:t>
            </a:r>
            <a:r>
              <a:rPr lang="es-ES" dirty="0" err="1"/>
              <a:t>agamga</a:t>
            </a:r>
            <a:r>
              <a:rPr lang="es-ES" dirty="0"/>
              <a:t> </a:t>
            </a:r>
            <a:r>
              <a:rPr lang="es-ES" dirty="0" err="1"/>
              <a:t>jong</a:t>
            </a:r>
            <a:r>
              <a:rPr lang="es-ES" dirty="0"/>
              <a:t> </a:t>
            </a:r>
            <a:r>
              <a:rPr lang="es-ES" dirty="0" err="1"/>
              <a:t>hiche</a:t>
            </a:r>
            <a:r>
              <a:rPr lang="es-ES" dirty="0"/>
              <a:t> </a:t>
            </a:r>
            <a:r>
              <a:rPr lang="es-ES" dirty="0" err="1"/>
              <a:t>hohi</a:t>
            </a:r>
            <a:r>
              <a:rPr lang="es-ES" dirty="0"/>
              <a:t> </a:t>
            </a:r>
            <a:r>
              <a:rPr lang="es-ES" dirty="0" err="1"/>
              <a:t>ahi</a:t>
            </a:r>
            <a:r>
              <a:rPr lang="es-ES" dirty="0"/>
              <a:t>. </a:t>
            </a:r>
            <a:r>
              <a:rPr lang="es-ES" dirty="0" err="1"/>
              <a:t>Gamsung</a:t>
            </a:r>
            <a:r>
              <a:rPr lang="es-ES" dirty="0"/>
              <a:t> </a:t>
            </a:r>
            <a:r>
              <a:rPr lang="es-ES" dirty="0" err="1"/>
              <a:t>miho</a:t>
            </a:r>
            <a:r>
              <a:rPr lang="es-ES" dirty="0"/>
              <a:t> </a:t>
            </a:r>
            <a:r>
              <a:rPr lang="es-ES" dirty="0" err="1"/>
              <a:t>vang</a:t>
            </a:r>
            <a:r>
              <a:rPr lang="es-ES" dirty="0"/>
              <a:t> </a:t>
            </a:r>
            <a:r>
              <a:rPr lang="es-ES" dirty="0" err="1"/>
              <a:t>ahat</a:t>
            </a:r>
            <a:r>
              <a:rPr lang="es-ES" dirty="0"/>
              <a:t> </a:t>
            </a:r>
            <a:r>
              <a:rPr lang="es-ES" dirty="0" err="1"/>
              <a:t>thei</a:t>
            </a:r>
            <a:r>
              <a:rPr lang="es-ES" dirty="0"/>
              <a:t> un, </a:t>
            </a:r>
            <a:r>
              <a:rPr lang="es-ES" dirty="0" err="1"/>
              <a:t>khopi</a:t>
            </a:r>
            <a:r>
              <a:rPr lang="es-ES" dirty="0"/>
              <a:t> </a:t>
            </a:r>
            <a:r>
              <a:rPr lang="es-ES" dirty="0" err="1"/>
              <a:t>lien</a:t>
            </a:r>
            <a:r>
              <a:rPr lang="es-ES" dirty="0"/>
              <a:t> tah </a:t>
            </a:r>
            <a:r>
              <a:rPr lang="es-ES" dirty="0" err="1"/>
              <a:t>tah</a:t>
            </a:r>
            <a:r>
              <a:rPr lang="es-ES" dirty="0"/>
              <a:t> </a:t>
            </a:r>
            <a:r>
              <a:rPr lang="es-ES" dirty="0" err="1"/>
              <a:t>anei</a:t>
            </a:r>
            <a:r>
              <a:rPr lang="es-ES" dirty="0"/>
              <a:t> un, </a:t>
            </a:r>
            <a:r>
              <a:rPr lang="es-ES" dirty="0" err="1"/>
              <a:t>phatah</a:t>
            </a:r>
            <a:r>
              <a:rPr lang="es-ES" dirty="0"/>
              <a:t> a </a:t>
            </a:r>
            <a:r>
              <a:rPr lang="es-ES" dirty="0" err="1"/>
              <a:t>kulpi</a:t>
            </a:r>
            <a:r>
              <a:rPr lang="es-ES" dirty="0"/>
              <a:t> </a:t>
            </a:r>
            <a:r>
              <a:rPr lang="es-ES" dirty="0" err="1"/>
              <a:t>kaikhumsa</a:t>
            </a:r>
            <a:r>
              <a:rPr lang="es-ES" dirty="0"/>
              <a:t> </a:t>
            </a:r>
            <a:r>
              <a:rPr lang="es-ES" dirty="0" err="1"/>
              <a:t>jeng</a:t>
            </a:r>
            <a:r>
              <a:rPr lang="es-ES" dirty="0"/>
              <a:t> ah </a:t>
            </a:r>
            <a:r>
              <a:rPr lang="es-ES" dirty="0" err="1"/>
              <a:t>acheng</a:t>
            </a:r>
            <a:r>
              <a:rPr lang="es-ES" dirty="0"/>
              <a:t> uve. </a:t>
            </a:r>
            <a:r>
              <a:rPr lang="es-ES" dirty="0" err="1"/>
              <a:t>Tijat</a:t>
            </a:r>
            <a:r>
              <a:rPr lang="es-ES" dirty="0"/>
              <a:t> </a:t>
            </a:r>
            <a:r>
              <a:rPr lang="es-ES" dirty="0" err="1"/>
              <a:t>um</a:t>
            </a:r>
            <a:r>
              <a:rPr lang="es-ES" dirty="0"/>
              <a:t> </a:t>
            </a:r>
            <a:r>
              <a:rPr lang="es-ES" dirty="0" err="1"/>
              <a:t>cheh</a:t>
            </a:r>
            <a:r>
              <a:rPr lang="es-ES" dirty="0"/>
              <a:t> in, </a:t>
            </a:r>
            <a:r>
              <a:rPr lang="es-ES" dirty="0" err="1"/>
              <a:t>gamsung</a:t>
            </a:r>
            <a:r>
              <a:rPr lang="es-ES" dirty="0"/>
              <a:t> a </a:t>
            </a:r>
            <a:r>
              <a:rPr lang="es-ES" dirty="0" err="1"/>
              <a:t>chun</a:t>
            </a:r>
            <a:r>
              <a:rPr lang="es-ES" dirty="0"/>
              <a:t> </a:t>
            </a:r>
            <a:r>
              <a:rPr lang="es-ES" dirty="0" err="1"/>
              <a:t>milen</a:t>
            </a:r>
            <a:r>
              <a:rPr lang="es-ES" dirty="0"/>
              <a:t>, gin </a:t>
            </a:r>
            <a:r>
              <a:rPr lang="es-ES" dirty="0" err="1"/>
              <a:t>umtah</a:t>
            </a:r>
            <a:r>
              <a:rPr lang="es-ES" dirty="0"/>
              <a:t> tah </a:t>
            </a:r>
            <a:r>
              <a:rPr lang="es-ES" dirty="0" err="1"/>
              <a:t>Anak</a:t>
            </a:r>
            <a:r>
              <a:rPr lang="es-ES" dirty="0"/>
              <a:t> </a:t>
            </a:r>
            <a:r>
              <a:rPr lang="es-ES" dirty="0" err="1"/>
              <a:t>chilhahte</a:t>
            </a:r>
            <a:r>
              <a:rPr lang="es-ES" dirty="0"/>
              <a:t> </a:t>
            </a:r>
            <a:r>
              <a:rPr lang="es-ES" dirty="0" err="1"/>
              <a:t>kamudoh</a:t>
            </a:r>
            <a:r>
              <a:rPr lang="es-ES" dirty="0"/>
              <a:t> </a:t>
            </a:r>
            <a:r>
              <a:rPr lang="es-ES" dirty="0" err="1"/>
              <a:t>ui</a:t>
            </a:r>
            <a:r>
              <a:rPr lang="es-ES" dirty="0"/>
              <a:t>. </a:t>
            </a:r>
            <a:r>
              <a:rPr lang="es-ES" dirty="0" err="1"/>
              <a:t>Gamsung</a:t>
            </a:r>
            <a:r>
              <a:rPr lang="es-ES" dirty="0"/>
              <a:t> </a:t>
            </a:r>
            <a:r>
              <a:rPr lang="es-ES" dirty="0" err="1"/>
              <a:t>lhang</a:t>
            </a:r>
            <a:r>
              <a:rPr lang="es-ES" dirty="0"/>
              <a:t> </a:t>
            </a:r>
            <a:r>
              <a:rPr lang="es-ES" dirty="0" err="1"/>
              <a:t>lam</a:t>
            </a:r>
            <a:r>
              <a:rPr lang="es-ES" dirty="0"/>
              <a:t> se </a:t>
            </a:r>
            <a:r>
              <a:rPr lang="es-ES" dirty="0" err="1"/>
              <a:t>se</a:t>
            </a:r>
            <a:r>
              <a:rPr lang="es-ES" dirty="0"/>
              <a:t> ah </a:t>
            </a:r>
            <a:r>
              <a:rPr lang="es-ES" dirty="0" err="1"/>
              <a:t>Amalekte</a:t>
            </a:r>
            <a:r>
              <a:rPr lang="es-ES" dirty="0"/>
              <a:t> </a:t>
            </a:r>
            <a:r>
              <a:rPr lang="es-ES" dirty="0" err="1"/>
              <a:t>acheng</a:t>
            </a:r>
            <a:r>
              <a:rPr lang="es-ES" dirty="0"/>
              <a:t> un, </a:t>
            </a:r>
            <a:r>
              <a:rPr lang="es-ES" dirty="0" err="1"/>
              <a:t>thinglhang</a:t>
            </a:r>
            <a:r>
              <a:rPr lang="es-ES" dirty="0"/>
              <a:t> </a:t>
            </a:r>
            <a:r>
              <a:rPr lang="es-ES" dirty="0" err="1"/>
              <a:t>gamsung</a:t>
            </a:r>
            <a:r>
              <a:rPr lang="es-ES" dirty="0"/>
              <a:t> a Hit </a:t>
            </a:r>
            <a:r>
              <a:rPr lang="es-ES" dirty="0" err="1"/>
              <a:t>miho</a:t>
            </a:r>
            <a:r>
              <a:rPr lang="es-ES" dirty="0"/>
              <a:t> le </a:t>
            </a:r>
            <a:r>
              <a:rPr lang="es-ES" dirty="0" err="1"/>
              <a:t>Jebus</a:t>
            </a:r>
            <a:r>
              <a:rPr lang="es-ES" dirty="0"/>
              <a:t> mite, chule Amor mite </a:t>
            </a:r>
            <a:r>
              <a:rPr lang="es-ES" dirty="0" err="1"/>
              <a:t>achengui</a:t>
            </a:r>
            <a:r>
              <a:rPr lang="es-ES" dirty="0"/>
              <a:t>; </a:t>
            </a:r>
            <a:r>
              <a:rPr lang="es-ES" dirty="0" err="1"/>
              <a:t>Canaan</a:t>
            </a:r>
            <a:r>
              <a:rPr lang="es-ES" dirty="0"/>
              <a:t> mite </a:t>
            </a:r>
            <a:r>
              <a:rPr lang="es-ES" dirty="0" err="1"/>
              <a:t>vang</a:t>
            </a:r>
            <a:r>
              <a:rPr lang="es-ES" dirty="0"/>
              <a:t> </a:t>
            </a:r>
            <a:r>
              <a:rPr lang="es-ES" dirty="0" err="1"/>
              <a:t>Mediterranea</a:t>
            </a:r>
            <a:r>
              <a:rPr lang="es-ES" dirty="0"/>
              <a:t> </a:t>
            </a:r>
            <a:r>
              <a:rPr lang="es-ES" dirty="0" err="1"/>
              <a:t>twikhanglien</a:t>
            </a:r>
            <a:r>
              <a:rPr lang="es-ES" dirty="0"/>
              <a:t> </a:t>
            </a:r>
            <a:r>
              <a:rPr lang="es-ES" dirty="0" err="1"/>
              <a:t>pang</a:t>
            </a:r>
            <a:r>
              <a:rPr lang="es-ES" dirty="0"/>
              <a:t> </a:t>
            </a:r>
            <a:r>
              <a:rPr lang="es-ES" dirty="0" err="1"/>
              <a:t>dung</a:t>
            </a:r>
            <a:r>
              <a:rPr lang="es-ES" dirty="0"/>
              <a:t> le </a:t>
            </a:r>
            <a:r>
              <a:rPr lang="es-ES" dirty="0" err="1"/>
              <a:t>Jordan</a:t>
            </a:r>
            <a:r>
              <a:rPr lang="es-ES" dirty="0"/>
              <a:t> </a:t>
            </a:r>
            <a:r>
              <a:rPr lang="es-ES" dirty="0" err="1"/>
              <a:t>vadung</a:t>
            </a:r>
            <a:r>
              <a:rPr lang="es-ES" dirty="0"/>
              <a:t> </a:t>
            </a:r>
            <a:r>
              <a:rPr lang="es-ES" dirty="0" err="1"/>
              <a:t>pang</a:t>
            </a:r>
            <a:r>
              <a:rPr lang="es-ES" dirty="0"/>
              <a:t> a </a:t>
            </a:r>
            <a:r>
              <a:rPr lang="es-ES" dirty="0" err="1"/>
              <a:t>acheng</a:t>
            </a:r>
            <a:r>
              <a:rPr lang="es-ES" dirty="0"/>
              <a:t> uve," </a:t>
            </a:r>
            <a:r>
              <a:rPr lang="es-ES" dirty="0" err="1"/>
              <a:t>atiuvin</a:t>
            </a:r>
            <a:r>
              <a:rPr lang="es-ES" dirty="0"/>
              <a:t> </a:t>
            </a:r>
            <a:r>
              <a:rPr lang="es-ES" dirty="0" err="1"/>
              <a:t>ahi</a:t>
            </a:r>
            <a:r>
              <a:rPr lang="es-ES" dirty="0"/>
              <a:t>.  (</a:t>
            </a:r>
            <a:r>
              <a:rPr lang="es-ES" dirty="0" err="1"/>
              <a:t>Num</a:t>
            </a:r>
            <a:r>
              <a:rPr lang="es-ES" dirty="0"/>
              <a:t> 13:27-29)</a:t>
            </a:r>
          </a:p>
          <a:p>
            <a:r>
              <a:rPr lang="es-ES" dirty="0"/>
              <a:t> </a:t>
            </a:r>
          </a:p>
          <a:p>
            <a:r>
              <a:rPr lang="es-ES" dirty="0" err="1"/>
              <a:t>Mose</a:t>
            </a:r>
            <a:r>
              <a:rPr lang="es-ES" dirty="0"/>
              <a:t> </a:t>
            </a:r>
            <a:r>
              <a:rPr lang="es-ES" dirty="0" err="1"/>
              <a:t>henga</a:t>
            </a:r>
            <a:r>
              <a:rPr lang="es-ES" dirty="0"/>
              <a:t> </a:t>
            </a:r>
            <a:r>
              <a:rPr lang="es-ES" dirty="0" err="1"/>
              <a:t>kiphinho</a:t>
            </a:r>
            <a:r>
              <a:rPr lang="es-ES" dirty="0"/>
              <a:t> </a:t>
            </a:r>
            <a:r>
              <a:rPr lang="es-ES" dirty="0" err="1"/>
              <a:t>chu</a:t>
            </a:r>
            <a:r>
              <a:rPr lang="es-ES" dirty="0"/>
              <a:t> Caleb in </a:t>
            </a:r>
            <a:r>
              <a:rPr lang="es-ES" dirty="0" err="1"/>
              <a:t>aphoh</a:t>
            </a:r>
            <a:r>
              <a:rPr lang="es-ES" dirty="0"/>
              <a:t> </a:t>
            </a:r>
            <a:r>
              <a:rPr lang="es-ES" dirty="0" err="1"/>
              <a:t>thip</a:t>
            </a:r>
            <a:r>
              <a:rPr lang="es-ES" dirty="0"/>
              <a:t> in, "</a:t>
            </a:r>
            <a:r>
              <a:rPr lang="es-ES" dirty="0" err="1"/>
              <a:t>Tutah</a:t>
            </a:r>
            <a:r>
              <a:rPr lang="es-ES" dirty="0"/>
              <a:t> a </a:t>
            </a:r>
            <a:r>
              <a:rPr lang="es-ES" dirty="0" err="1"/>
              <a:t>gamsung</a:t>
            </a:r>
            <a:r>
              <a:rPr lang="es-ES" dirty="0"/>
              <a:t> </a:t>
            </a:r>
            <a:r>
              <a:rPr lang="es-ES" dirty="0" err="1"/>
              <a:t>chu</a:t>
            </a:r>
            <a:r>
              <a:rPr lang="es-ES" dirty="0"/>
              <a:t> </a:t>
            </a:r>
            <a:r>
              <a:rPr lang="es-ES" dirty="0" err="1"/>
              <a:t>delkhum</a:t>
            </a:r>
            <a:r>
              <a:rPr lang="es-ES" dirty="0"/>
              <a:t> a </a:t>
            </a:r>
            <a:r>
              <a:rPr lang="es-ES" dirty="0" err="1"/>
              <a:t>lah</a:t>
            </a:r>
            <a:r>
              <a:rPr lang="es-ES" dirty="0"/>
              <a:t> </a:t>
            </a:r>
            <a:r>
              <a:rPr lang="es-ES" dirty="0" err="1"/>
              <a:t>jeng</a:t>
            </a:r>
            <a:r>
              <a:rPr lang="es-ES" dirty="0"/>
              <a:t> </a:t>
            </a:r>
            <a:r>
              <a:rPr lang="es-ES" dirty="0" err="1"/>
              <a:t>ding</a:t>
            </a:r>
            <a:r>
              <a:rPr lang="es-ES" dirty="0"/>
              <a:t> </a:t>
            </a:r>
            <a:r>
              <a:rPr lang="es-ES" dirty="0" err="1"/>
              <a:t>ahi</a:t>
            </a:r>
            <a:r>
              <a:rPr lang="es-ES" dirty="0"/>
              <a:t>; </a:t>
            </a:r>
            <a:r>
              <a:rPr lang="es-ES" dirty="0" err="1"/>
              <a:t>jona</a:t>
            </a:r>
            <a:r>
              <a:rPr lang="es-ES" dirty="0"/>
              <a:t> </a:t>
            </a:r>
            <a:r>
              <a:rPr lang="es-ES" dirty="0" err="1"/>
              <a:t>khamset</a:t>
            </a:r>
            <a:r>
              <a:rPr lang="es-ES" dirty="0"/>
              <a:t> </a:t>
            </a:r>
            <a:r>
              <a:rPr lang="es-ES" dirty="0" err="1"/>
              <a:t>tha</a:t>
            </a:r>
            <a:r>
              <a:rPr lang="es-ES" dirty="0"/>
              <a:t> </a:t>
            </a:r>
            <a:r>
              <a:rPr lang="es-ES" dirty="0" err="1"/>
              <a:t>inei</a:t>
            </a:r>
            <a:r>
              <a:rPr lang="es-ES" dirty="0"/>
              <a:t> </a:t>
            </a:r>
            <a:r>
              <a:rPr lang="es-ES" dirty="0" err="1"/>
              <a:t>na</a:t>
            </a:r>
            <a:r>
              <a:rPr lang="es-ES" dirty="0"/>
              <a:t> uve," </a:t>
            </a:r>
            <a:r>
              <a:rPr lang="es-ES" dirty="0" err="1"/>
              <a:t>ati</a:t>
            </a:r>
            <a:r>
              <a:rPr lang="es-ES" dirty="0"/>
              <a:t>. </a:t>
            </a:r>
            <a:r>
              <a:rPr lang="es-ES" dirty="0" err="1"/>
              <a:t>Ahivang</a:t>
            </a:r>
            <a:r>
              <a:rPr lang="es-ES" dirty="0"/>
              <a:t> in Caleb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lhon</a:t>
            </a:r>
            <a:r>
              <a:rPr lang="es-ES" dirty="0"/>
              <a:t> </a:t>
            </a:r>
            <a:r>
              <a:rPr lang="es-ES" dirty="0" err="1"/>
              <a:t>hon</a:t>
            </a:r>
            <a:r>
              <a:rPr lang="es-ES" dirty="0"/>
              <a:t>, "</a:t>
            </a:r>
            <a:r>
              <a:rPr lang="es-ES" dirty="0" err="1"/>
              <a:t>Khuche</a:t>
            </a:r>
            <a:r>
              <a:rPr lang="es-ES" dirty="0"/>
              <a:t> </a:t>
            </a:r>
            <a:r>
              <a:rPr lang="es-ES" dirty="0" err="1"/>
              <a:t>gamsung</a:t>
            </a:r>
            <a:r>
              <a:rPr lang="es-ES" dirty="0"/>
              <a:t> mite </a:t>
            </a:r>
            <a:r>
              <a:rPr lang="es-ES" dirty="0" err="1"/>
              <a:t>sat</a:t>
            </a:r>
            <a:r>
              <a:rPr lang="es-ES" dirty="0"/>
              <a:t> </a:t>
            </a:r>
            <a:r>
              <a:rPr lang="es-ES" dirty="0" err="1"/>
              <a:t>jou</a:t>
            </a:r>
            <a:r>
              <a:rPr lang="es-ES" dirty="0"/>
              <a:t> dan </a:t>
            </a:r>
            <a:r>
              <a:rPr lang="es-ES" dirty="0" err="1"/>
              <a:t>ihi</a:t>
            </a:r>
            <a:r>
              <a:rPr lang="es-ES" dirty="0"/>
              <a:t> </a:t>
            </a:r>
            <a:r>
              <a:rPr lang="es-ES" dirty="0" err="1"/>
              <a:t>naisai</a:t>
            </a:r>
            <a:r>
              <a:rPr lang="es-ES" dirty="0"/>
              <a:t> </a:t>
            </a:r>
            <a:r>
              <a:rPr lang="es-ES" dirty="0" err="1"/>
              <a:t>po</a:t>
            </a:r>
            <a:r>
              <a:rPr lang="es-ES" dirty="0"/>
              <a:t> uve; </a:t>
            </a:r>
            <a:r>
              <a:rPr lang="es-ES" dirty="0" err="1"/>
              <a:t>eiho</a:t>
            </a:r>
            <a:r>
              <a:rPr lang="es-ES" dirty="0"/>
              <a:t> </a:t>
            </a:r>
            <a:r>
              <a:rPr lang="es-ES" dirty="0" err="1"/>
              <a:t>sang</a:t>
            </a:r>
            <a:r>
              <a:rPr lang="es-ES" dirty="0"/>
              <a:t> a </a:t>
            </a:r>
            <a:r>
              <a:rPr lang="es-ES" dirty="0" err="1"/>
              <a:t>gamcheng</a:t>
            </a:r>
            <a:r>
              <a:rPr lang="es-ES" dirty="0"/>
              <a:t> a </a:t>
            </a:r>
            <a:r>
              <a:rPr lang="es-ES" dirty="0" err="1"/>
              <a:t>hatjo</a:t>
            </a:r>
            <a:r>
              <a:rPr lang="es-ES" dirty="0"/>
              <a:t> </a:t>
            </a:r>
            <a:r>
              <a:rPr lang="es-ES" dirty="0" err="1"/>
              <a:t>ahibouvui</a:t>
            </a:r>
            <a:r>
              <a:rPr lang="es-ES" dirty="0"/>
              <a:t>," </a:t>
            </a:r>
            <a:r>
              <a:rPr lang="es-ES" dirty="0" err="1"/>
              <a:t>ati</a:t>
            </a:r>
            <a:r>
              <a:rPr lang="es-ES" dirty="0"/>
              <a:t> uve. </a:t>
            </a:r>
            <a:r>
              <a:rPr lang="es-ES" dirty="0" err="1"/>
              <a:t>Hiti</a:t>
            </a:r>
            <a:r>
              <a:rPr lang="es-ES" dirty="0"/>
              <a:t> hin </a:t>
            </a:r>
            <a:r>
              <a:rPr lang="es-ES" dirty="0" err="1"/>
              <a:t>agamvet</a:t>
            </a:r>
            <a:r>
              <a:rPr lang="es-ES" dirty="0"/>
              <a:t> u </a:t>
            </a:r>
            <a:r>
              <a:rPr lang="es-ES" dirty="0" err="1"/>
              <a:t>chu</a:t>
            </a:r>
            <a:r>
              <a:rPr lang="es-ES" dirty="0"/>
              <a:t> </a:t>
            </a:r>
            <a:r>
              <a:rPr lang="es-ES" dirty="0" err="1"/>
              <a:t>dih</a:t>
            </a:r>
            <a:r>
              <a:rPr lang="es-ES" dirty="0"/>
              <a:t> </a:t>
            </a:r>
            <a:r>
              <a:rPr lang="es-ES" dirty="0" err="1"/>
              <a:t>lou</a:t>
            </a:r>
            <a:r>
              <a:rPr lang="es-ES" dirty="0"/>
              <a:t> tah in </a:t>
            </a:r>
            <a:r>
              <a:rPr lang="es-ES" dirty="0" err="1"/>
              <a:t>Israelte</a:t>
            </a:r>
            <a:r>
              <a:rPr lang="es-ES" dirty="0"/>
              <a:t> </a:t>
            </a:r>
            <a:r>
              <a:rPr lang="es-ES" dirty="0" err="1"/>
              <a:t>kom</a:t>
            </a:r>
            <a:r>
              <a:rPr lang="es-ES" dirty="0"/>
              <a:t> a </a:t>
            </a:r>
            <a:r>
              <a:rPr lang="es-ES" dirty="0" err="1"/>
              <a:t>thu</a:t>
            </a:r>
            <a:r>
              <a:rPr lang="es-ES" dirty="0"/>
              <a:t> </a:t>
            </a:r>
            <a:r>
              <a:rPr lang="es-ES" dirty="0" err="1"/>
              <a:t>athethaang</a:t>
            </a:r>
            <a:r>
              <a:rPr lang="es-ES" dirty="0"/>
              <a:t> </a:t>
            </a:r>
            <a:r>
              <a:rPr lang="es-ES" dirty="0" err="1"/>
              <a:t>suoh</a:t>
            </a:r>
            <a:r>
              <a:rPr lang="es-ES" dirty="0"/>
              <a:t> </a:t>
            </a:r>
            <a:r>
              <a:rPr lang="es-ES" dirty="0" err="1"/>
              <a:t>ta</a:t>
            </a:r>
            <a:r>
              <a:rPr lang="es-ES" dirty="0"/>
              <a:t> uve. </a:t>
            </a:r>
            <a:r>
              <a:rPr lang="es-ES" dirty="0" err="1"/>
              <a:t>Amahon</a:t>
            </a:r>
            <a:r>
              <a:rPr lang="es-ES" dirty="0"/>
              <a:t> "</a:t>
            </a:r>
            <a:r>
              <a:rPr lang="es-ES" dirty="0" err="1"/>
              <a:t>Agamsung</a:t>
            </a:r>
            <a:r>
              <a:rPr lang="es-ES" dirty="0"/>
              <a:t> a </a:t>
            </a:r>
            <a:r>
              <a:rPr lang="es-ES" dirty="0" err="1"/>
              <a:t>chengte</a:t>
            </a:r>
            <a:r>
              <a:rPr lang="es-ES" dirty="0"/>
              <a:t> </a:t>
            </a:r>
            <a:r>
              <a:rPr lang="es-ES" dirty="0" err="1"/>
              <a:t>neh</a:t>
            </a:r>
            <a:r>
              <a:rPr lang="es-ES" dirty="0"/>
              <a:t> </a:t>
            </a:r>
            <a:r>
              <a:rPr lang="es-ES" dirty="0" err="1"/>
              <a:t>khop</a:t>
            </a:r>
            <a:r>
              <a:rPr lang="es-ES" dirty="0"/>
              <a:t> </a:t>
            </a:r>
            <a:r>
              <a:rPr lang="es-ES" dirty="0" err="1"/>
              <a:t>jong</a:t>
            </a:r>
            <a:r>
              <a:rPr lang="es-ES" dirty="0"/>
              <a:t> </a:t>
            </a:r>
            <a:r>
              <a:rPr lang="es-ES" dirty="0" err="1"/>
              <a:t>aput</a:t>
            </a:r>
            <a:r>
              <a:rPr lang="es-ES" dirty="0"/>
              <a:t> </a:t>
            </a:r>
            <a:r>
              <a:rPr lang="es-ES" dirty="0" err="1"/>
              <a:t>poi</a:t>
            </a:r>
            <a:r>
              <a:rPr lang="es-ES" dirty="0"/>
              <a:t>. </a:t>
            </a:r>
            <a:r>
              <a:rPr lang="es-ES" dirty="0" err="1"/>
              <a:t>Mihem</a:t>
            </a:r>
            <a:r>
              <a:rPr lang="es-ES" dirty="0"/>
              <a:t> </a:t>
            </a:r>
            <a:r>
              <a:rPr lang="es-ES" dirty="0" err="1"/>
              <a:t>kamu</a:t>
            </a:r>
            <a:r>
              <a:rPr lang="es-ES" dirty="0"/>
              <a:t> chan u </a:t>
            </a:r>
            <a:r>
              <a:rPr lang="es-ES" dirty="0" err="1"/>
              <a:t>asaan</a:t>
            </a:r>
            <a:r>
              <a:rPr lang="es-ES" dirty="0"/>
              <a:t> a </a:t>
            </a:r>
            <a:r>
              <a:rPr lang="es-ES" dirty="0" err="1"/>
              <a:t>saang</a:t>
            </a:r>
            <a:r>
              <a:rPr lang="es-ES" dirty="0"/>
              <a:t> </a:t>
            </a:r>
            <a:r>
              <a:rPr lang="es-ES" dirty="0" err="1"/>
              <a:t>thei</a:t>
            </a:r>
            <a:r>
              <a:rPr lang="es-ES" dirty="0"/>
              <a:t>, </a:t>
            </a:r>
            <a:r>
              <a:rPr lang="es-ES" dirty="0" err="1"/>
              <a:t>milien</a:t>
            </a:r>
            <a:r>
              <a:rPr lang="es-ES" dirty="0"/>
              <a:t> tah </a:t>
            </a:r>
            <a:r>
              <a:rPr lang="es-ES" dirty="0" err="1"/>
              <a:t>tah</a:t>
            </a:r>
            <a:r>
              <a:rPr lang="es-ES" dirty="0"/>
              <a:t>, </a:t>
            </a:r>
            <a:r>
              <a:rPr lang="es-ES" dirty="0" err="1"/>
              <a:t>Anak</a:t>
            </a:r>
            <a:r>
              <a:rPr lang="es-ES" dirty="0"/>
              <a:t> </a:t>
            </a:r>
            <a:r>
              <a:rPr lang="es-ES" dirty="0" err="1"/>
              <a:t>suon</a:t>
            </a:r>
            <a:r>
              <a:rPr lang="es-ES" dirty="0"/>
              <a:t> </a:t>
            </a:r>
            <a:r>
              <a:rPr lang="es-ES" dirty="0" err="1"/>
              <a:t>ho</a:t>
            </a:r>
            <a:r>
              <a:rPr lang="es-ES" dirty="0"/>
              <a:t> </a:t>
            </a:r>
            <a:r>
              <a:rPr lang="es-ES" dirty="0" err="1"/>
              <a:t>jong</a:t>
            </a:r>
            <a:r>
              <a:rPr lang="es-ES" dirty="0"/>
              <a:t> </a:t>
            </a:r>
            <a:r>
              <a:rPr lang="es-ES" dirty="0" err="1"/>
              <a:t>kamu</a:t>
            </a:r>
            <a:r>
              <a:rPr lang="es-ES" dirty="0"/>
              <a:t> uve. </a:t>
            </a:r>
            <a:r>
              <a:rPr lang="es-ES" dirty="0" err="1"/>
              <a:t>Akom</a:t>
            </a:r>
            <a:r>
              <a:rPr lang="es-ES" dirty="0"/>
              <a:t> uva </a:t>
            </a:r>
            <a:r>
              <a:rPr lang="es-ES" dirty="0" err="1"/>
              <a:t>keiho</a:t>
            </a:r>
            <a:r>
              <a:rPr lang="es-ES" dirty="0"/>
              <a:t> </a:t>
            </a:r>
            <a:r>
              <a:rPr lang="es-ES" dirty="0" err="1"/>
              <a:t>khaokhopi</a:t>
            </a:r>
            <a:r>
              <a:rPr lang="es-ES" dirty="0"/>
              <a:t> te </a:t>
            </a:r>
            <a:r>
              <a:rPr lang="es-ES" dirty="0" err="1"/>
              <a:t>cheng</a:t>
            </a:r>
            <a:r>
              <a:rPr lang="es-ES" dirty="0"/>
              <a:t> </a:t>
            </a:r>
            <a:r>
              <a:rPr lang="es-ES" dirty="0" err="1"/>
              <a:t>bep</a:t>
            </a:r>
            <a:r>
              <a:rPr lang="es-ES" dirty="0"/>
              <a:t> </a:t>
            </a:r>
            <a:r>
              <a:rPr lang="es-ES" dirty="0" err="1"/>
              <a:t>bouvin</a:t>
            </a:r>
            <a:r>
              <a:rPr lang="es-ES" dirty="0"/>
              <a:t> </a:t>
            </a:r>
            <a:r>
              <a:rPr lang="es-ES" dirty="0" err="1"/>
              <a:t>eigel</a:t>
            </a:r>
            <a:r>
              <a:rPr lang="es-ES" dirty="0"/>
              <a:t> </a:t>
            </a:r>
            <a:r>
              <a:rPr lang="es-ES" dirty="0" err="1"/>
              <a:t>tei</a:t>
            </a:r>
            <a:r>
              <a:rPr lang="es-ES" dirty="0"/>
              <a:t> unte” </a:t>
            </a:r>
            <a:r>
              <a:rPr lang="es-ES" dirty="0" err="1"/>
              <a:t>ati</a:t>
            </a:r>
            <a:r>
              <a:rPr lang="es-ES" dirty="0"/>
              <a:t> uve.  (</a:t>
            </a:r>
            <a:r>
              <a:rPr lang="es-ES" dirty="0" err="1"/>
              <a:t>Num</a:t>
            </a:r>
            <a:r>
              <a:rPr lang="es-ES" dirty="0"/>
              <a:t> 13:30-33)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DC840EC-3BD6-F929-EE1F-CFB6527EEAC4}"/>
              </a:ext>
            </a:extLst>
          </p:cNvPr>
          <p:cNvSpPr txBox="1"/>
          <p:nvPr/>
        </p:nvSpPr>
        <p:spPr>
          <a:xfrm>
            <a:off x="8892104" y="3305509"/>
            <a:ext cx="3181767" cy="3477875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 sz="2000" dirty="0" err="1"/>
              <a:t>Thinglhang</a:t>
            </a:r>
            <a:r>
              <a:rPr lang="es-ES" sz="2000" dirty="0"/>
              <a:t> a </a:t>
            </a:r>
            <a:r>
              <a:rPr lang="es-ES" sz="2000" dirty="0" err="1"/>
              <a:t>kuon</a:t>
            </a:r>
            <a:r>
              <a:rPr lang="es-ES" sz="2000" dirty="0"/>
              <a:t> in </a:t>
            </a:r>
            <a:r>
              <a:rPr lang="es-ES" sz="2000" dirty="0" err="1"/>
              <a:t>gamvelhi</a:t>
            </a:r>
            <a:r>
              <a:rPr lang="es-ES" sz="2000" dirty="0"/>
              <a:t> </a:t>
            </a:r>
            <a:r>
              <a:rPr lang="es-ES" sz="2000" dirty="0" err="1"/>
              <a:t>teni</a:t>
            </a:r>
            <a:r>
              <a:rPr lang="es-ES" sz="2000" dirty="0"/>
              <a:t> </a:t>
            </a:r>
            <a:r>
              <a:rPr lang="es-ES" sz="2000" dirty="0" err="1"/>
              <a:t>ahung</a:t>
            </a:r>
            <a:r>
              <a:rPr lang="es-ES" sz="2000" dirty="0"/>
              <a:t> </a:t>
            </a:r>
            <a:r>
              <a:rPr lang="es-ES" sz="2000" dirty="0" err="1"/>
              <a:t>kumsuh</a:t>
            </a:r>
            <a:r>
              <a:rPr lang="es-ES" sz="2000" dirty="0"/>
              <a:t> in, </a:t>
            </a:r>
            <a:r>
              <a:rPr lang="es-ES" sz="2000" dirty="0" err="1"/>
              <a:t>Jordan</a:t>
            </a:r>
            <a:r>
              <a:rPr lang="es-ES" sz="2000" dirty="0"/>
              <a:t> </a:t>
            </a:r>
            <a:r>
              <a:rPr lang="es-ES" sz="2000" dirty="0" err="1"/>
              <a:t>galkai</a:t>
            </a:r>
            <a:r>
              <a:rPr lang="es-ES" sz="2000" dirty="0"/>
              <a:t> in, Joshua </a:t>
            </a:r>
            <a:r>
              <a:rPr lang="es-ES" sz="2000" dirty="0" err="1"/>
              <a:t>kom</a:t>
            </a:r>
            <a:r>
              <a:rPr lang="es-ES" sz="2000" dirty="0"/>
              <a:t> ah </a:t>
            </a:r>
            <a:r>
              <a:rPr lang="es-ES" sz="2000" dirty="0" err="1"/>
              <a:t>ahung</a:t>
            </a:r>
            <a:r>
              <a:rPr lang="es-ES" sz="2000" dirty="0"/>
              <a:t> </a:t>
            </a:r>
            <a:r>
              <a:rPr lang="es-ES" sz="2000" dirty="0" err="1"/>
              <a:t>lhung</a:t>
            </a:r>
            <a:r>
              <a:rPr lang="es-ES" sz="2000" dirty="0"/>
              <a:t> </a:t>
            </a:r>
            <a:r>
              <a:rPr lang="es-ES" sz="2000" dirty="0" err="1"/>
              <a:t>lhon</a:t>
            </a:r>
            <a:r>
              <a:rPr lang="es-ES" sz="2000" dirty="0"/>
              <a:t> </a:t>
            </a:r>
            <a:r>
              <a:rPr lang="es-ES" sz="2000" dirty="0" err="1"/>
              <a:t>tai</a:t>
            </a:r>
            <a:r>
              <a:rPr lang="es-ES" sz="2000" dirty="0"/>
              <a:t>. </a:t>
            </a:r>
            <a:r>
              <a:rPr lang="es-ES" sz="2000" dirty="0" err="1"/>
              <a:t>Thilsuoh</a:t>
            </a:r>
            <a:r>
              <a:rPr lang="es-ES" sz="2000" dirty="0"/>
              <a:t> </a:t>
            </a:r>
            <a:r>
              <a:rPr lang="es-ES" sz="2000" dirty="0" err="1"/>
              <a:t>jouse</a:t>
            </a:r>
            <a:r>
              <a:rPr lang="es-ES" sz="2000" dirty="0"/>
              <a:t> </a:t>
            </a:r>
            <a:r>
              <a:rPr lang="es-ES" sz="2000" dirty="0" err="1"/>
              <a:t>aseipih</a:t>
            </a:r>
            <a:r>
              <a:rPr lang="es-ES" sz="2000" dirty="0"/>
              <a:t> </a:t>
            </a:r>
            <a:r>
              <a:rPr lang="es-ES" sz="2000" dirty="0" err="1"/>
              <a:t>lhon</a:t>
            </a:r>
            <a:r>
              <a:rPr lang="es-ES" sz="2000" dirty="0"/>
              <a:t> in, "Agam </a:t>
            </a:r>
            <a:r>
              <a:rPr lang="es-ES" sz="2000" dirty="0" err="1"/>
              <a:t>pumpi</a:t>
            </a:r>
            <a:r>
              <a:rPr lang="es-ES" sz="2000" dirty="0"/>
              <a:t> </a:t>
            </a:r>
            <a:r>
              <a:rPr lang="es-ES" sz="2000" dirty="0" err="1"/>
              <a:t>khu</a:t>
            </a:r>
            <a:r>
              <a:rPr lang="es-ES" sz="2000" dirty="0"/>
              <a:t> </a:t>
            </a:r>
            <a:r>
              <a:rPr lang="es-ES" sz="2000" dirty="0" err="1"/>
              <a:t>Pakai</a:t>
            </a:r>
            <a:r>
              <a:rPr lang="es-ES" sz="2000" dirty="0"/>
              <a:t> in </a:t>
            </a:r>
            <a:r>
              <a:rPr lang="es-ES" sz="2000" dirty="0" err="1"/>
              <a:t>eipieh</a:t>
            </a:r>
            <a:r>
              <a:rPr lang="es-ES" sz="2000" dirty="0"/>
              <a:t> </a:t>
            </a:r>
            <a:r>
              <a:rPr lang="es-ES" sz="2000" dirty="0" err="1"/>
              <a:t>mong</a:t>
            </a:r>
            <a:r>
              <a:rPr lang="es-ES" sz="2000" dirty="0"/>
              <a:t> </a:t>
            </a:r>
            <a:r>
              <a:rPr lang="es-ES" sz="2000" dirty="0" err="1"/>
              <a:t>mong</a:t>
            </a:r>
            <a:r>
              <a:rPr lang="es-ES" sz="2000" dirty="0"/>
              <a:t> u </a:t>
            </a:r>
            <a:r>
              <a:rPr lang="es-ES" sz="2000" dirty="0" err="1"/>
              <a:t>ahi</a:t>
            </a:r>
            <a:r>
              <a:rPr lang="es-ES" sz="2000" dirty="0"/>
              <a:t> </a:t>
            </a:r>
            <a:r>
              <a:rPr lang="es-ES" sz="2000" dirty="0" err="1"/>
              <a:t>kahe</a:t>
            </a:r>
            <a:r>
              <a:rPr lang="es-ES" sz="2000" dirty="0"/>
              <a:t> </a:t>
            </a:r>
            <a:r>
              <a:rPr lang="es-ES" sz="2000" dirty="0" err="1"/>
              <a:t>lhon</a:t>
            </a:r>
            <a:r>
              <a:rPr lang="es-ES" sz="2000" dirty="0"/>
              <a:t> </a:t>
            </a:r>
            <a:r>
              <a:rPr lang="es-ES" sz="2000" dirty="0" err="1"/>
              <a:t>tai</a:t>
            </a:r>
            <a:r>
              <a:rPr lang="es-ES" sz="2000" dirty="0"/>
              <a:t>. </a:t>
            </a:r>
            <a:r>
              <a:rPr lang="es-ES" sz="2000" dirty="0" err="1"/>
              <a:t>Agamsung</a:t>
            </a:r>
            <a:r>
              <a:rPr lang="es-ES" sz="2000" dirty="0"/>
              <a:t> </a:t>
            </a:r>
            <a:r>
              <a:rPr lang="es-ES" sz="2000" dirty="0" err="1"/>
              <a:t>miten</a:t>
            </a:r>
            <a:r>
              <a:rPr lang="es-ES" sz="2000" dirty="0"/>
              <a:t> </a:t>
            </a:r>
            <a:r>
              <a:rPr lang="es-ES" sz="2000" dirty="0" err="1"/>
              <a:t>eigiing</a:t>
            </a:r>
            <a:r>
              <a:rPr lang="es-ES" sz="2000" dirty="0"/>
              <a:t> </a:t>
            </a:r>
            <a:r>
              <a:rPr lang="es-ES" sz="2000" dirty="0" err="1"/>
              <a:t>thei</a:t>
            </a:r>
            <a:r>
              <a:rPr lang="es-ES" sz="2000" dirty="0"/>
              <a:t> </a:t>
            </a:r>
            <a:r>
              <a:rPr lang="es-ES" sz="2000" dirty="0" err="1"/>
              <a:t>lheh</a:t>
            </a:r>
            <a:r>
              <a:rPr lang="es-ES" sz="2000" dirty="0"/>
              <a:t> </a:t>
            </a:r>
            <a:r>
              <a:rPr lang="es-ES" sz="2000" dirty="0" err="1"/>
              <a:t>jeng</a:t>
            </a:r>
            <a:r>
              <a:rPr lang="es-ES" sz="2000" dirty="0"/>
              <a:t> uve," </a:t>
            </a:r>
            <a:r>
              <a:rPr lang="es-ES" sz="2000" dirty="0" err="1"/>
              <a:t>tin</a:t>
            </a:r>
            <a:r>
              <a:rPr lang="es-ES" sz="2000" dirty="0"/>
              <a:t> </a:t>
            </a:r>
            <a:r>
              <a:rPr lang="es-ES" sz="2000" dirty="0" err="1"/>
              <a:t>asei</a:t>
            </a:r>
            <a:r>
              <a:rPr lang="es-ES" sz="2000" dirty="0"/>
              <a:t> </a:t>
            </a:r>
            <a:r>
              <a:rPr lang="es-ES" sz="2000" dirty="0" err="1"/>
              <a:t>lhon</a:t>
            </a:r>
            <a:r>
              <a:rPr lang="es-ES" sz="2000" dirty="0"/>
              <a:t> e.  (Jos 2:23-24)</a:t>
            </a:r>
          </a:p>
        </p:txBody>
      </p:sp>
      <p:pic>
        <p:nvPicPr>
          <p:cNvPr id="3" name="Imagen 2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9C821BE9-AE0B-64FE-E288-BF2B5CF8B4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734" y="1860882"/>
            <a:ext cx="3320558" cy="4346242"/>
          </a:xfrm>
          <a:prstGeom prst="rect">
            <a:avLst/>
          </a:prstGeom>
          <a:ln w="38100" cap="sq">
            <a:solidFill>
              <a:srgbClr val="FFD57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 descr="Imagen que contiene edificio, ropa, persona, hombre&#10;&#10;Descripción generada automáticamente">
            <a:extLst>
              <a:ext uri="{FF2B5EF4-FFF2-40B4-BE49-F238E27FC236}">
                <a16:creationId xmlns:a16="http://schemas.microsoft.com/office/drawing/2014/main" id="{6BBC1F5B-3B89-BBB1-B460-76837BE8AA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27"/>
          <a:stretch/>
        </p:blipFill>
        <p:spPr>
          <a:xfrm>
            <a:off x="8904438" y="134754"/>
            <a:ext cx="3181767" cy="2974206"/>
          </a:xfrm>
          <a:prstGeom prst="rect">
            <a:avLst/>
          </a:prstGeom>
          <a:ln w="38100" cap="sq">
            <a:solidFill>
              <a:srgbClr val="A9D18E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41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3A5C6181-1910-C123-C22C-B9DCA637B34F}"/>
              </a:ext>
            </a:extLst>
          </p:cNvPr>
          <p:cNvSpPr txBox="1">
            <a:spLocks/>
          </p:cNvSpPr>
          <p:nvPr/>
        </p:nvSpPr>
        <p:spPr>
          <a:xfrm>
            <a:off x="3583380" y="1169734"/>
            <a:ext cx="3781645" cy="5345497"/>
          </a:xfrm>
          <a:prstGeom prst="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n-US" dirty="0">
                <a:solidFill>
                  <a:srgbClr val="C00000"/>
                </a:solidFill>
              </a:rPr>
              <a:t>Gam Luo </a:t>
            </a:r>
            <a:r>
              <a:rPr lang="en-US" dirty="0" err="1">
                <a:solidFill>
                  <a:srgbClr val="C00000"/>
                </a:solidFill>
              </a:rPr>
              <a:t>Joulou</a:t>
            </a:r>
            <a:r>
              <a:rPr lang="en-US" dirty="0">
                <a:solidFill>
                  <a:srgbClr val="C00000"/>
                </a:solidFill>
              </a:rPr>
              <a:t>, Thina </a:t>
            </a:r>
            <a:r>
              <a:rPr lang="en-US" dirty="0" err="1">
                <a:solidFill>
                  <a:srgbClr val="C00000"/>
                </a:solidFill>
              </a:rPr>
              <a:t>Lhung</a:t>
            </a:r>
            <a:r>
              <a:rPr lang="es-ES" dirty="0">
                <a:solidFill>
                  <a:srgbClr val="C00000"/>
                </a:solidFill>
              </a:rPr>
              <a:t>: </a:t>
            </a:r>
          </a:p>
          <a:p>
            <a:r>
              <a:rPr lang="es-ES" dirty="0" err="1"/>
              <a:t>Hitin</a:t>
            </a:r>
            <a:r>
              <a:rPr lang="es-ES" dirty="0"/>
              <a:t> </a:t>
            </a:r>
            <a:r>
              <a:rPr lang="es-ES" dirty="0" err="1"/>
              <a:t>seipih</a:t>
            </a:r>
            <a:r>
              <a:rPr lang="es-ES" dirty="0"/>
              <a:t> in, '</a:t>
            </a:r>
            <a:r>
              <a:rPr lang="es-ES" dirty="0" err="1"/>
              <a:t>Hing</a:t>
            </a:r>
            <a:r>
              <a:rPr lang="es-ES" dirty="0"/>
              <a:t> </a:t>
            </a:r>
            <a:r>
              <a:rPr lang="es-ES" dirty="0" err="1"/>
              <a:t>jing</a:t>
            </a:r>
            <a:r>
              <a:rPr lang="es-ES" dirty="0"/>
              <a:t> </a:t>
            </a:r>
            <a:r>
              <a:rPr lang="es-ES" dirty="0" err="1"/>
              <a:t>Pakai</a:t>
            </a:r>
            <a:r>
              <a:rPr lang="es-ES" dirty="0"/>
              <a:t> </a:t>
            </a:r>
            <a:r>
              <a:rPr lang="es-ES" dirty="0" err="1"/>
              <a:t>kitep</a:t>
            </a:r>
            <a:r>
              <a:rPr lang="es-ES" dirty="0"/>
              <a:t> </a:t>
            </a:r>
            <a:r>
              <a:rPr lang="es-ES" dirty="0" err="1"/>
              <a:t>kahi</a:t>
            </a:r>
            <a:r>
              <a:rPr lang="es-ES" dirty="0"/>
              <a:t>, </a:t>
            </a:r>
            <a:r>
              <a:rPr lang="es-ES" dirty="0" err="1"/>
              <a:t>nataopih</a:t>
            </a:r>
            <a:r>
              <a:rPr lang="es-ES" dirty="0"/>
              <a:t> </a:t>
            </a:r>
            <a:r>
              <a:rPr lang="es-ES" dirty="0" err="1"/>
              <a:t>bang</a:t>
            </a:r>
            <a:r>
              <a:rPr lang="es-ES" dirty="0"/>
              <a:t> in bol </a:t>
            </a:r>
            <a:r>
              <a:rPr lang="es-ES" dirty="0" err="1"/>
              <a:t>na’ng</a:t>
            </a:r>
            <a:r>
              <a:rPr lang="es-ES" dirty="0"/>
              <a:t> e. Kei </a:t>
            </a:r>
            <a:r>
              <a:rPr lang="es-ES" dirty="0" err="1"/>
              <a:t>Pakai</a:t>
            </a:r>
            <a:r>
              <a:rPr lang="es-ES" dirty="0"/>
              <a:t> in </a:t>
            </a:r>
            <a:r>
              <a:rPr lang="es-ES" dirty="0" err="1"/>
              <a:t>kaseidoh</a:t>
            </a:r>
            <a:r>
              <a:rPr lang="es-ES" dirty="0"/>
              <a:t> </a:t>
            </a:r>
            <a:r>
              <a:rPr lang="es-ES" dirty="0" err="1"/>
              <a:t>ahitai</a:t>
            </a:r>
            <a:r>
              <a:rPr lang="es-ES" dirty="0"/>
              <a:t>. </a:t>
            </a:r>
            <a:r>
              <a:rPr lang="es-ES" dirty="0" err="1"/>
              <a:t>Nathi</a:t>
            </a:r>
            <a:r>
              <a:rPr lang="es-ES" dirty="0"/>
              <a:t> uva </a:t>
            </a:r>
            <a:r>
              <a:rPr lang="es-ES" dirty="0" err="1"/>
              <a:t>hiche</a:t>
            </a:r>
            <a:r>
              <a:rPr lang="es-ES" dirty="0"/>
              <a:t> </a:t>
            </a:r>
            <a:r>
              <a:rPr lang="es-ES" dirty="0" err="1"/>
              <a:t>gamthip</a:t>
            </a:r>
            <a:r>
              <a:rPr lang="es-ES" dirty="0"/>
              <a:t> </a:t>
            </a:r>
            <a:r>
              <a:rPr lang="es-ES" dirty="0" err="1"/>
              <a:t>nuoi</a:t>
            </a:r>
            <a:r>
              <a:rPr lang="es-ES" dirty="0"/>
              <a:t> </a:t>
            </a:r>
            <a:r>
              <a:rPr lang="es-ES" dirty="0" err="1"/>
              <a:t>naluong</a:t>
            </a:r>
            <a:r>
              <a:rPr lang="es-ES" dirty="0"/>
              <a:t> u </a:t>
            </a:r>
            <a:r>
              <a:rPr lang="es-ES" dirty="0" err="1"/>
              <a:t>kithethaang</a:t>
            </a:r>
            <a:r>
              <a:rPr lang="es-ES" dirty="0"/>
              <a:t> </a:t>
            </a:r>
            <a:r>
              <a:rPr lang="es-ES" dirty="0" err="1"/>
              <a:t>suoh</a:t>
            </a:r>
            <a:r>
              <a:rPr lang="es-ES" dirty="0"/>
              <a:t> </a:t>
            </a:r>
            <a:r>
              <a:rPr lang="es-ES" dirty="0" err="1"/>
              <a:t>ding</a:t>
            </a:r>
            <a:r>
              <a:rPr lang="es-ES" dirty="0"/>
              <a:t> </a:t>
            </a:r>
            <a:r>
              <a:rPr lang="es-ES" dirty="0" err="1"/>
              <a:t>ahi</a:t>
            </a:r>
            <a:r>
              <a:rPr lang="es-ES" dirty="0"/>
              <a:t>. </a:t>
            </a:r>
            <a:r>
              <a:rPr lang="es-ES" dirty="0" err="1"/>
              <a:t>Kakom</a:t>
            </a:r>
            <a:r>
              <a:rPr lang="es-ES" dirty="0"/>
              <a:t> a </a:t>
            </a:r>
            <a:r>
              <a:rPr lang="es-ES" dirty="0" err="1"/>
              <a:t>nakiphin</a:t>
            </a:r>
            <a:r>
              <a:rPr lang="es-ES" dirty="0"/>
              <a:t> </a:t>
            </a:r>
            <a:r>
              <a:rPr lang="es-ES" dirty="0" err="1"/>
              <a:t>jeh</a:t>
            </a:r>
            <a:r>
              <a:rPr lang="es-ES" dirty="0"/>
              <a:t> uva </a:t>
            </a:r>
            <a:r>
              <a:rPr lang="es-ES" dirty="0" err="1"/>
              <a:t>kum</a:t>
            </a:r>
            <a:r>
              <a:rPr lang="es-ES" dirty="0"/>
              <a:t> </a:t>
            </a:r>
            <a:r>
              <a:rPr lang="es-ES" dirty="0" err="1"/>
              <a:t>somni</a:t>
            </a:r>
            <a:r>
              <a:rPr lang="es-ES" dirty="0"/>
              <a:t> a </a:t>
            </a:r>
            <a:r>
              <a:rPr lang="es-ES" dirty="0" err="1"/>
              <a:t>lhah</a:t>
            </a:r>
            <a:r>
              <a:rPr lang="es-ES" dirty="0"/>
              <a:t> </a:t>
            </a:r>
            <a:r>
              <a:rPr lang="es-ES" dirty="0" err="1"/>
              <a:t>chunglam</a:t>
            </a:r>
            <a:r>
              <a:rPr lang="es-ES" dirty="0"/>
              <a:t> </a:t>
            </a:r>
            <a:r>
              <a:rPr lang="es-ES" dirty="0" err="1"/>
              <a:t>koimacha</a:t>
            </a:r>
            <a:r>
              <a:rPr lang="es-ES" dirty="0"/>
              <a:t> </a:t>
            </a:r>
            <a:r>
              <a:rPr lang="es-ES" dirty="0" err="1"/>
              <a:t>khuche</a:t>
            </a:r>
            <a:r>
              <a:rPr lang="es-ES" dirty="0"/>
              <a:t> </a:t>
            </a:r>
            <a:r>
              <a:rPr lang="es-ES" dirty="0" err="1"/>
              <a:t>gamsung</a:t>
            </a:r>
            <a:r>
              <a:rPr lang="es-ES" dirty="0"/>
              <a:t> </a:t>
            </a:r>
            <a:r>
              <a:rPr lang="es-ES" dirty="0" err="1"/>
              <a:t>nalut</a:t>
            </a:r>
            <a:r>
              <a:rPr lang="es-ES" dirty="0"/>
              <a:t> </a:t>
            </a:r>
            <a:r>
              <a:rPr lang="es-ES" dirty="0" err="1"/>
              <a:t>lou</a:t>
            </a:r>
            <a:r>
              <a:rPr lang="es-ES" dirty="0"/>
              <a:t> hiel </a:t>
            </a:r>
            <a:r>
              <a:rPr lang="es-ES" dirty="0" err="1"/>
              <a:t>diu</a:t>
            </a:r>
            <a:r>
              <a:rPr lang="es-ES" dirty="0"/>
              <a:t> </a:t>
            </a:r>
            <a:r>
              <a:rPr lang="es-ES" dirty="0" err="1"/>
              <a:t>ahi</a:t>
            </a:r>
            <a:r>
              <a:rPr lang="es-ES" dirty="0"/>
              <a:t>. </a:t>
            </a:r>
            <a:r>
              <a:rPr lang="es-ES" dirty="0" err="1"/>
              <a:t>Hiche</a:t>
            </a:r>
            <a:r>
              <a:rPr lang="es-ES" dirty="0"/>
              <a:t> </a:t>
            </a:r>
            <a:r>
              <a:rPr lang="es-ES" dirty="0" err="1"/>
              <a:t>gam</a:t>
            </a:r>
            <a:r>
              <a:rPr lang="es-ES" dirty="0"/>
              <a:t> a </a:t>
            </a:r>
            <a:r>
              <a:rPr lang="es-ES" dirty="0" err="1"/>
              <a:t>khu</a:t>
            </a:r>
            <a:r>
              <a:rPr lang="es-ES" dirty="0"/>
              <a:t> </a:t>
            </a:r>
            <a:r>
              <a:rPr lang="es-ES" dirty="0" err="1"/>
              <a:t>cheng</a:t>
            </a:r>
            <a:r>
              <a:rPr lang="es-ES" dirty="0"/>
              <a:t> </a:t>
            </a:r>
            <a:r>
              <a:rPr lang="es-ES" dirty="0" err="1"/>
              <a:t>dia</a:t>
            </a:r>
            <a:r>
              <a:rPr lang="es-ES" dirty="0"/>
              <a:t> </a:t>
            </a:r>
            <a:r>
              <a:rPr lang="es-ES" dirty="0" err="1"/>
              <a:t>katepsa</a:t>
            </a:r>
            <a:r>
              <a:rPr lang="es-ES" dirty="0"/>
              <a:t> </a:t>
            </a:r>
            <a:r>
              <a:rPr lang="es-ES" dirty="0" err="1"/>
              <a:t>nahi</a:t>
            </a:r>
            <a:r>
              <a:rPr lang="es-ES" dirty="0"/>
              <a:t> </a:t>
            </a:r>
            <a:r>
              <a:rPr lang="es-ES" dirty="0" err="1"/>
              <a:t>uvin</a:t>
            </a:r>
            <a:r>
              <a:rPr lang="es-ES" dirty="0"/>
              <a:t>, </a:t>
            </a:r>
            <a:r>
              <a:rPr lang="es-ES" dirty="0" err="1"/>
              <a:t>hijongle</a:t>
            </a:r>
            <a:r>
              <a:rPr lang="es-ES" dirty="0"/>
              <a:t> </a:t>
            </a:r>
            <a:r>
              <a:rPr lang="es-ES" dirty="0" err="1"/>
              <a:t>nangho</a:t>
            </a:r>
            <a:r>
              <a:rPr lang="es-ES" dirty="0"/>
              <a:t> </a:t>
            </a:r>
            <a:r>
              <a:rPr lang="es-ES" dirty="0" err="1"/>
              <a:t>vang</a:t>
            </a:r>
            <a:r>
              <a:rPr lang="es-ES" dirty="0"/>
              <a:t>, Caleb le Joshua </a:t>
            </a:r>
            <a:r>
              <a:rPr lang="es-ES" dirty="0" err="1"/>
              <a:t>tilou</a:t>
            </a:r>
            <a:r>
              <a:rPr lang="es-ES" dirty="0"/>
              <a:t>, </a:t>
            </a:r>
            <a:r>
              <a:rPr lang="es-ES" dirty="0" err="1"/>
              <a:t>khatcha</a:t>
            </a:r>
            <a:r>
              <a:rPr lang="es-ES" dirty="0"/>
              <a:t> </a:t>
            </a:r>
            <a:r>
              <a:rPr lang="es-ES" dirty="0" err="1"/>
              <a:t>lut</a:t>
            </a:r>
            <a:r>
              <a:rPr lang="es-ES" dirty="0"/>
              <a:t> </a:t>
            </a:r>
            <a:r>
              <a:rPr lang="es-ES" dirty="0" err="1"/>
              <a:t>po</a:t>
            </a:r>
            <a:r>
              <a:rPr lang="es-ES" dirty="0"/>
              <a:t> </a:t>
            </a:r>
            <a:r>
              <a:rPr lang="es-ES" dirty="0" err="1"/>
              <a:t>uvin</a:t>
            </a:r>
            <a:r>
              <a:rPr lang="es-ES" dirty="0"/>
              <a:t> nate.  </a:t>
            </a:r>
          </a:p>
          <a:p>
            <a:r>
              <a:rPr lang="es-ES" dirty="0"/>
              <a:t>(</a:t>
            </a:r>
            <a:r>
              <a:rPr lang="es-ES" dirty="0" err="1"/>
              <a:t>Num</a:t>
            </a:r>
            <a:r>
              <a:rPr lang="es-ES" dirty="0"/>
              <a:t> 14:28-30) </a:t>
            </a:r>
          </a:p>
          <a:p>
            <a:r>
              <a:rPr lang="es-ES" dirty="0" err="1"/>
              <a:t>Nachateu</a:t>
            </a:r>
            <a:r>
              <a:rPr lang="es-ES" dirty="0"/>
              <a:t> gal in </a:t>
            </a:r>
            <a:r>
              <a:rPr lang="es-ES" dirty="0" err="1"/>
              <a:t>amat</a:t>
            </a:r>
            <a:r>
              <a:rPr lang="es-ES" dirty="0"/>
              <a:t> din </a:t>
            </a:r>
            <a:r>
              <a:rPr lang="es-ES" dirty="0" err="1"/>
              <a:t>nasei</a:t>
            </a:r>
            <a:r>
              <a:rPr lang="es-ES" dirty="0"/>
              <a:t> un, </a:t>
            </a:r>
            <a:r>
              <a:rPr lang="es-ES" dirty="0" err="1"/>
              <a:t>amaho</a:t>
            </a:r>
            <a:r>
              <a:rPr lang="es-ES" dirty="0"/>
              <a:t> </a:t>
            </a:r>
            <a:r>
              <a:rPr lang="es-ES" dirty="0" err="1"/>
              <a:t>chu</a:t>
            </a:r>
            <a:r>
              <a:rPr lang="es-ES" dirty="0"/>
              <a:t> </a:t>
            </a:r>
            <a:r>
              <a:rPr lang="es-ES" dirty="0" err="1"/>
              <a:t>nadeimosa</a:t>
            </a:r>
            <a:r>
              <a:rPr lang="es-ES" dirty="0"/>
              <a:t> u </a:t>
            </a:r>
            <a:r>
              <a:rPr lang="es-ES" dirty="0" err="1"/>
              <a:t>gamsung</a:t>
            </a:r>
            <a:r>
              <a:rPr lang="es-ES" dirty="0"/>
              <a:t> a </a:t>
            </a:r>
            <a:r>
              <a:rPr lang="es-ES" dirty="0" err="1"/>
              <a:t>kapuilut</a:t>
            </a:r>
            <a:r>
              <a:rPr lang="es-ES" dirty="0"/>
              <a:t> </a:t>
            </a:r>
            <a:r>
              <a:rPr lang="es-ES" dirty="0" err="1"/>
              <a:t>ding</a:t>
            </a:r>
            <a:r>
              <a:rPr lang="es-ES" dirty="0"/>
              <a:t> </a:t>
            </a:r>
            <a:r>
              <a:rPr lang="es-ES" dirty="0" err="1"/>
              <a:t>inmun</a:t>
            </a:r>
            <a:r>
              <a:rPr lang="es-ES" dirty="0"/>
              <a:t> a </a:t>
            </a:r>
            <a:r>
              <a:rPr lang="es-ES" dirty="0" err="1"/>
              <a:t>anei</a:t>
            </a:r>
            <a:r>
              <a:rPr lang="es-ES" dirty="0"/>
              <a:t> </a:t>
            </a:r>
            <a:r>
              <a:rPr lang="es-ES" dirty="0" err="1"/>
              <a:t>diu</a:t>
            </a:r>
            <a:r>
              <a:rPr lang="es-ES" dirty="0"/>
              <a:t> </a:t>
            </a:r>
            <a:r>
              <a:rPr lang="es-ES" dirty="0" err="1"/>
              <a:t>ahi</a:t>
            </a:r>
            <a:r>
              <a:rPr lang="es-ES" dirty="0"/>
              <a:t>. </a:t>
            </a:r>
            <a:r>
              <a:rPr lang="es-ES" dirty="0" err="1"/>
              <a:t>Nang</a:t>
            </a:r>
            <a:r>
              <a:rPr lang="es-ES" dirty="0"/>
              <a:t> </a:t>
            </a:r>
            <a:r>
              <a:rPr lang="es-ES" dirty="0" err="1"/>
              <a:t>ho</a:t>
            </a:r>
            <a:r>
              <a:rPr lang="es-ES" dirty="0"/>
              <a:t> </a:t>
            </a:r>
            <a:r>
              <a:rPr lang="es-ES" dirty="0" err="1"/>
              <a:t>vang</a:t>
            </a:r>
            <a:r>
              <a:rPr lang="es-ES" dirty="0"/>
              <a:t> </a:t>
            </a:r>
            <a:r>
              <a:rPr lang="es-ES" dirty="0" err="1"/>
              <a:t>hiche</a:t>
            </a:r>
            <a:r>
              <a:rPr lang="es-ES" dirty="0"/>
              <a:t> </a:t>
            </a:r>
            <a:r>
              <a:rPr lang="es-ES" dirty="0" err="1"/>
              <a:t>gamthip</a:t>
            </a:r>
            <a:r>
              <a:rPr lang="es-ES" dirty="0"/>
              <a:t> </a:t>
            </a:r>
            <a:r>
              <a:rPr lang="es-ES" dirty="0" err="1"/>
              <a:t>lai</a:t>
            </a:r>
            <a:r>
              <a:rPr lang="es-ES" dirty="0"/>
              <a:t> a </a:t>
            </a:r>
            <a:r>
              <a:rPr lang="es-ES" dirty="0" err="1"/>
              <a:t>thigam</a:t>
            </a:r>
            <a:r>
              <a:rPr lang="es-ES" dirty="0"/>
              <a:t> </a:t>
            </a:r>
            <a:r>
              <a:rPr lang="es-ES" dirty="0" err="1"/>
              <a:t>ding</a:t>
            </a:r>
            <a:r>
              <a:rPr lang="es-ES" dirty="0"/>
              <a:t> </a:t>
            </a:r>
            <a:r>
              <a:rPr lang="es-ES" dirty="0" err="1"/>
              <a:t>nahi</a:t>
            </a:r>
            <a:r>
              <a:rPr lang="es-ES" dirty="0"/>
              <a:t> uve.  </a:t>
            </a:r>
          </a:p>
          <a:p>
            <a:r>
              <a:rPr lang="es-ES" dirty="0"/>
              <a:t>(</a:t>
            </a:r>
            <a:r>
              <a:rPr lang="es-ES" dirty="0" err="1"/>
              <a:t>Num</a:t>
            </a:r>
            <a:r>
              <a:rPr lang="es-ES" dirty="0"/>
              <a:t> 14:31-32)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3B7029D-1F0E-4DC8-E650-DA7518C3EA85}"/>
              </a:ext>
            </a:extLst>
          </p:cNvPr>
          <p:cNvSpPr txBox="1"/>
          <p:nvPr/>
        </p:nvSpPr>
        <p:spPr>
          <a:xfrm>
            <a:off x="3829648" y="151251"/>
            <a:ext cx="4532703" cy="584775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Thulhuhna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Kibol</a:t>
            </a:r>
            <a:r>
              <a:rPr lang="en-US" sz="3200" b="1" dirty="0">
                <a:solidFill>
                  <a:schemeClr val="tx1"/>
                </a:solidFill>
              </a:rPr>
              <a:t> Gaho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F8FD599-FA19-2466-BBBB-26AA57804441}"/>
              </a:ext>
            </a:extLst>
          </p:cNvPr>
          <p:cNvSpPr txBox="1"/>
          <p:nvPr/>
        </p:nvSpPr>
        <p:spPr>
          <a:xfrm>
            <a:off x="7532741" y="3018500"/>
            <a:ext cx="4532703" cy="3693319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 dirty="0" err="1">
                <a:solidFill>
                  <a:srgbClr val="C00000"/>
                </a:solidFill>
              </a:rPr>
              <a:t>Gam</a:t>
            </a:r>
            <a:r>
              <a:rPr lang="es-ES" dirty="0">
                <a:solidFill>
                  <a:srgbClr val="C00000"/>
                </a:solidFill>
              </a:rPr>
              <a:t> </a:t>
            </a:r>
            <a:r>
              <a:rPr lang="es-ES" dirty="0" err="1">
                <a:solidFill>
                  <a:srgbClr val="C00000"/>
                </a:solidFill>
              </a:rPr>
              <a:t>Luo</a:t>
            </a:r>
            <a:r>
              <a:rPr lang="es-ES" dirty="0">
                <a:solidFill>
                  <a:srgbClr val="C00000"/>
                </a:solidFill>
              </a:rPr>
              <a:t> U</a:t>
            </a:r>
            <a:r>
              <a:rPr lang="es-ES" dirty="0"/>
              <a:t>: </a:t>
            </a:r>
          </a:p>
          <a:p>
            <a:r>
              <a:rPr lang="es-ES" dirty="0" err="1"/>
              <a:t>Hiti</a:t>
            </a:r>
            <a:r>
              <a:rPr lang="es-ES" dirty="0"/>
              <a:t> hin </a:t>
            </a:r>
            <a:r>
              <a:rPr lang="es-ES" dirty="0" err="1"/>
              <a:t>Thempuhon</a:t>
            </a:r>
            <a:r>
              <a:rPr lang="es-ES" dirty="0"/>
              <a:t> </a:t>
            </a:r>
            <a:r>
              <a:rPr lang="es-ES" dirty="0" err="1"/>
              <a:t>sumkon</a:t>
            </a:r>
            <a:r>
              <a:rPr lang="es-ES" dirty="0"/>
              <a:t> </a:t>
            </a:r>
            <a:r>
              <a:rPr lang="es-ES" dirty="0" err="1"/>
              <a:t>amut</a:t>
            </a:r>
            <a:r>
              <a:rPr lang="es-ES" dirty="0"/>
              <a:t> </a:t>
            </a:r>
            <a:r>
              <a:rPr lang="es-ES" dirty="0" err="1"/>
              <a:t>ta</a:t>
            </a:r>
            <a:r>
              <a:rPr lang="es-ES" dirty="0"/>
              <a:t> uve. </a:t>
            </a:r>
            <a:r>
              <a:rPr lang="es-ES" dirty="0" err="1"/>
              <a:t>Sumkon</a:t>
            </a:r>
            <a:r>
              <a:rPr lang="es-ES" dirty="0"/>
              <a:t> gin </a:t>
            </a:r>
            <a:r>
              <a:rPr lang="es-ES" dirty="0" err="1"/>
              <a:t>ajah</a:t>
            </a:r>
            <a:r>
              <a:rPr lang="es-ES" dirty="0"/>
              <a:t> tah-un </a:t>
            </a:r>
            <a:r>
              <a:rPr lang="es-ES" dirty="0" err="1"/>
              <a:t>pasal</a:t>
            </a:r>
            <a:r>
              <a:rPr lang="es-ES" dirty="0"/>
              <a:t> </a:t>
            </a:r>
            <a:r>
              <a:rPr lang="es-ES" dirty="0" err="1"/>
              <a:t>jousen</a:t>
            </a:r>
            <a:r>
              <a:rPr lang="es-ES" dirty="0"/>
              <a:t> a-</a:t>
            </a:r>
            <a:r>
              <a:rPr lang="es-ES" dirty="0" err="1"/>
              <a:t>ao</a:t>
            </a:r>
            <a:r>
              <a:rPr lang="es-ES" dirty="0"/>
              <a:t> </a:t>
            </a:r>
            <a:r>
              <a:rPr lang="es-ES" dirty="0" err="1"/>
              <a:t>jeng</a:t>
            </a:r>
            <a:r>
              <a:rPr lang="es-ES" dirty="0"/>
              <a:t> u le, </a:t>
            </a:r>
            <a:r>
              <a:rPr lang="es-ES" dirty="0" err="1"/>
              <a:t>khopi</a:t>
            </a:r>
            <a:r>
              <a:rPr lang="es-ES" dirty="0"/>
              <a:t> </a:t>
            </a:r>
            <a:r>
              <a:rPr lang="es-ES" dirty="0" err="1"/>
              <a:t>kulpi</a:t>
            </a:r>
            <a:r>
              <a:rPr lang="es-ES" dirty="0"/>
              <a:t> </a:t>
            </a:r>
            <a:r>
              <a:rPr lang="es-ES" dirty="0" err="1"/>
              <a:t>achim</a:t>
            </a:r>
            <a:r>
              <a:rPr lang="es-ES" dirty="0"/>
              <a:t> </a:t>
            </a:r>
            <a:r>
              <a:rPr lang="es-ES" dirty="0" err="1"/>
              <a:t>tai</a:t>
            </a:r>
            <a:r>
              <a:rPr lang="es-ES" dirty="0"/>
              <a:t>. </a:t>
            </a:r>
            <a:r>
              <a:rPr lang="es-ES" dirty="0" err="1"/>
              <a:t>Chutah</a:t>
            </a:r>
            <a:r>
              <a:rPr lang="es-ES" dirty="0"/>
              <a:t> </a:t>
            </a:r>
            <a:r>
              <a:rPr lang="es-ES" dirty="0" err="1"/>
              <a:t>chun</a:t>
            </a:r>
            <a:r>
              <a:rPr lang="es-ES" dirty="0"/>
              <a:t> </a:t>
            </a:r>
            <a:r>
              <a:rPr lang="es-ES" dirty="0" err="1"/>
              <a:t>sepai</a:t>
            </a:r>
            <a:r>
              <a:rPr lang="es-ES" dirty="0"/>
              <a:t> </a:t>
            </a:r>
            <a:r>
              <a:rPr lang="es-ES" dirty="0" err="1"/>
              <a:t>jouse</a:t>
            </a:r>
            <a:r>
              <a:rPr lang="es-ES" dirty="0"/>
              <a:t> </a:t>
            </a:r>
            <a:r>
              <a:rPr lang="es-ES" dirty="0" err="1"/>
              <a:t>khopi</a:t>
            </a:r>
            <a:r>
              <a:rPr lang="es-ES" dirty="0"/>
              <a:t> </a:t>
            </a:r>
            <a:r>
              <a:rPr lang="es-ES" dirty="0" err="1"/>
              <a:t>sung</a:t>
            </a:r>
            <a:r>
              <a:rPr lang="es-ES" dirty="0"/>
              <a:t> a </a:t>
            </a:r>
            <a:r>
              <a:rPr lang="es-ES" dirty="0" err="1"/>
              <a:t>akitol</a:t>
            </a:r>
            <a:r>
              <a:rPr lang="es-ES" dirty="0"/>
              <a:t> </a:t>
            </a:r>
            <a:r>
              <a:rPr lang="es-ES" dirty="0" err="1"/>
              <a:t>lut</a:t>
            </a:r>
            <a:r>
              <a:rPr lang="es-ES" dirty="0"/>
              <a:t> un, </a:t>
            </a:r>
            <a:r>
              <a:rPr lang="es-ES" dirty="0" err="1"/>
              <a:t>atoupha</a:t>
            </a:r>
            <a:r>
              <a:rPr lang="es-ES" dirty="0"/>
              <a:t> </a:t>
            </a:r>
            <a:r>
              <a:rPr lang="es-ES" dirty="0" err="1"/>
              <a:t>ta</a:t>
            </a:r>
            <a:r>
              <a:rPr lang="es-ES" dirty="0"/>
              <a:t> uve. </a:t>
            </a:r>
            <a:r>
              <a:rPr lang="es-ES" dirty="0" err="1"/>
              <a:t>Khosung</a:t>
            </a:r>
            <a:r>
              <a:rPr lang="es-ES" dirty="0"/>
              <a:t> mite </a:t>
            </a:r>
            <a:r>
              <a:rPr lang="es-ES" dirty="0" err="1"/>
              <a:t>chemjam</a:t>
            </a:r>
            <a:r>
              <a:rPr lang="es-ES" dirty="0"/>
              <a:t> in </a:t>
            </a:r>
            <a:r>
              <a:rPr lang="es-ES" dirty="0" err="1"/>
              <a:t>asatlih</a:t>
            </a:r>
            <a:r>
              <a:rPr lang="es-ES" dirty="0"/>
              <a:t> </a:t>
            </a:r>
            <a:r>
              <a:rPr lang="es-ES" dirty="0" err="1"/>
              <a:t>suoh</a:t>
            </a:r>
            <a:r>
              <a:rPr lang="es-ES" dirty="0"/>
              <a:t> hiel un, </a:t>
            </a:r>
            <a:r>
              <a:rPr lang="es-ES" dirty="0" err="1"/>
              <a:t>numei</a:t>
            </a:r>
            <a:r>
              <a:rPr lang="es-ES" dirty="0"/>
              <a:t> </a:t>
            </a:r>
            <a:r>
              <a:rPr lang="es-ES" dirty="0" err="1"/>
              <a:t>pasal</a:t>
            </a:r>
            <a:r>
              <a:rPr lang="es-ES" dirty="0"/>
              <a:t>, </a:t>
            </a:r>
            <a:r>
              <a:rPr lang="es-ES" dirty="0" err="1"/>
              <a:t>teh</a:t>
            </a:r>
            <a:r>
              <a:rPr lang="es-ES" dirty="0"/>
              <a:t> le </a:t>
            </a:r>
            <a:r>
              <a:rPr lang="es-ES" dirty="0" err="1"/>
              <a:t>khang</a:t>
            </a:r>
            <a:r>
              <a:rPr lang="es-ES" dirty="0"/>
              <a:t> </a:t>
            </a:r>
            <a:r>
              <a:rPr lang="es-ES" dirty="0" err="1"/>
              <a:t>dat</a:t>
            </a:r>
            <a:r>
              <a:rPr lang="es-ES" dirty="0"/>
              <a:t> </a:t>
            </a:r>
            <a:r>
              <a:rPr lang="es-ES" dirty="0" err="1"/>
              <a:t>louvin</a:t>
            </a:r>
            <a:r>
              <a:rPr lang="es-ES" dirty="0"/>
              <a:t> </a:t>
            </a:r>
            <a:r>
              <a:rPr lang="es-ES" dirty="0" err="1"/>
              <a:t>athat</a:t>
            </a:r>
            <a:r>
              <a:rPr lang="es-ES" dirty="0"/>
              <a:t> </a:t>
            </a:r>
            <a:r>
              <a:rPr lang="es-ES" dirty="0" err="1"/>
              <a:t>gam</a:t>
            </a:r>
            <a:r>
              <a:rPr lang="es-ES" dirty="0"/>
              <a:t> </a:t>
            </a:r>
            <a:r>
              <a:rPr lang="es-ES" dirty="0" err="1"/>
              <a:t>ta</a:t>
            </a:r>
            <a:r>
              <a:rPr lang="es-ES" dirty="0"/>
              <a:t> uve. Bong le </a:t>
            </a:r>
            <a:r>
              <a:rPr lang="es-ES" dirty="0" err="1"/>
              <a:t>kelngoi</a:t>
            </a:r>
            <a:r>
              <a:rPr lang="es-ES" dirty="0"/>
              <a:t> chule </a:t>
            </a:r>
            <a:r>
              <a:rPr lang="es-ES" dirty="0" err="1"/>
              <a:t>sa-ngan</a:t>
            </a:r>
            <a:r>
              <a:rPr lang="es-ES" dirty="0"/>
              <a:t> </a:t>
            </a:r>
            <a:r>
              <a:rPr lang="es-ES" dirty="0" err="1"/>
              <a:t>jouse</a:t>
            </a:r>
            <a:r>
              <a:rPr lang="es-ES" dirty="0"/>
              <a:t> </a:t>
            </a:r>
            <a:r>
              <a:rPr lang="es-ES" dirty="0" err="1"/>
              <a:t>jong</a:t>
            </a:r>
            <a:r>
              <a:rPr lang="es-ES" dirty="0"/>
              <a:t> </a:t>
            </a:r>
            <a:r>
              <a:rPr lang="es-ES" dirty="0" err="1"/>
              <a:t>athat</a:t>
            </a:r>
            <a:r>
              <a:rPr lang="es-ES" dirty="0"/>
              <a:t> uve. </a:t>
            </a:r>
            <a:r>
              <a:rPr lang="es-ES" dirty="0" err="1"/>
              <a:t>Gam</a:t>
            </a:r>
            <a:r>
              <a:rPr lang="es-ES" dirty="0"/>
              <a:t> ve-</a:t>
            </a:r>
            <a:r>
              <a:rPr lang="es-ES" dirty="0" err="1"/>
              <a:t>lhite</a:t>
            </a:r>
            <a:r>
              <a:rPr lang="es-ES" dirty="0"/>
              <a:t> ni </a:t>
            </a:r>
            <a:r>
              <a:rPr lang="es-ES" dirty="0" err="1"/>
              <a:t>jah</a:t>
            </a:r>
            <a:r>
              <a:rPr lang="es-ES" dirty="0"/>
              <a:t> a </a:t>
            </a:r>
            <a:r>
              <a:rPr lang="es-ES" dirty="0" err="1"/>
              <a:t>Joshuan</a:t>
            </a:r>
            <a:r>
              <a:rPr lang="es-ES" dirty="0"/>
              <a:t>, "</a:t>
            </a:r>
            <a:r>
              <a:rPr lang="es-ES" dirty="0" err="1"/>
              <a:t>Nakitepna</a:t>
            </a:r>
            <a:r>
              <a:rPr lang="es-ES" dirty="0"/>
              <a:t> </a:t>
            </a:r>
            <a:r>
              <a:rPr lang="es-ES" dirty="0" err="1"/>
              <a:t>lhon</a:t>
            </a:r>
            <a:r>
              <a:rPr lang="es-ES" dirty="0"/>
              <a:t> </a:t>
            </a:r>
            <a:r>
              <a:rPr lang="es-ES" dirty="0" err="1"/>
              <a:t>bangin</a:t>
            </a:r>
            <a:r>
              <a:rPr lang="es-ES" dirty="0"/>
              <a:t>, </a:t>
            </a:r>
            <a:r>
              <a:rPr lang="es-ES" dirty="0" err="1"/>
              <a:t>Rahab</a:t>
            </a:r>
            <a:r>
              <a:rPr lang="es-ES" dirty="0"/>
              <a:t> </a:t>
            </a:r>
            <a:r>
              <a:rPr lang="es-ES" dirty="0" err="1"/>
              <a:t>notinu</a:t>
            </a:r>
            <a:r>
              <a:rPr lang="es-ES" dirty="0"/>
              <a:t> in </a:t>
            </a:r>
            <a:r>
              <a:rPr lang="es-ES" dirty="0" err="1"/>
              <a:t>lut'in</a:t>
            </a:r>
            <a:r>
              <a:rPr lang="es-ES" dirty="0"/>
              <a:t>, amale a-</a:t>
            </a:r>
            <a:r>
              <a:rPr lang="es-ES" dirty="0" err="1"/>
              <a:t>insung</a:t>
            </a:r>
            <a:r>
              <a:rPr lang="es-ES" dirty="0"/>
              <a:t> mite </a:t>
            </a:r>
            <a:r>
              <a:rPr lang="es-ES" dirty="0" err="1"/>
              <a:t>gapuidoh</a:t>
            </a:r>
            <a:r>
              <a:rPr lang="es-ES" dirty="0"/>
              <a:t> </a:t>
            </a:r>
            <a:r>
              <a:rPr lang="es-ES" dirty="0" err="1"/>
              <a:t>lhontan</a:t>
            </a:r>
            <a:r>
              <a:rPr lang="es-ES" dirty="0"/>
              <a:t>," </a:t>
            </a:r>
            <a:r>
              <a:rPr lang="es-ES" dirty="0" err="1"/>
              <a:t>ati</a:t>
            </a:r>
            <a:r>
              <a:rPr lang="es-ES" dirty="0"/>
              <a:t>.  </a:t>
            </a:r>
          </a:p>
          <a:p>
            <a:r>
              <a:rPr lang="es-ES" dirty="0"/>
              <a:t>(Jos 6:20-22)</a:t>
            </a:r>
          </a:p>
        </p:txBody>
      </p:sp>
      <p:pic>
        <p:nvPicPr>
          <p:cNvPr id="10" name="Imagen 9" descr="Imagen que contiene montaña, naturaleza, exterior, fondo&#10;&#10;Descripción generada automáticamente">
            <a:extLst>
              <a:ext uri="{FF2B5EF4-FFF2-40B4-BE49-F238E27FC236}">
                <a16:creationId xmlns:a16="http://schemas.microsoft.com/office/drawing/2014/main" id="{5E750B17-FE5E-B26F-4431-A92D5CA6CE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28"/>
          <a:stretch/>
        </p:blipFill>
        <p:spPr>
          <a:xfrm>
            <a:off x="160422" y="4406056"/>
            <a:ext cx="3167487" cy="2092242"/>
          </a:xfrm>
          <a:prstGeom prst="rect">
            <a:avLst/>
          </a:prstGeom>
          <a:ln w="190500" cap="sq">
            <a:solidFill>
              <a:srgbClr val="FFD57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>
            <a:bevelT w="152400" h="101600" prst="hardEdge"/>
            <a:extrusionClr>
              <a:srgbClr val="000000"/>
            </a:extrusionClr>
          </a:sp3d>
        </p:spPr>
      </p:pic>
      <p:pic>
        <p:nvPicPr>
          <p:cNvPr id="12" name="Imagen 11" descr="Un grupo de personas disfrazadas posando&#10;&#10;Descripción generada automáticamente con confianza baja">
            <a:extLst>
              <a:ext uri="{FF2B5EF4-FFF2-40B4-BE49-F238E27FC236}">
                <a16:creationId xmlns:a16="http://schemas.microsoft.com/office/drawing/2014/main" id="{24D406A2-0BAC-F061-9F9A-A6AFAA9D20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0" b="4250"/>
          <a:stretch/>
        </p:blipFill>
        <p:spPr>
          <a:xfrm>
            <a:off x="237058" y="325107"/>
            <a:ext cx="3090851" cy="3694226"/>
          </a:xfrm>
          <a:prstGeom prst="rect">
            <a:avLst/>
          </a:prstGeom>
          <a:ln w="190500" cap="sq">
            <a:solidFill>
              <a:srgbClr val="FFD57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>
            <a:bevelT w="152400" h="101600" prst="hardEdge"/>
            <a:extrusionClr>
              <a:srgbClr val="000000"/>
            </a:extrusionClr>
          </a:sp3d>
        </p:spPr>
      </p:pic>
      <p:pic>
        <p:nvPicPr>
          <p:cNvPr id="14" name="Imagen 13" descr="Foto montaje de una montaña&#10;&#10;Descripción generada automáticamente con confianza media">
            <a:extLst>
              <a:ext uri="{FF2B5EF4-FFF2-40B4-BE49-F238E27FC236}">
                <a16:creationId xmlns:a16="http://schemas.microsoft.com/office/drawing/2014/main" id="{F990E7BF-E979-177E-3C5A-35133A73E1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90" b="1043"/>
          <a:stretch/>
        </p:blipFill>
        <p:spPr>
          <a:xfrm>
            <a:off x="8754533" y="151251"/>
            <a:ext cx="3310911" cy="2004765"/>
          </a:xfrm>
          <a:prstGeom prst="rect">
            <a:avLst/>
          </a:prstGeom>
          <a:ln w="1905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>
            <a:bevelT w="152400" h="101600" prst="hardEdge"/>
            <a:extrusionClr>
              <a:srgbClr val="000000"/>
            </a:extrusionClr>
          </a:sp3d>
        </p:spPr>
      </p:pic>
      <p:pic>
        <p:nvPicPr>
          <p:cNvPr id="18" name="Imagen 17" descr="Mapa&#10;&#10;Descripción generada automáticamente">
            <a:extLst>
              <a:ext uri="{FF2B5EF4-FFF2-40B4-BE49-F238E27FC236}">
                <a16:creationId xmlns:a16="http://schemas.microsoft.com/office/drawing/2014/main" id="{B534C1A8-8592-E391-0BCA-C42215CA0B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532" y="1451125"/>
            <a:ext cx="2621113" cy="1404167"/>
          </a:xfrm>
          <a:prstGeom prst="rect">
            <a:avLst/>
          </a:prstGeom>
          <a:ln w="1905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>
            <a:bevelT w="152400" h="1016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00253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6">
            <a:extLst>
              <a:ext uri="{FF2B5EF4-FFF2-40B4-BE49-F238E27FC236}">
                <a16:creationId xmlns:a16="http://schemas.microsoft.com/office/drawing/2014/main" id="{C232B152-3720-4D3B-97ED-45CE5483F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18">
            <a:extLst>
              <a:ext uri="{FF2B5EF4-FFF2-40B4-BE49-F238E27FC236}">
                <a16:creationId xmlns:a16="http://schemas.microsoft.com/office/drawing/2014/main" id="{11BAB570-FF10-4E96-8A3F-FA9804702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693698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B9FAFB2-BEB5-4848-8018-BCAD99E2E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838076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26C6845-C475-7716-4F26-A622F85961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486"/>
          <a:stretch/>
        </p:blipFill>
        <p:spPr>
          <a:xfrm>
            <a:off x="4693698" y="0"/>
            <a:ext cx="7498302" cy="6858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B653568-02FE-DB92-413B-0BA4D99B80BB}"/>
              </a:ext>
            </a:extLst>
          </p:cNvPr>
          <p:cNvSpPr txBox="1"/>
          <p:nvPr/>
        </p:nvSpPr>
        <p:spPr>
          <a:xfrm>
            <a:off x="33866" y="11516"/>
            <a:ext cx="4453467" cy="6832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 err="1">
                <a:solidFill>
                  <a:schemeClr val="bg1"/>
                </a:solidFill>
              </a:rPr>
              <a:t>Pathien</a:t>
            </a:r>
            <a:r>
              <a:rPr lang="en-US" sz="2200" b="1" dirty="0">
                <a:solidFill>
                  <a:schemeClr val="bg1"/>
                </a:solidFill>
              </a:rPr>
              <a:t> chu </a:t>
            </a:r>
            <a:r>
              <a:rPr lang="en-US" sz="2200" b="1" dirty="0" err="1">
                <a:solidFill>
                  <a:schemeClr val="bg1"/>
                </a:solidFill>
              </a:rPr>
              <a:t>janhi</a:t>
            </a:r>
            <a:r>
              <a:rPr lang="en-US" sz="2200" b="1" dirty="0">
                <a:solidFill>
                  <a:schemeClr val="bg1"/>
                </a:solidFill>
              </a:rPr>
              <a:t>, </a:t>
            </a:r>
            <a:r>
              <a:rPr lang="en-US" sz="2200" b="1" dirty="0" err="1">
                <a:solidFill>
                  <a:schemeClr val="bg1"/>
                </a:solidFill>
              </a:rPr>
              <a:t>tuni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leh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jiing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nikho</a:t>
            </a:r>
            <a:r>
              <a:rPr lang="en-US" sz="2200" b="1" dirty="0">
                <a:solidFill>
                  <a:schemeClr val="bg1"/>
                </a:solidFill>
              </a:rPr>
              <a:t> a jong </a:t>
            </a:r>
            <a:r>
              <a:rPr lang="en-US" sz="2200" b="1" dirty="0" err="1">
                <a:solidFill>
                  <a:schemeClr val="bg1"/>
                </a:solidFill>
              </a:rPr>
              <a:t>angei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ngei</a:t>
            </a:r>
            <a:r>
              <a:rPr lang="en-US" sz="2200" b="1" dirty="0">
                <a:solidFill>
                  <a:schemeClr val="bg1"/>
                </a:solidFill>
              </a:rPr>
              <a:t>, </a:t>
            </a:r>
            <a:r>
              <a:rPr lang="en-US" sz="2200" b="1" dirty="0" err="1">
                <a:solidFill>
                  <a:schemeClr val="bg1"/>
                </a:solidFill>
              </a:rPr>
              <a:t>abang</a:t>
            </a:r>
            <a:r>
              <a:rPr lang="en-US" sz="2200" b="1" dirty="0">
                <a:solidFill>
                  <a:schemeClr val="bg1"/>
                </a:solidFill>
              </a:rPr>
              <a:t> bang hi </a:t>
            </a:r>
            <a:r>
              <a:rPr lang="en-US" sz="2200" b="1" dirty="0" err="1">
                <a:solidFill>
                  <a:schemeClr val="bg1"/>
                </a:solidFill>
              </a:rPr>
              <a:t>jing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jieng</a:t>
            </a:r>
            <a:r>
              <a:rPr lang="en-US" sz="2200" b="1" dirty="0">
                <a:solidFill>
                  <a:schemeClr val="bg1"/>
                </a:solidFill>
              </a:rPr>
              <a:t> ahi. Khang </a:t>
            </a:r>
            <a:r>
              <a:rPr lang="en-US" sz="2200" b="1" dirty="0" err="1">
                <a:solidFill>
                  <a:schemeClr val="bg1"/>
                </a:solidFill>
              </a:rPr>
              <a:t>jouse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hieng</a:t>
            </a:r>
            <a:r>
              <a:rPr lang="en-US" sz="2200" b="1" dirty="0">
                <a:solidFill>
                  <a:schemeClr val="bg1"/>
                </a:solidFill>
              </a:rPr>
              <a:t> a </a:t>
            </a:r>
            <a:r>
              <a:rPr lang="en-US" sz="2200" b="1" dirty="0" err="1">
                <a:solidFill>
                  <a:schemeClr val="bg1"/>
                </a:solidFill>
              </a:rPr>
              <a:t>ahina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akilahsah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akibang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jing</a:t>
            </a:r>
            <a:r>
              <a:rPr lang="en-US" sz="2200" b="1" dirty="0">
                <a:solidFill>
                  <a:schemeClr val="bg1"/>
                </a:solidFill>
              </a:rPr>
              <a:t> e: </a:t>
            </a:r>
            <a:r>
              <a:rPr lang="en-US" sz="2200" b="1" dirty="0" err="1">
                <a:solidFill>
                  <a:schemeClr val="bg1"/>
                </a:solidFill>
              </a:rPr>
              <a:t>hepina</a:t>
            </a:r>
            <a:r>
              <a:rPr lang="en-US" sz="2200" b="1" dirty="0">
                <a:solidFill>
                  <a:schemeClr val="bg1"/>
                </a:solidFill>
              </a:rPr>
              <a:t>, </a:t>
            </a:r>
            <a:r>
              <a:rPr lang="en-US" sz="2200" b="1" dirty="0" err="1">
                <a:solidFill>
                  <a:schemeClr val="bg1"/>
                </a:solidFill>
              </a:rPr>
              <a:t>thuohhat</a:t>
            </a:r>
            <a:r>
              <a:rPr lang="en-US" sz="2200" b="1" dirty="0">
                <a:solidFill>
                  <a:schemeClr val="bg1"/>
                </a:solidFill>
              </a:rPr>
              <a:t>, </a:t>
            </a:r>
            <a:r>
              <a:rPr lang="en-US" sz="2200" b="1" dirty="0" err="1">
                <a:solidFill>
                  <a:schemeClr val="bg1"/>
                </a:solidFill>
              </a:rPr>
              <a:t>khongaisot</a:t>
            </a:r>
            <a:r>
              <a:rPr lang="en-US" sz="2200" b="1" dirty="0">
                <a:solidFill>
                  <a:schemeClr val="bg1"/>
                </a:solidFill>
              </a:rPr>
              <a:t>, </a:t>
            </a:r>
            <a:r>
              <a:rPr lang="en-US" sz="2200" b="1" dirty="0" err="1">
                <a:solidFill>
                  <a:schemeClr val="bg1"/>
                </a:solidFill>
              </a:rPr>
              <a:t>thutan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dih</a:t>
            </a:r>
            <a:r>
              <a:rPr lang="en-US" sz="2200" b="1" dirty="0">
                <a:solidFill>
                  <a:schemeClr val="bg1"/>
                </a:solidFill>
              </a:rPr>
              <a:t> ahi </a:t>
            </a:r>
            <a:r>
              <a:rPr lang="en-US" sz="2200" b="1" dirty="0" err="1">
                <a:solidFill>
                  <a:schemeClr val="bg1"/>
                </a:solidFill>
              </a:rPr>
              <a:t>atahlah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jing</a:t>
            </a:r>
            <a:r>
              <a:rPr lang="en-US" sz="2200" b="1" dirty="0">
                <a:solidFill>
                  <a:schemeClr val="bg1"/>
                </a:solidFill>
              </a:rPr>
              <a:t> e; </a:t>
            </a:r>
            <a:r>
              <a:rPr lang="en-US" sz="2200" b="1" dirty="0" err="1">
                <a:solidFill>
                  <a:schemeClr val="bg1"/>
                </a:solidFill>
              </a:rPr>
              <a:t>bolmo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kidang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abol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jing</a:t>
            </a:r>
            <a:r>
              <a:rPr lang="en-US" sz="2200" b="1" dirty="0">
                <a:solidFill>
                  <a:schemeClr val="bg1"/>
                </a:solidFill>
              </a:rPr>
              <a:t>  in, ama </a:t>
            </a:r>
            <a:r>
              <a:rPr lang="en-US" sz="2200" b="1" dirty="0" err="1">
                <a:solidFill>
                  <a:schemeClr val="bg1"/>
                </a:solidFill>
              </a:rPr>
              <a:t>akijumso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ngei</a:t>
            </a:r>
            <a:r>
              <a:rPr lang="en-US" sz="2200" b="1" dirty="0">
                <a:solidFill>
                  <a:schemeClr val="bg1"/>
                </a:solidFill>
              </a:rPr>
              <a:t> poi.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200" b="1" dirty="0">
                <a:solidFill>
                  <a:schemeClr val="bg1"/>
                </a:solidFill>
              </a:rPr>
              <a:t>Israel </a:t>
            </a:r>
            <a:r>
              <a:rPr lang="en-US" sz="2200" b="1" dirty="0" err="1">
                <a:solidFill>
                  <a:schemeClr val="bg1"/>
                </a:solidFill>
              </a:rPr>
              <a:t>te</a:t>
            </a:r>
            <a:r>
              <a:rPr lang="en-US" sz="2200" b="1" dirty="0">
                <a:solidFill>
                  <a:schemeClr val="bg1"/>
                </a:solidFill>
              </a:rPr>
              <a:t> bang a Ama </a:t>
            </a:r>
            <a:r>
              <a:rPr lang="en-US" sz="2200" b="1" dirty="0" err="1">
                <a:solidFill>
                  <a:schemeClr val="bg1"/>
                </a:solidFill>
              </a:rPr>
              <a:t>tahsan</a:t>
            </a:r>
            <a:r>
              <a:rPr lang="en-US" sz="2200" b="1" dirty="0">
                <a:solidFill>
                  <a:schemeClr val="bg1"/>
                </a:solidFill>
              </a:rPr>
              <a:t> le </a:t>
            </a:r>
            <a:r>
              <a:rPr lang="en-US" sz="2200" b="1" dirty="0" err="1">
                <a:solidFill>
                  <a:schemeClr val="bg1"/>
                </a:solidFill>
              </a:rPr>
              <a:t>tahsan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lou</a:t>
            </a:r>
            <a:r>
              <a:rPr lang="en-US" sz="2200" b="1" dirty="0">
                <a:solidFill>
                  <a:schemeClr val="bg1"/>
                </a:solidFill>
              </a:rPr>
              <a:t> ding, hoi </a:t>
            </a:r>
            <a:r>
              <a:rPr lang="en-US" sz="2200" b="1" dirty="0" err="1">
                <a:solidFill>
                  <a:schemeClr val="bg1"/>
                </a:solidFill>
              </a:rPr>
              <a:t>joh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ikilhen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diu</a:t>
            </a:r>
            <a:r>
              <a:rPr lang="en-US" sz="2200" b="1" dirty="0">
                <a:solidFill>
                  <a:schemeClr val="bg1"/>
                </a:solidFill>
              </a:rPr>
              <a:t> ham?</a:t>
            </a:r>
          </a:p>
          <a:p>
            <a:r>
              <a:rPr lang="en-US" sz="2200" b="1" dirty="0">
                <a:solidFill>
                  <a:schemeClr val="bg1"/>
                </a:solidFill>
              </a:rPr>
              <a:t>Ama </a:t>
            </a:r>
            <a:r>
              <a:rPr lang="en-US" sz="2200" b="1" dirty="0" err="1">
                <a:solidFill>
                  <a:schemeClr val="bg1"/>
                </a:solidFill>
              </a:rPr>
              <a:t>tahsanna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inei</a:t>
            </a:r>
            <a:r>
              <a:rPr lang="en-US" sz="2200" b="1" dirty="0">
                <a:solidFill>
                  <a:schemeClr val="bg1"/>
                </a:solidFill>
              </a:rPr>
              <a:t> uva, </a:t>
            </a:r>
            <a:r>
              <a:rPr lang="en-US" sz="2200" b="1" dirty="0" err="1">
                <a:solidFill>
                  <a:schemeClr val="bg1"/>
                </a:solidFill>
              </a:rPr>
              <a:t>athupieh</a:t>
            </a:r>
            <a:r>
              <a:rPr lang="en-US" sz="2200" b="1" dirty="0">
                <a:solidFill>
                  <a:schemeClr val="bg1"/>
                </a:solidFill>
              </a:rPr>
              <a:t> sung a </a:t>
            </a:r>
            <a:r>
              <a:rPr lang="en-US" sz="2200" b="1" dirty="0" err="1">
                <a:solidFill>
                  <a:schemeClr val="bg1"/>
                </a:solidFill>
              </a:rPr>
              <a:t>ium</a:t>
            </a:r>
            <a:r>
              <a:rPr lang="en-US" sz="2200" b="1" dirty="0">
                <a:solidFill>
                  <a:schemeClr val="bg1"/>
                </a:solidFill>
              </a:rPr>
              <a:t> u </a:t>
            </a:r>
            <a:r>
              <a:rPr lang="en-US" sz="2200" b="1" dirty="0" err="1">
                <a:solidFill>
                  <a:schemeClr val="bg1"/>
                </a:solidFill>
              </a:rPr>
              <a:t>leh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khoiju</a:t>
            </a:r>
            <a:r>
              <a:rPr lang="en-US" sz="2200" b="1" dirty="0">
                <a:solidFill>
                  <a:schemeClr val="bg1"/>
                </a:solidFill>
              </a:rPr>
              <a:t> le </a:t>
            </a:r>
            <a:r>
              <a:rPr lang="en-US" sz="2200" b="1" dirty="0" err="1">
                <a:solidFill>
                  <a:schemeClr val="bg1"/>
                </a:solidFill>
              </a:rPr>
              <a:t>bongnoi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luonna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Gamtep</a:t>
            </a:r>
            <a:r>
              <a:rPr lang="en-US" sz="2200" b="1" dirty="0">
                <a:solidFill>
                  <a:schemeClr val="bg1"/>
                </a:solidFill>
              </a:rPr>
              <a:t> Gam </a:t>
            </a:r>
            <a:r>
              <a:rPr lang="en-US" sz="2200" b="1" dirty="0" err="1">
                <a:solidFill>
                  <a:schemeClr val="bg1"/>
                </a:solidFill>
              </a:rPr>
              <a:t>ilhun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tei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diu</a:t>
            </a:r>
            <a:r>
              <a:rPr lang="en-US" sz="2200" b="1" dirty="0">
                <a:solidFill>
                  <a:schemeClr val="bg1"/>
                </a:solidFill>
              </a:rPr>
              <a:t> ahi.</a:t>
            </a:r>
            <a:endParaRPr lang="es-ES" sz="2200" b="1" dirty="0">
              <a:solidFill>
                <a:schemeClr val="bg1"/>
              </a:solidFill>
            </a:endParaRPr>
          </a:p>
          <a:p>
            <a:r>
              <a:rPr lang="en-US" sz="2200" b="1" dirty="0">
                <a:solidFill>
                  <a:schemeClr val="bg1"/>
                </a:solidFill>
              </a:rPr>
              <a:t>Van Canaan gam, lei </a:t>
            </a:r>
            <a:r>
              <a:rPr lang="en-US" sz="2200" b="1" dirty="0" err="1">
                <a:solidFill>
                  <a:schemeClr val="bg1"/>
                </a:solidFill>
              </a:rPr>
              <a:t>thah</a:t>
            </a:r>
            <a:r>
              <a:rPr lang="en-US" sz="2200" b="1" dirty="0">
                <a:solidFill>
                  <a:schemeClr val="bg1"/>
                </a:solidFill>
              </a:rPr>
              <a:t>, </a:t>
            </a:r>
            <a:r>
              <a:rPr lang="en-US" sz="2200" b="1" dirty="0" err="1">
                <a:solidFill>
                  <a:schemeClr val="bg1"/>
                </a:solidFill>
              </a:rPr>
              <a:t>mit</a:t>
            </a:r>
            <a:r>
              <a:rPr lang="en-US" sz="2200" b="1" dirty="0">
                <a:solidFill>
                  <a:schemeClr val="bg1"/>
                </a:solidFill>
              </a:rPr>
              <a:t> in </a:t>
            </a:r>
            <a:r>
              <a:rPr lang="en-US" sz="2200" b="1" dirty="0" err="1">
                <a:solidFill>
                  <a:schemeClr val="bg1"/>
                </a:solidFill>
              </a:rPr>
              <a:t>amukhah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lou</a:t>
            </a:r>
            <a:r>
              <a:rPr lang="en-US" sz="2200" b="1" dirty="0">
                <a:solidFill>
                  <a:schemeClr val="bg1"/>
                </a:solidFill>
              </a:rPr>
              <a:t>, </a:t>
            </a:r>
            <a:r>
              <a:rPr lang="en-US" sz="2200" b="1" dirty="0" err="1">
                <a:solidFill>
                  <a:schemeClr val="bg1"/>
                </a:solidFill>
              </a:rPr>
              <a:t>na</a:t>
            </a:r>
            <a:r>
              <a:rPr lang="en-US" sz="2200" b="1" dirty="0">
                <a:solidFill>
                  <a:schemeClr val="bg1"/>
                </a:solidFill>
              </a:rPr>
              <a:t> in </a:t>
            </a:r>
            <a:r>
              <a:rPr lang="en-US" sz="2200" b="1" dirty="0" err="1">
                <a:solidFill>
                  <a:schemeClr val="bg1"/>
                </a:solidFill>
              </a:rPr>
              <a:t>ajahkhah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lou</a:t>
            </a:r>
            <a:r>
              <a:rPr lang="en-US" sz="2200" b="1" dirty="0">
                <a:solidFill>
                  <a:schemeClr val="bg1"/>
                </a:solidFill>
              </a:rPr>
              <a:t>, lung a </a:t>
            </a:r>
            <a:r>
              <a:rPr lang="en-US" sz="2200" b="1" dirty="0" err="1">
                <a:solidFill>
                  <a:schemeClr val="bg1"/>
                </a:solidFill>
              </a:rPr>
              <a:t>kilangkhalou</a:t>
            </a:r>
            <a:r>
              <a:rPr lang="en-US" sz="2200" b="1" dirty="0">
                <a:solidFill>
                  <a:schemeClr val="bg1"/>
                </a:solidFill>
              </a:rPr>
              <a:t> gam chu </a:t>
            </a:r>
            <a:r>
              <a:rPr lang="en-US" sz="2200" b="1" dirty="0" err="1">
                <a:solidFill>
                  <a:schemeClr val="bg1"/>
                </a:solidFill>
              </a:rPr>
              <a:t>ilut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tei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diu</a:t>
            </a:r>
            <a:r>
              <a:rPr lang="en-US" sz="2200" b="1" dirty="0">
                <a:solidFill>
                  <a:schemeClr val="bg1"/>
                </a:solidFill>
              </a:rPr>
              <a:t> ahi.</a:t>
            </a:r>
          </a:p>
        </p:txBody>
      </p:sp>
    </p:spTree>
    <p:extLst>
      <p:ext uri="{BB962C8B-B14F-4D97-AF65-F5344CB8AC3E}">
        <p14:creationId xmlns:p14="http://schemas.microsoft.com/office/powerpoint/2010/main" val="63116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3062723-6941-4ABE-8146-AC6FA530B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2A675C1-1D39-3791-8873-C095583C53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5" r="21355"/>
          <a:stretch/>
        </p:blipFill>
        <p:spPr>
          <a:xfrm>
            <a:off x="20" y="-13"/>
            <a:ext cx="2926060" cy="4005072"/>
          </a:xfrm>
          <a:prstGeom prst="rect">
            <a:avLst/>
          </a:prstGeom>
        </p:spPr>
      </p:pic>
      <p:pic>
        <p:nvPicPr>
          <p:cNvPr id="7" name="Imagen 6" descr="Pintura de un grupo de personas&#10;&#10;Descripción generada automáticamente con confianza baja">
            <a:extLst>
              <a:ext uri="{FF2B5EF4-FFF2-40B4-BE49-F238E27FC236}">
                <a16:creationId xmlns:a16="http://schemas.microsoft.com/office/drawing/2014/main" id="{2E3590AC-59A0-A085-442A-F43EBFC2B8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5" r="3" b="3"/>
          <a:stretch/>
        </p:blipFill>
        <p:spPr>
          <a:xfrm>
            <a:off x="3077487" y="8"/>
            <a:ext cx="2935224" cy="4005067"/>
          </a:xfrm>
          <a:prstGeom prst="rect">
            <a:avLst/>
          </a:prstGeom>
        </p:spPr>
      </p:pic>
      <p:pic>
        <p:nvPicPr>
          <p:cNvPr id="14" name="Imagen 13" descr="Un grupo de personas de pie&#10;&#10;Descripción generada automáticamente con confianza baja">
            <a:extLst>
              <a:ext uri="{FF2B5EF4-FFF2-40B4-BE49-F238E27FC236}">
                <a16:creationId xmlns:a16="http://schemas.microsoft.com/office/drawing/2014/main" id="{2037CB64-64A1-673B-205B-D779144B5D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1" r="21859"/>
          <a:stretch/>
        </p:blipFill>
        <p:spPr>
          <a:xfrm>
            <a:off x="6174474" y="13"/>
            <a:ext cx="2935224" cy="400507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821D3276-8206-EA34-BB51-C36C7050D1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" b="2141"/>
          <a:stretch/>
        </p:blipFill>
        <p:spPr>
          <a:xfrm>
            <a:off x="9256776" y="-9"/>
            <a:ext cx="2935224" cy="400507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112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8389F22A-3840-29BD-C0C3-112647DE18CB}"/>
              </a:ext>
            </a:extLst>
          </p:cNvPr>
          <p:cNvSpPr/>
          <p:nvPr/>
        </p:nvSpPr>
        <p:spPr>
          <a:xfrm>
            <a:off x="3784060" y="4440602"/>
            <a:ext cx="875489" cy="1645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6536B20-F4E6-20AE-D6B3-5EF456A98140}"/>
              </a:ext>
            </a:extLst>
          </p:cNvPr>
          <p:cNvSpPr txBox="1"/>
          <p:nvPr/>
        </p:nvSpPr>
        <p:spPr>
          <a:xfrm>
            <a:off x="582598" y="4349162"/>
            <a:ext cx="111471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Pathien</a:t>
            </a:r>
            <a:r>
              <a:rPr lang="en-US" sz="2800" b="1" dirty="0"/>
              <a:t> in </a:t>
            </a:r>
            <a:r>
              <a:rPr lang="en-US" sz="2800" b="1" dirty="0" err="1"/>
              <a:t>amite</a:t>
            </a:r>
            <a:r>
              <a:rPr lang="en-US" sz="2800" b="1" dirty="0"/>
              <a:t> </a:t>
            </a:r>
            <a:r>
              <a:rPr lang="en-US" sz="2800" b="1" dirty="0" err="1"/>
              <a:t>puihuoi</a:t>
            </a:r>
            <a:r>
              <a:rPr lang="en-US" sz="2800" b="1" dirty="0"/>
              <a:t> din Mose </a:t>
            </a:r>
            <a:r>
              <a:rPr lang="en-US" sz="2800" b="1" dirty="0" err="1"/>
              <a:t>leh</a:t>
            </a:r>
            <a:r>
              <a:rPr lang="en-US" sz="2800" b="1" dirty="0"/>
              <a:t> Joshua </a:t>
            </a:r>
            <a:r>
              <a:rPr lang="en-US" sz="2800" b="1" dirty="0" err="1"/>
              <a:t>khang</a:t>
            </a:r>
            <a:r>
              <a:rPr lang="en-US" sz="2800" b="1" dirty="0"/>
              <a:t> </a:t>
            </a:r>
            <a:r>
              <a:rPr lang="en-US" sz="2800" b="1" dirty="0" err="1"/>
              <a:t>kijom</a:t>
            </a:r>
            <a:r>
              <a:rPr lang="en-US" sz="2800" b="1" dirty="0"/>
              <a:t> </a:t>
            </a:r>
            <a:r>
              <a:rPr lang="en-US" sz="2800" b="1" dirty="0" err="1"/>
              <a:t>leh</a:t>
            </a:r>
            <a:r>
              <a:rPr lang="en-US" sz="2800" b="1" dirty="0"/>
              <a:t> </a:t>
            </a:r>
            <a:r>
              <a:rPr lang="en-US" sz="2800" b="1" dirty="0" err="1"/>
              <a:t>phaat</a:t>
            </a:r>
            <a:r>
              <a:rPr lang="en-US" sz="2800" b="1" dirty="0"/>
              <a:t> </a:t>
            </a:r>
            <a:r>
              <a:rPr lang="en-US" sz="2800" b="1" dirty="0" err="1"/>
              <a:t>hahsa</a:t>
            </a:r>
            <a:r>
              <a:rPr lang="en-US" sz="2800" b="1" dirty="0"/>
              <a:t> lai </a:t>
            </a:r>
            <a:r>
              <a:rPr lang="en-US" sz="2800" b="1" dirty="0" err="1"/>
              <a:t>tah</a:t>
            </a:r>
            <a:r>
              <a:rPr lang="en-US" sz="2800" b="1" dirty="0"/>
              <a:t> </a:t>
            </a:r>
            <a:r>
              <a:rPr lang="en-US" sz="2800" b="1" dirty="0" err="1"/>
              <a:t>chun</a:t>
            </a:r>
            <a:r>
              <a:rPr lang="en-US" sz="2800" b="1" dirty="0"/>
              <a:t> </a:t>
            </a:r>
            <a:r>
              <a:rPr lang="en-US" sz="2800" b="1" dirty="0" err="1"/>
              <a:t>analheng</a:t>
            </a:r>
            <a:r>
              <a:rPr lang="en-US" sz="2800" b="1" dirty="0"/>
              <a:t> doh gel </a:t>
            </a:r>
            <a:r>
              <a:rPr lang="en-US" sz="2800" b="1" dirty="0" err="1"/>
              <a:t>lhon</a:t>
            </a:r>
            <a:r>
              <a:rPr lang="en-US" sz="2800" b="1" dirty="0"/>
              <a:t> e.</a:t>
            </a:r>
            <a:r>
              <a:rPr lang="es-ES" sz="2800" b="1" dirty="0"/>
              <a:t> </a:t>
            </a:r>
          </a:p>
          <a:p>
            <a:pPr algn="ctr"/>
            <a:r>
              <a:rPr lang="es-ES" sz="2800" b="1" dirty="0" err="1"/>
              <a:t>Pathien</a:t>
            </a:r>
            <a:r>
              <a:rPr lang="es-ES" sz="2800" b="1" dirty="0"/>
              <a:t> in </a:t>
            </a:r>
            <a:r>
              <a:rPr lang="es-ES" sz="2800" b="1" dirty="0" err="1"/>
              <a:t>amanchah</a:t>
            </a:r>
            <a:r>
              <a:rPr lang="es-ES" sz="2800" b="1" dirty="0"/>
              <a:t> </a:t>
            </a:r>
            <a:r>
              <a:rPr lang="es-ES" sz="2800" b="1" dirty="0" err="1"/>
              <a:t>lhon</a:t>
            </a:r>
            <a:r>
              <a:rPr lang="es-ES" sz="2800" b="1" dirty="0"/>
              <a:t> dan </a:t>
            </a:r>
            <a:r>
              <a:rPr lang="es-ES" sz="2800" b="1" dirty="0" err="1"/>
              <a:t>kibahna</a:t>
            </a:r>
            <a:r>
              <a:rPr lang="es-ES" sz="2800" b="1" dirty="0"/>
              <a:t> </a:t>
            </a:r>
            <a:r>
              <a:rPr lang="es-ES" sz="2800" b="1" dirty="0" err="1"/>
              <a:t>tampi</a:t>
            </a:r>
            <a:r>
              <a:rPr lang="es-ES" sz="2800" b="1" dirty="0"/>
              <a:t> </a:t>
            </a:r>
            <a:r>
              <a:rPr lang="es-ES" sz="2800" b="1" dirty="0" err="1"/>
              <a:t>akimu</a:t>
            </a:r>
            <a:r>
              <a:rPr lang="es-ES" sz="2800" b="1" dirty="0"/>
              <a:t> </a:t>
            </a:r>
            <a:r>
              <a:rPr lang="es-ES" sz="2800" b="1" dirty="0" err="1"/>
              <a:t>thei</a:t>
            </a:r>
            <a:r>
              <a:rPr lang="es-ES" sz="2800" b="1" dirty="0"/>
              <a:t> e. </a:t>
            </a:r>
            <a:r>
              <a:rPr lang="es-ES" sz="2800" b="1" dirty="0" err="1"/>
              <a:t>Hiche</a:t>
            </a:r>
            <a:r>
              <a:rPr lang="es-ES" sz="2800" b="1" dirty="0"/>
              <a:t> </a:t>
            </a:r>
            <a:r>
              <a:rPr lang="es-ES" sz="2800" b="1" dirty="0" err="1"/>
              <a:t>kibahnaho</a:t>
            </a:r>
            <a:r>
              <a:rPr lang="es-ES" sz="2800" b="1" dirty="0"/>
              <a:t> a </a:t>
            </a:r>
            <a:r>
              <a:rPr lang="es-ES" sz="2800" b="1" dirty="0" err="1"/>
              <a:t>chun</a:t>
            </a:r>
            <a:r>
              <a:rPr lang="es-ES" sz="2800" b="1" dirty="0"/>
              <a:t> </a:t>
            </a:r>
            <a:r>
              <a:rPr lang="es-ES" sz="2800" b="1" dirty="0" err="1"/>
              <a:t>eiho</a:t>
            </a:r>
            <a:r>
              <a:rPr lang="es-ES" sz="2800" b="1" dirty="0"/>
              <a:t> </a:t>
            </a:r>
            <a:r>
              <a:rPr lang="es-ES" sz="2800" b="1" dirty="0" err="1"/>
              <a:t>hinkho</a:t>
            </a:r>
            <a:r>
              <a:rPr lang="es-ES" sz="2800" b="1" dirty="0"/>
              <a:t> a </a:t>
            </a:r>
            <a:r>
              <a:rPr lang="es-ES" sz="2800" b="1" dirty="0" err="1"/>
              <a:t>Pathien</a:t>
            </a:r>
            <a:r>
              <a:rPr lang="es-ES" sz="2800" b="1" dirty="0"/>
              <a:t> </a:t>
            </a:r>
            <a:r>
              <a:rPr lang="es-ES" sz="2800" b="1" dirty="0" err="1"/>
              <a:t>natoh</a:t>
            </a:r>
            <a:r>
              <a:rPr lang="es-ES" sz="2800" b="1" dirty="0"/>
              <a:t> je </a:t>
            </a:r>
            <a:r>
              <a:rPr lang="es-ES" sz="2800" b="1" dirty="0" err="1"/>
              <a:t>jong</a:t>
            </a:r>
            <a:r>
              <a:rPr lang="es-ES" sz="2800" b="1" dirty="0"/>
              <a:t> </a:t>
            </a:r>
            <a:r>
              <a:rPr lang="es-ES" sz="2800" b="1" dirty="0" err="1"/>
              <a:t>muthei</a:t>
            </a:r>
            <a:r>
              <a:rPr lang="es-ES" sz="2800" b="1" dirty="0"/>
              <a:t> ahí.</a:t>
            </a:r>
          </a:p>
        </p:txBody>
      </p:sp>
    </p:spTree>
    <p:extLst>
      <p:ext uri="{BB962C8B-B14F-4D97-AF65-F5344CB8AC3E}">
        <p14:creationId xmlns:p14="http://schemas.microsoft.com/office/powerpoint/2010/main" val="299951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Un dibujo de una roca&#10;&#10;Descripción generada automáticamente con confianza media">
            <a:extLst>
              <a:ext uri="{FF2B5EF4-FFF2-40B4-BE49-F238E27FC236}">
                <a16:creationId xmlns:a16="http://schemas.microsoft.com/office/drawing/2014/main" id="{E66062AE-E42D-AC7E-E294-396DBA2A21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76" y="171909"/>
            <a:ext cx="5343178" cy="65784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Imagen 15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CF3409A1-FEC9-6216-A6B8-F034A42DF8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874" y="171909"/>
            <a:ext cx="4933851" cy="65784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01D230E-B221-51C0-A3CE-582DFBC9C420}"/>
              </a:ext>
            </a:extLst>
          </p:cNvPr>
          <p:cNvSpPr txBox="1"/>
          <p:nvPr/>
        </p:nvSpPr>
        <p:spPr>
          <a:xfrm>
            <a:off x="5057188" y="382711"/>
            <a:ext cx="2571322" cy="1384995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Akom </a:t>
            </a:r>
            <a:r>
              <a:rPr lang="en-US" sz="2800" b="1" dirty="0" err="1">
                <a:solidFill>
                  <a:schemeClr val="tx1"/>
                </a:solidFill>
              </a:rPr>
              <a:t>Lhon</a:t>
            </a:r>
            <a:r>
              <a:rPr lang="en-US" sz="2800" b="1" dirty="0">
                <a:solidFill>
                  <a:schemeClr val="tx1"/>
                </a:solidFill>
              </a:rPr>
              <a:t> ah </a:t>
            </a:r>
            <a:r>
              <a:rPr lang="en-US" sz="2800" b="1" dirty="0" err="1">
                <a:solidFill>
                  <a:schemeClr val="tx1"/>
                </a:solidFill>
              </a:rPr>
              <a:t>Pathien</a:t>
            </a:r>
            <a:r>
              <a:rPr lang="en-US" sz="2800" b="1" dirty="0">
                <a:solidFill>
                  <a:schemeClr val="tx1"/>
                </a:solidFill>
              </a:rPr>
              <a:t> Akilah Gel E.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733AE8F-B787-9B33-74A8-EADD4C213DD1}"/>
              </a:ext>
            </a:extLst>
          </p:cNvPr>
          <p:cNvSpPr txBox="1"/>
          <p:nvPr/>
        </p:nvSpPr>
        <p:spPr>
          <a:xfrm>
            <a:off x="606490" y="5132282"/>
            <a:ext cx="4814596" cy="1687890"/>
          </a:xfrm>
          <a:prstGeom prst="ellipse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/>
              <a:t>Pakai </a:t>
            </a:r>
            <a:r>
              <a:rPr lang="en-US" sz="2400" b="1" dirty="0" err="1"/>
              <a:t>hamboh</a:t>
            </a:r>
            <a:r>
              <a:rPr lang="en-US" sz="2400" b="1" dirty="0"/>
              <a:t> </a:t>
            </a:r>
            <a:r>
              <a:rPr lang="en-US" sz="2400" b="1" dirty="0" err="1"/>
              <a:t>lah</a:t>
            </a:r>
            <a:r>
              <a:rPr lang="en-US" sz="2400" b="1" dirty="0"/>
              <a:t> a </a:t>
            </a:r>
            <a:r>
              <a:rPr lang="en-US" sz="2400" b="1" dirty="0" err="1"/>
              <a:t>meikouvin</a:t>
            </a:r>
            <a:r>
              <a:rPr lang="en-US" sz="2400" b="1" dirty="0"/>
              <a:t> ahung </a:t>
            </a:r>
            <a:r>
              <a:rPr lang="en-US" sz="2400" b="1" dirty="0" err="1"/>
              <a:t>kilah</a:t>
            </a:r>
            <a:r>
              <a:rPr lang="en-US" sz="2400" b="1" dirty="0"/>
              <a:t> in Mose </a:t>
            </a:r>
            <a:r>
              <a:rPr lang="en-US" sz="2400" b="1" dirty="0" err="1"/>
              <a:t>akou</a:t>
            </a:r>
            <a:r>
              <a:rPr lang="en-US" sz="2400" b="1" dirty="0"/>
              <a:t> e.  (Exo 3:2)</a:t>
            </a:r>
            <a:endParaRPr lang="es-ES" sz="24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110D372-AFF1-33D1-CACE-4C09E846CC92}"/>
              </a:ext>
            </a:extLst>
          </p:cNvPr>
          <p:cNvSpPr txBox="1">
            <a:spLocks/>
          </p:cNvSpPr>
          <p:nvPr/>
        </p:nvSpPr>
        <p:spPr>
          <a:xfrm>
            <a:off x="6770916" y="4584137"/>
            <a:ext cx="5312226" cy="220724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/>
              <a:t>Joshua </a:t>
            </a:r>
            <a:r>
              <a:rPr lang="en-US" sz="2400" b="1" dirty="0" err="1"/>
              <a:t>heng</a:t>
            </a:r>
            <a:r>
              <a:rPr lang="en-US" sz="2400" b="1" dirty="0"/>
              <a:t> ah </a:t>
            </a:r>
            <a:r>
              <a:rPr lang="en-US" sz="2400" b="1" dirty="0" err="1"/>
              <a:t>chemjam</a:t>
            </a:r>
            <a:r>
              <a:rPr lang="en-US" sz="2400" b="1" dirty="0"/>
              <a:t> </a:t>
            </a:r>
            <a:r>
              <a:rPr lang="en-US" sz="2400" b="1" dirty="0" err="1"/>
              <a:t>dodohsa</a:t>
            </a:r>
            <a:r>
              <a:rPr lang="en-US" sz="2400" b="1" dirty="0"/>
              <a:t> gal </a:t>
            </a:r>
            <a:r>
              <a:rPr lang="en-US" sz="2400" b="1" dirty="0" err="1"/>
              <a:t>lamkai</a:t>
            </a:r>
            <a:r>
              <a:rPr lang="en-US" sz="2400" b="1" dirty="0"/>
              <a:t> mel in ahung </a:t>
            </a:r>
            <a:r>
              <a:rPr lang="en-US" sz="2400" b="1" dirty="0" err="1"/>
              <a:t>kilah</a:t>
            </a:r>
            <a:r>
              <a:rPr lang="en-US" sz="2400" b="1" dirty="0"/>
              <a:t> e. </a:t>
            </a:r>
          </a:p>
          <a:p>
            <a:pPr algn="ctr"/>
            <a:r>
              <a:rPr lang="en-US" sz="2400" b="1" dirty="0"/>
              <a:t>Joshua</a:t>
            </a:r>
            <a:r>
              <a:rPr lang="es-ES" sz="2400" b="1" dirty="0"/>
              <a:t> 5:13-14</a:t>
            </a:r>
          </a:p>
        </p:txBody>
      </p:sp>
    </p:spTree>
    <p:extLst>
      <p:ext uri="{BB962C8B-B14F-4D97-AF65-F5344CB8AC3E}">
        <p14:creationId xmlns:p14="http://schemas.microsoft.com/office/powerpoint/2010/main" val="11712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3CA6C8D-AF93-D279-81B2-CA08B85F7B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617" t="206" r="903" b="-206"/>
          <a:stretch/>
        </p:blipFill>
        <p:spPr>
          <a:xfrm flipH="1">
            <a:off x="3050276" y="-3358"/>
            <a:ext cx="9141724" cy="6875541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Imagen 5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5B626A4A-8C0A-B319-2948-5F75B30577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" t="10720" r="2147" b="10720"/>
          <a:stretch/>
        </p:blipFill>
        <p:spPr>
          <a:xfrm flipH="1">
            <a:off x="-1" y="-3694"/>
            <a:ext cx="6339839" cy="6875877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751CBE6-78AE-A292-EA75-A83EFBA57927}"/>
              </a:ext>
            </a:extLst>
          </p:cNvPr>
          <p:cNvSpPr txBox="1"/>
          <p:nvPr/>
        </p:nvSpPr>
        <p:spPr>
          <a:xfrm>
            <a:off x="2942117" y="5941917"/>
            <a:ext cx="6229875" cy="830997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rgbClr val="00B050"/>
            </a:extrusionClr>
            <a:contourClr>
              <a:srgbClr val="00B050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Ani gel </a:t>
            </a:r>
            <a:r>
              <a:rPr lang="en-US" sz="2400" b="1" dirty="0" err="1">
                <a:solidFill>
                  <a:schemeClr val="tx1"/>
                </a:solidFill>
              </a:rPr>
              <a:t>lhon</a:t>
            </a:r>
            <a:r>
              <a:rPr lang="en-US" sz="2400" b="1" dirty="0">
                <a:solidFill>
                  <a:schemeClr val="tx1"/>
                </a:solidFill>
              </a:rPr>
              <a:t> in </a:t>
            </a:r>
            <a:r>
              <a:rPr lang="en-US" sz="2400" b="1" dirty="0" err="1">
                <a:solidFill>
                  <a:schemeClr val="tx1"/>
                </a:solidFill>
              </a:rPr>
              <a:t>kengchot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sutlha</a:t>
            </a:r>
            <a:r>
              <a:rPr lang="en-US" sz="2400" b="1" dirty="0">
                <a:solidFill>
                  <a:schemeClr val="tx1"/>
                </a:solidFill>
              </a:rPr>
              <a:t> din </a:t>
            </a:r>
            <a:r>
              <a:rPr lang="en-US" sz="2400" b="1" dirty="0" err="1">
                <a:solidFill>
                  <a:schemeClr val="tx1"/>
                </a:solidFill>
              </a:rPr>
              <a:t>athupieh</a:t>
            </a:r>
            <a:r>
              <a:rPr lang="en-US" sz="2400" b="1" dirty="0">
                <a:solidFill>
                  <a:schemeClr val="tx1"/>
                </a:solidFill>
              </a:rPr>
              <a:t> e, </a:t>
            </a:r>
            <a:r>
              <a:rPr lang="en-US" sz="2400" b="1" dirty="0" err="1">
                <a:solidFill>
                  <a:schemeClr val="tx1"/>
                </a:solidFill>
              </a:rPr>
              <a:t>ajieh</a:t>
            </a:r>
            <a:r>
              <a:rPr lang="en-US" sz="2400" b="1" dirty="0">
                <a:solidFill>
                  <a:schemeClr val="tx1"/>
                </a:solidFill>
              </a:rPr>
              <a:t> chu </a:t>
            </a:r>
            <a:r>
              <a:rPr lang="en-US" sz="2400" b="1" dirty="0" err="1">
                <a:solidFill>
                  <a:schemeClr val="tx1"/>
                </a:solidFill>
              </a:rPr>
              <a:t>adinna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lhon</a:t>
            </a:r>
            <a:r>
              <a:rPr lang="en-US" sz="2400" b="1" dirty="0">
                <a:solidFill>
                  <a:schemeClr val="tx1"/>
                </a:solidFill>
              </a:rPr>
              <a:t> mun chu </a:t>
            </a:r>
            <a:r>
              <a:rPr lang="en-US" sz="2400" b="1" dirty="0" err="1">
                <a:solidFill>
                  <a:schemeClr val="tx1"/>
                </a:solidFill>
              </a:rPr>
              <a:t>munthieng</a:t>
            </a:r>
            <a:r>
              <a:rPr lang="en-US" sz="2400" b="1" dirty="0">
                <a:solidFill>
                  <a:schemeClr val="tx1"/>
                </a:solidFill>
              </a:rPr>
              <a:t> ahi.</a:t>
            </a:r>
            <a:endParaRPr lang="es-ES" sz="2400" b="1" dirty="0">
              <a:solidFill>
                <a:schemeClr val="tx1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58A05B1-53A6-0505-8B4F-303E95E4DA77}"/>
              </a:ext>
            </a:extLst>
          </p:cNvPr>
          <p:cNvSpPr txBox="1"/>
          <p:nvPr/>
        </p:nvSpPr>
        <p:spPr>
          <a:xfrm>
            <a:off x="94492" y="85086"/>
            <a:ext cx="6001507" cy="1889879"/>
          </a:xfrm>
          <a:prstGeom prst="round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2100" b="1" dirty="0" err="1"/>
              <a:t>Mose'n</a:t>
            </a:r>
            <a:r>
              <a:rPr lang="es-ES" sz="2100" b="1" dirty="0"/>
              <a:t> </a:t>
            </a:r>
            <a:r>
              <a:rPr lang="es-ES" sz="2100" b="1" dirty="0" err="1"/>
              <a:t>anailut</a:t>
            </a:r>
            <a:r>
              <a:rPr lang="es-ES" sz="2100" b="1" dirty="0"/>
              <a:t> </a:t>
            </a:r>
            <a:r>
              <a:rPr lang="es-ES" sz="2100" b="1" dirty="0" err="1"/>
              <a:t>Pakai</a:t>
            </a:r>
            <a:r>
              <a:rPr lang="es-ES" sz="2100" b="1" dirty="0"/>
              <a:t> in </a:t>
            </a:r>
            <a:r>
              <a:rPr lang="es-ES" sz="2100" b="1" dirty="0" err="1"/>
              <a:t>amu</a:t>
            </a:r>
            <a:r>
              <a:rPr lang="es-ES" sz="2100" b="1" dirty="0"/>
              <a:t> </a:t>
            </a:r>
            <a:r>
              <a:rPr lang="es-ES" sz="2100" b="1" dirty="0" err="1"/>
              <a:t>phat</a:t>
            </a:r>
            <a:r>
              <a:rPr lang="es-ES" sz="2100" b="1" dirty="0"/>
              <a:t> in, </a:t>
            </a:r>
            <a:r>
              <a:rPr lang="es-ES" sz="2100" b="1" dirty="0" err="1"/>
              <a:t>hamboh</a:t>
            </a:r>
            <a:r>
              <a:rPr lang="es-ES" sz="2100" b="1" dirty="0"/>
              <a:t> </a:t>
            </a:r>
            <a:r>
              <a:rPr lang="es-ES" sz="2100" b="1" dirty="0" err="1"/>
              <a:t>lah</a:t>
            </a:r>
            <a:r>
              <a:rPr lang="es-ES" sz="2100" b="1" dirty="0"/>
              <a:t> a </a:t>
            </a:r>
            <a:r>
              <a:rPr lang="es-ES" sz="2100" b="1" dirty="0" err="1"/>
              <a:t>kuon</a:t>
            </a:r>
            <a:r>
              <a:rPr lang="es-ES" sz="2100" b="1" dirty="0"/>
              <a:t> </a:t>
            </a:r>
            <a:r>
              <a:rPr lang="es-ES" sz="2100" b="1" dirty="0" err="1"/>
              <a:t>chun</a:t>
            </a:r>
            <a:r>
              <a:rPr lang="es-ES" sz="2100" b="1" dirty="0"/>
              <a:t> "</a:t>
            </a:r>
            <a:r>
              <a:rPr lang="es-ES" sz="2100" b="1" dirty="0" err="1"/>
              <a:t>Mose</a:t>
            </a:r>
            <a:r>
              <a:rPr lang="es-ES" sz="2100" b="1" dirty="0"/>
              <a:t>! </a:t>
            </a:r>
            <a:r>
              <a:rPr lang="es-ES" sz="2100" b="1" dirty="0" err="1"/>
              <a:t>Mose</a:t>
            </a:r>
            <a:r>
              <a:rPr lang="es-ES" sz="2100" b="1" dirty="0"/>
              <a:t>!" </a:t>
            </a:r>
            <a:r>
              <a:rPr lang="es-ES" sz="2100" b="1" dirty="0" err="1"/>
              <a:t>tin</a:t>
            </a:r>
            <a:r>
              <a:rPr lang="es-ES" sz="2100" b="1" dirty="0"/>
              <a:t> </a:t>
            </a:r>
            <a:r>
              <a:rPr lang="es-ES" sz="2100" b="1" dirty="0" err="1"/>
              <a:t>ahin</a:t>
            </a:r>
            <a:r>
              <a:rPr lang="es-ES" sz="2100" b="1" dirty="0"/>
              <a:t> </a:t>
            </a:r>
            <a:r>
              <a:rPr lang="es-ES" sz="2100" b="1" dirty="0" err="1"/>
              <a:t>kouve</a:t>
            </a:r>
            <a:r>
              <a:rPr lang="es-ES" sz="2100" b="1" dirty="0"/>
              <a:t>. </a:t>
            </a:r>
            <a:r>
              <a:rPr lang="es-ES" sz="2100" b="1" dirty="0" err="1"/>
              <a:t>Mose'n</a:t>
            </a:r>
            <a:r>
              <a:rPr lang="es-ES" sz="2100" b="1" dirty="0"/>
              <a:t>, "</a:t>
            </a:r>
            <a:r>
              <a:rPr lang="es-ES" sz="2100" b="1" dirty="0" err="1"/>
              <a:t>Hoi</a:t>
            </a:r>
            <a:r>
              <a:rPr lang="es-ES" sz="2100" b="1" dirty="0"/>
              <a:t>, </a:t>
            </a:r>
            <a:r>
              <a:rPr lang="es-ES" sz="2100" b="1" dirty="0" err="1"/>
              <a:t>ka</a:t>
            </a:r>
            <a:r>
              <a:rPr lang="es-ES" sz="2100" b="1" dirty="0"/>
              <a:t> </a:t>
            </a:r>
            <a:r>
              <a:rPr lang="es-ES" sz="2100" b="1" dirty="0" err="1"/>
              <a:t>um</a:t>
            </a:r>
            <a:r>
              <a:rPr lang="es-ES" sz="2100" b="1" dirty="0"/>
              <a:t> nai" </a:t>
            </a:r>
            <a:r>
              <a:rPr lang="es-ES" sz="2100" b="1" dirty="0" err="1"/>
              <a:t>ati</a:t>
            </a:r>
            <a:r>
              <a:rPr lang="es-ES" sz="2100" b="1" dirty="0"/>
              <a:t>. </a:t>
            </a:r>
            <a:r>
              <a:rPr lang="es-ES" sz="2100" b="1" dirty="0" err="1"/>
              <a:t>Pathien</a:t>
            </a:r>
            <a:r>
              <a:rPr lang="es-ES" sz="2100" b="1" dirty="0"/>
              <a:t> in, "Hin </a:t>
            </a:r>
            <a:r>
              <a:rPr lang="es-ES" sz="2100" b="1" dirty="0" err="1"/>
              <a:t>nailutbe</a:t>
            </a:r>
            <a:r>
              <a:rPr lang="es-ES" sz="2100" b="1" dirty="0"/>
              <a:t> </a:t>
            </a:r>
            <a:r>
              <a:rPr lang="es-ES" sz="2100" b="1" dirty="0" err="1"/>
              <a:t>tahih</a:t>
            </a:r>
            <a:r>
              <a:rPr lang="es-ES" sz="2100" b="1" dirty="0"/>
              <a:t> in. </a:t>
            </a:r>
            <a:r>
              <a:rPr lang="es-ES" sz="2100" b="1" dirty="0" err="1"/>
              <a:t>Nakengchot</a:t>
            </a:r>
            <a:r>
              <a:rPr lang="es-ES" sz="2100" b="1" dirty="0"/>
              <a:t> </a:t>
            </a:r>
            <a:r>
              <a:rPr lang="es-ES" sz="2100" b="1" dirty="0" err="1"/>
              <a:t>kisut</a:t>
            </a:r>
            <a:r>
              <a:rPr lang="es-ES" sz="2100" b="1" dirty="0"/>
              <a:t> in, </a:t>
            </a:r>
            <a:r>
              <a:rPr lang="es-ES" sz="2100" b="1" dirty="0" err="1"/>
              <a:t>munthieng</a:t>
            </a:r>
            <a:r>
              <a:rPr lang="es-ES" sz="2100" b="1" dirty="0"/>
              <a:t> a </a:t>
            </a:r>
            <a:r>
              <a:rPr lang="es-ES" sz="2100" b="1" dirty="0" err="1"/>
              <a:t>ding</a:t>
            </a:r>
            <a:r>
              <a:rPr lang="es-ES" sz="2100" b="1" dirty="0"/>
              <a:t> </a:t>
            </a:r>
            <a:r>
              <a:rPr lang="es-ES" sz="2100" b="1" dirty="0" err="1"/>
              <a:t>nahi</a:t>
            </a:r>
            <a:r>
              <a:rPr lang="es-ES" sz="2100" b="1" dirty="0"/>
              <a:t> </a:t>
            </a:r>
            <a:r>
              <a:rPr lang="es-ES" sz="2100" b="1" dirty="0" err="1"/>
              <a:t>tai</a:t>
            </a:r>
            <a:r>
              <a:rPr lang="es-ES" sz="2100" b="1" dirty="0"/>
              <a:t>.  (</a:t>
            </a:r>
            <a:r>
              <a:rPr lang="es-ES" sz="2100" b="1" dirty="0" err="1"/>
              <a:t>Exo</a:t>
            </a:r>
            <a:r>
              <a:rPr lang="es-ES" sz="2100" b="1" dirty="0"/>
              <a:t> 3:4-5)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FBCCC0B-2D82-4499-A375-98AF3DB8FBBB}"/>
              </a:ext>
            </a:extLst>
          </p:cNvPr>
          <p:cNvSpPr txBox="1">
            <a:spLocks/>
          </p:cNvSpPr>
          <p:nvPr/>
        </p:nvSpPr>
        <p:spPr>
          <a:xfrm>
            <a:off x="6441225" y="85086"/>
            <a:ext cx="3600242" cy="223039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2100" b="1" dirty="0" err="1"/>
              <a:t>Hichun</a:t>
            </a:r>
            <a:r>
              <a:rPr lang="es-ES" sz="2100" b="1" dirty="0"/>
              <a:t> </a:t>
            </a:r>
            <a:r>
              <a:rPr lang="es-ES" sz="2100" b="1" dirty="0" err="1"/>
              <a:t>Pakai</a:t>
            </a:r>
            <a:r>
              <a:rPr lang="es-ES" sz="2100" b="1" dirty="0"/>
              <a:t> </a:t>
            </a:r>
            <a:r>
              <a:rPr lang="es-ES" sz="2100" b="1" dirty="0" err="1"/>
              <a:t>sepaite</a:t>
            </a:r>
            <a:r>
              <a:rPr lang="es-ES" sz="2100" b="1" dirty="0"/>
              <a:t> </a:t>
            </a:r>
            <a:r>
              <a:rPr lang="es-ES" sz="2100" b="1" dirty="0" err="1"/>
              <a:t>lamkaipu’n</a:t>
            </a:r>
            <a:r>
              <a:rPr lang="es-ES" sz="2100" b="1" dirty="0"/>
              <a:t>, "</a:t>
            </a:r>
            <a:r>
              <a:rPr lang="es-ES" sz="2100" b="1" dirty="0" err="1"/>
              <a:t>Kengchot</a:t>
            </a:r>
            <a:r>
              <a:rPr lang="es-ES" sz="2100" b="1" dirty="0"/>
              <a:t> </a:t>
            </a:r>
            <a:r>
              <a:rPr lang="es-ES" sz="2100" b="1" dirty="0" err="1"/>
              <a:t>sutlha’n</a:t>
            </a:r>
            <a:r>
              <a:rPr lang="es-ES" sz="2100" b="1" dirty="0"/>
              <a:t>, </a:t>
            </a:r>
            <a:r>
              <a:rPr lang="es-ES" sz="2100" b="1" dirty="0" err="1"/>
              <a:t>nadinna</a:t>
            </a:r>
            <a:r>
              <a:rPr lang="es-ES" sz="2100" b="1" dirty="0"/>
              <a:t> </a:t>
            </a:r>
            <a:r>
              <a:rPr lang="es-ES" sz="2100" b="1" dirty="0" err="1"/>
              <a:t>chu</a:t>
            </a:r>
            <a:r>
              <a:rPr lang="es-ES" sz="2100" b="1" dirty="0"/>
              <a:t> </a:t>
            </a:r>
            <a:r>
              <a:rPr lang="es-ES" sz="2100" b="1" dirty="0" err="1"/>
              <a:t>munthieng</a:t>
            </a:r>
            <a:r>
              <a:rPr lang="es-ES" sz="2100" b="1" dirty="0"/>
              <a:t> </a:t>
            </a:r>
            <a:r>
              <a:rPr lang="es-ES" sz="2100" b="1" dirty="0" err="1"/>
              <a:t>ahi</a:t>
            </a:r>
            <a:r>
              <a:rPr lang="es-ES" sz="2100" b="1" dirty="0"/>
              <a:t>" </a:t>
            </a:r>
            <a:r>
              <a:rPr lang="es-ES" sz="2100" b="1" dirty="0" err="1"/>
              <a:t>ati</a:t>
            </a:r>
            <a:r>
              <a:rPr lang="es-ES" sz="2100" b="1" dirty="0"/>
              <a:t>. </a:t>
            </a:r>
            <a:r>
              <a:rPr lang="es-ES" sz="2100" b="1" dirty="0" err="1"/>
              <a:t>Aseipih</a:t>
            </a:r>
            <a:r>
              <a:rPr lang="es-ES" sz="2100" b="1" dirty="0"/>
              <a:t> </a:t>
            </a:r>
            <a:r>
              <a:rPr lang="es-ES" sz="2100" b="1" dirty="0" err="1"/>
              <a:t>bang</a:t>
            </a:r>
            <a:r>
              <a:rPr lang="es-ES" sz="2100" b="1" dirty="0"/>
              <a:t> in </a:t>
            </a:r>
            <a:r>
              <a:rPr lang="es-ES" sz="2100" b="1" dirty="0" err="1"/>
              <a:t>Joshua’n</a:t>
            </a:r>
            <a:r>
              <a:rPr lang="es-ES" sz="2100" b="1" dirty="0"/>
              <a:t> </a:t>
            </a:r>
            <a:r>
              <a:rPr lang="es-ES" sz="2100" b="1" dirty="0" err="1"/>
              <a:t>abol</a:t>
            </a:r>
            <a:r>
              <a:rPr lang="es-ES" sz="2100" b="1" dirty="0"/>
              <a:t> </a:t>
            </a:r>
            <a:r>
              <a:rPr lang="es-ES" sz="2100" b="1" dirty="0" err="1"/>
              <a:t>tai</a:t>
            </a:r>
            <a:r>
              <a:rPr lang="es-ES" sz="2100" b="1" dirty="0"/>
              <a:t>.  </a:t>
            </a:r>
          </a:p>
          <a:p>
            <a:pPr algn="ctr"/>
            <a:r>
              <a:rPr lang="es-ES" sz="2000" b="1" dirty="0"/>
              <a:t>(Joshua 5:15)</a:t>
            </a:r>
          </a:p>
        </p:txBody>
      </p:sp>
    </p:spTree>
    <p:extLst>
      <p:ext uri="{BB962C8B-B14F-4D97-AF65-F5344CB8AC3E}">
        <p14:creationId xmlns:p14="http://schemas.microsoft.com/office/powerpoint/2010/main" val="100037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CD44F822-9429-9B44-068B-134C29A166A8}"/>
              </a:ext>
            </a:extLst>
          </p:cNvPr>
          <p:cNvSpPr/>
          <p:nvPr/>
        </p:nvSpPr>
        <p:spPr>
          <a:xfrm>
            <a:off x="8086010" y="289681"/>
            <a:ext cx="4056541" cy="62786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9" descr="Personas en un escenario&#10;&#10;Descripción generada automáticamente con confianza media">
            <a:extLst>
              <a:ext uri="{FF2B5EF4-FFF2-40B4-BE49-F238E27FC236}">
                <a16:creationId xmlns:a16="http://schemas.microsoft.com/office/drawing/2014/main" id="{C57B940E-5949-E816-8290-CFEA92F6EE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2" y="58847"/>
            <a:ext cx="4192468" cy="4885686"/>
          </a:xfrm>
          <a:prstGeom prst="rect">
            <a:avLst/>
          </a:prstGeom>
          <a:ln w="38100" cap="sq">
            <a:solidFill>
              <a:srgbClr val="FFD57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8EC2526-C76A-F6B3-83A2-D3C3FC34D029}"/>
              </a:ext>
            </a:extLst>
          </p:cNvPr>
          <p:cNvSpPr txBox="1"/>
          <p:nvPr/>
        </p:nvSpPr>
        <p:spPr>
          <a:xfrm>
            <a:off x="8129087" y="278400"/>
            <a:ext cx="4056541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Joshua jong </a:t>
            </a:r>
            <a:r>
              <a:rPr lang="en-US" sz="2000" b="1" dirty="0" err="1">
                <a:solidFill>
                  <a:srgbClr val="C00000"/>
                </a:solidFill>
              </a:rPr>
              <a:t>Natoh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ape’n</a:t>
            </a:r>
            <a:r>
              <a:rPr lang="en-US" sz="2000" b="1" dirty="0">
                <a:solidFill>
                  <a:srgbClr val="C00000"/>
                </a:solidFill>
              </a:rPr>
              <a:t> ahi: </a:t>
            </a:r>
          </a:p>
          <a:p>
            <a:r>
              <a:rPr lang="en-US" sz="2000" b="1" dirty="0"/>
              <a:t>Pakai in Joshua </a:t>
            </a:r>
            <a:r>
              <a:rPr lang="en-US" sz="2000" b="1" dirty="0" err="1"/>
              <a:t>kom</a:t>
            </a:r>
            <a:r>
              <a:rPr lang="en-US" sz="2000" b="1" dirty="0"/>
              <a:t> a, "Jericho </a:t>
            </a:r>
            <a:r>
              <a:rPr lang="en-US" sz="2000" b="1" dirty="0" err="1"/>
              <a:t>khopi</a:t>
            </a:r>
            <a:r>
              <a:rPr lang="en-US" sz="2000" b="1" dirty="0"/>
              <a:t> le </a:t>
            </a:r>
            <a:r>
              <a:rPr lang="en-US" sz="2000" b="1" dirty="0" err="1"/>
              <a:t>alengpa</a:t>
            </a:r>
            <a:r>
              <a:rPr lang="en-US" sz="2000" b="1" dirty="0"/>
              <a:t> </a:t>
            </a:r>
            <a:r>
              <a:rPr lang="en-US" sz="2000" b="1" dirty="0" err="1"/>
              <a:t>chule</a:t>
            </a:r>
            <a:r>
              <a:rPr lang="en-US" sz="2000" b="1" dirty="0"/>
              <a:t> </a:t>
            </a:r>
            <a:r>
              <a:rPr lang="en-US" sz="2000" b="1" dirty="0" err="1"/>
              <a:t>asepai</a:t>
            </a:r>
            <a:r>
              <a:rPr lang="en-US" sz="2000" b="1" dirty="0"/>
              <a:t> </a:t>
            </a:r>
            <a:r>
              <a:rPr lang="en-US" sz="2000" b="1" dirty="0" err="1"/>
              <a:t>galhang</a:t>
            </a:r>
            <a:r>
              <a:rPr lang="en-US" sz="2000" b="1" dirty="0"/>
              <a:t> </a:t>
            </a:r>
            <a:r>
              <a:rPr lang="en-US" sz="2000" b="1" dirty="0" err="1"/>
              <a:t>tah</a:t>
            </a:r>
            <a:r>
              <a:rPr lang="en-US" sz="2000" b="1" dirty="0"/>
              <a:t> </a:t>
            </a:r>
            <a:r>
              <a:rPr lang="en-US" sz="2000" b="1" dirty="0" err="1"/>
              <a:t>tah</a:t>
            </a:r>
            <a:r>
              <a:rPr lang="en-US" sz="2000" b="1" dirty="0"/>
              <a:t> </a:t>
            </a:r>
            <a:r>
              <a:rPr lang="en-US" sz="2000" b="1" dirty="0" err="1"/>
              <a:t>jouse</a:t>
            </a:r>
            <a:r>
              <a:rPr lang="en-US" sz="2000" b="1" dirty="0"/>
              <a:t> </a:t>
            </a:r>
            <a:r>
              <a:rPr lang="en-US" sz="2000" b="1" dirty="0" err="1"/>
              <a:t>nakhut</a:t>
            </a:r>
            <a:r>
              <a:rPr lang="en-US" sz="2000" b="1" dirty="0"/>
              <a:t> ah </a:t>
            </a:r>
            <a:r>
              <a:rPr lang="en-US" sz="2000" b="1" dirty="0" err="1"/>
              <a:t>kape</a:t>
            </a:r>
            <a:r>
              <a:rPr lang="en-US" sz="2000" b="1" dirty="0"/>
              <a:t> tai. </a:t>
            </a:r>
            <a:r>
              <a:rPr lang="en-US" sz="2000" b="1" dirty="0" err="1"/>
              <a:t>Nigup</a:t>
            </a:r>
            <a:r>
              <a:rPr lang="en-US" sz="2000" b="1" dirty="0"/>
              <a:t> sung a </a:t>
            </a:r>
            <a:r>
              <a:rPr lang="en-US" sz="2000" b="1" dirty="0" err="1"/>
              <a:t>nang</a:t>
            </a:r>
            <a:r>
              <a:rPr lang="en-US" sz="2000" b="1" dirty="0"/>
              <a:t> le </a:t>
            </a:r>
            <a:r>
              <a:rPr lang="en-US" sz="2000" b="1" dirty="0" err="1"/>
              <a:t>nasepaite</a:t>
            </a:r>
            <a:r>
              <a:rPr lang="en-US" sz="2000" b="1" dirty="0"/>
              <a:t>, </a:t>
            </a:r>
            <a:r>
              <a:rPr lang="en-US" sz="2000" b="1" dirty="0" err="1"/>
              <a:t>nisieh</a:t>
            </a:r>
            <a:r>
              <a:rPr lang="en-US" sz="2000" b="1" dirty="0"/>
              <a:t> le </a:t>
            </a:r>
            <a:r>
              <a:rPr lang="en-US" sz="2000" b="1" dirty="0" err="1"/>
              <a:t>khatvei</a:t>
            </a:r>
            <a:r>
              <a:rPr lang="en-US" sz="2000" b="1" dirty="0"/>
              <a:t> </a:t>
            </a:r>
            <a:r>
              <a:rPr lang="en-US" sz="2000" b="1" dirty="0" err="1"/>
              <a:t>vei</a:t>
            </a:r>
            <a:r>
              <a:rPr lang="en-US" sz="2000" b="1" dirty="0"/>
              <a:t> </a:t>
            </a:r>
            <a:r>
              <a:rPr lang="en-US" sz="2000" b="1" dirty="0" err="1"/>
              <a:t>khopi</a:t>
            </a:r>
            <a:r>
              <a:rPr lang="en-US" sz="2000" b="1" dirty="0"/>
              <a:t> </a:t>
            </a:r>
            <a:r>
              <a:rPr lang="en-US" sz="2000" b="1" dirty="0" err="1"/>
              <a:t>kimvel</a:t>
            </a:r>
            <a:r>
              <a:rPr lang="en-US" sz="2000" b="1" dirty="0"/>
              <a:t> a </a:t>
            </a:r>
            <a:r>
              <a:rPr lang="en-US" sz="2000" b="1" dirty="0" err="1"/>
              <a:t>nakijot</a:t>
            </a:r>
            <a:r>
              <a:rPr lang="en-US" sz="2000" b="1" dirty="0"/>
              <a:t> </a:t>
            </a:r>
            <a:r>
              <a:rPr lang="en-US" sz="2000" b="1" dirty="0" err="1"/>
              <a:t>diu</a:t>
            </a:r>
            <a:r>
              <a:rPr lang="en-US" sz="2000" b="1" dirty="0"/>
              <a:t> ahi. </a:t>
            </a:r>
            <a:r>
              <a:rPr lang="en-US" sz="2000" b="1" dirty="0" err="1"/>
              <a:t>Sumkon</a:t>
            </a:r>
            <a:r>
              <a:rPr lang="en-US" sz="2000" b="1" dirty="0"/>
              <a:t> choi </a:t>
            </a:r>
            <a:r>
              <a:rPr lang="en-US" sz="2000" b="1" dirty="0" err="1"/>
              <a:t>cheh</a:t>
            </a:r>
            <a:r>
              <a:rPr lang="en-US" sz="2000" b="1" dirty="0"/>
              <a:t>, Thiempu </a:t>
            </a:r>
            <a:r>
              <a:rPr lang="en-US" sz="2000" b="1" dirty="0" err="1"/>
              <a:t>sagi</a:t>
            </a:r>
            <a:r>
              <a:rPr lang="en-US" sz="2000" b="1" dirty="0"/>
              <a:t> </a:t>
            </a:r>
            <a:r>
              <a:rPr lang="en-US" sz="2000" b="1" dirty="0" err="1"/>
              <a:t>Kitepna</a:t>
            </a:r>
            <a:r>
              <a:rPr lang="en-US" sz="2000" b="1" dirty="0"/>
              <a:t> </a:t>
            </a:r>
            <a:r>
              <a:rPr lang="en-US" sz="2000" b="1" dirty="0" err="1"/>
              <a:t>thingkong</a:t>
            </a:r>
            <a:r>
              <a:rPr lang="en-US" sz="2000" b="1" dirty="0"/>
              <a:t> </a:t>
            </a:r>
            <a:r>
              <a:rPr lang="en-US" sz="2000" b="1" dirty="0" err="1"/>
              <a:t>masang</a:t>
            </a:r>
            <a:r>
              <a:rPr lang="en-US" sz="2000" b="1" dirty="0"/>
              <a:t> a </a:t>
            </a:r>
            <a:r>
              <a:rPr lang="en-US" sz="2000" b="1" dirty="0" err="1"/>
              <a:t>che</a:t>
            </a:r>
            <a:r>
              <a:rPr lang="en-US" sz="2000" b="1" dirty="0"/>
              <a:t> </a:t>
            </a:r>
            <a:r>
              <a:rPr lang="en-US" sz="2000" b="1" dirty="0" err="1"/>
              <a:t>diu</a:t>
            </a:r>
            <a:r>
              <a:rPr lang="en-US" sz="2000" b="1" dirty="0"/>
              <a:t> ahi. Ni </a:t>
            </a:r>
            <a:r>
              <a:rPr lang="en-US" sz="2000" b="1" dirty="0" err="1"/>
              <a:t>sagi</a:t>
            </a:r>
            <a:r>
              <a:rPr lang="en-US" sz="2000" b="1" dirty="0"/>
              <a:t> </a:t>
            </a:r>
            <a:r>
              <a:rPr lang="en-US" sz="2000" b="1" dirty="0" err="1"/>
              <a:t>lhin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le </a:t>
            </a:r>
            <a:r>
              <a:rPr lang="en-US" sz="2000" b="1" dirty="0" err="1"/>
              <a:t>nangle</a:t>
            </a:r>
            <a:r>
              <a:rPr lang="en-US" sz="2000" b="1" dirty="0"/>
              <a:t> </a:t>
            </a:r>
            <a:r>
              <a:rPr lang="en-US" sz="2000" b="1" dirty="0" err="1"/>
              <a:t>sepaite</a:t>
            </a:r>
            <a:r>
              <a:rPr lang="en-US" sz="2000" b="1" dirty="0"/>
              <a:t> </a:t>
            </a:r>
            <a:r>
              <a:rPr lang="en-US" sz="2000" b="1" dirty="0" err="1"/>
              <a:t>khopi</a:t>
            </a:r>
            <a:r>
              <a:rPr lang="en-US" sz="2000" b="1" dirty="0"/>
              <a:t> </a:t>
            </a:r>
            <a:r>
              <a:rPr lang="en-US" sz="2000" b="1" dirty="0" err="1"/>
              <a:t>kimvel</a:t>
            </a:r>
            <a:r>
              <a:rPr lang="en-US" sz="2000" b="1" dirty="0"/>
              <a:t> a vel </a:t>
            </a:r>
            <a:r>
              <a:rPr lang="en-US" sz="2000" b="1" dirty="0" err="1"/>
              <a:t>sagi</a:t>
            </a:r>
            <a:r>
              <a:rPr lang="en-US" sz="2000" b="1" dirty="0"/>
              <a:t> </a:t>
            </a:r>
            <a:r>
              <a:rPr lang="en-US" sz="2000" b="1" dirty="0" err="1"/>
              <a:t>vei</a:t>
            </a:r>
            <a:r>
              <a:rPr lang="en-US" sz="2000" b="1" dirty="0"/>
              <a:t> </a:t>
            </a:r>
            <a:r>
              <a:rPr lang="en-US" sz="2000" b="1" dirty="0" err="1"/>
              <a:t>nakijot</a:t>
            </a:r>
            <a:r>
              <a:rPr lang="en-US" sz="2000" b="1" dirty="0"/>
              <a:t> uva, Thiempu hon </a:t>
            </a:r>
            <a:r>
              <a:rPr lang="en-US" sz="2000" b="1" dirty="0" err="1"/>
              <a:t>sumkon</a:t>
            </a:r>
            <a:r>
              <a:rPr lang="en-US" sz="2000" b="1" dirty="0"/>
              <a:t> </a:t>
            </a:r>
            <a:r>
              <a:rPr lang="en-US" sz="2000" b="1" dirty="0" err="1"/>
              <a:t>amut</a:t>
            </a:r>
            <a:r>
              <a:rPr lang="en-US" sz="2000" b="1" dirty="0"/>
              <a:t> </a:t>
            </a:r>
            <a:r>
              <a:rPr lang="en-US" sz="2000" b="1" dirty="0" err="1"/>
              <a:t>chieh</a:t>
            </a:r>
            <a:r>
              <a:rPr lang="en-US" sz="2000" b="1" dirty="0"/>
              <a:t> </a:t>
            </a:r>
            <a:r>
              <a:rPr lang="en-US" sz="2000" b="1" dirty="0" err="1"/>
              <a:t>diu</a:t>
            </a:r>
            <a:r>
              <a:rPr lang="en-US" sz="2000" b="1" dirty="0"/>
              <a:t> ahi.  (Joshua 6:2-4)</a:t>
            </a:r>
          </a:p>
          <a:p>
            <a:endParaRPr lang="en-US" sz="2000" b="1" dirty="0"/>
          </a:p>
          <a:p>
            <a:r>
              <a:rPr lang="en-US" sz="2000" b="1" dirty="0" err="1"/>
              <a:t>Sumkon</a:t>
            </a:r>
            <a:r>
              <a:rPr lang="en-US" sz="2000" b="1" dirty="0"/>
              <a:t> </a:t>
            </a:r>
            <a:r>
              <a:rPr lang="en-US" sz="2000" b="1" dirty="0" err="1"/>
              <a:t>ging</a:t>
            </a:r>
            <a:r>
              <a:rPr lang="en-US" sz="2000" b="1" dirty="0"/>
              <a:t> </a:t>
            </a:r>
            <a:r>
              <a:rPr lang="en-US" sz="2000" b="1" dirty="0" err="1"/>
              <a:t>lhum</a:t>
            </a:r>
            <a:r>
              <a:rPr lang="en-US" sz="2000" b="1" dirty="0"/>
              <a:t> </a:t>
            </a:r>
            <a:r>
              <a:rPr lang="en-US" sz="2000" b="1" dirty="0" err="1"/>
              <a:t>jen</a:t>
            </a:r>
            <a:r>
              <a:rPr lang="en-US" sz="2000" b="1" dirty="0"/>
              <a:t> </a:t>
            </a:r>
            <a:r>
              <a:rPr lang="en-US" sz="2000" b="1" dirty="0" err="1"/>
              <a:t>jen</a:t>
            </a:r>
            <a:r>
              <a:rPr lang="en-US" sz="2000" b="1" dirty="0"/>
              <a:t> a </a:t>
            </a:r>
            <a:r>
              <a:rPr lang="en-US" sz="2000" b="1" dirty="0" err="1"/>
              <a:t>amut</a:t>
            </a:r>
            <a:r>
              <a:rPr lang="en-US" sz="2000" b="1" dirty="0"/>
              <a:t> </a:t>
            </a:r>
            <a:r>
              <a:rPr lang="en-US" sz="2000" b="1" dirty="0" err="1"/>
              <a:t>teng</a:t>
            </a:r>
            <a:r>
              <a:rPr lang="en-US" sz="2000" b="1" dirty="0"/>
              <a:t> u, </a:t>
            </a:r>
            <a:r>
              <a:rPr lang="en-US" sz="2000" b="1" dirty="0" err="1"/>
              <a:t>pasal</a:t>
            </a:r>
            <a:r>
              <a:rPr lang="en-US" sz="2000" b="1" dirty="0"/>
              <a:t> </a:t>
            </a:r>
            <a:r>
              <a:rPr lang="en-US" sz="2000" b="1" dirty="0" err="1"/>
              <a:t>jouse’n</a:t>
            </a:r>
            <a:r>
              <a:rPr lang="en-US" sz="2000" b="1" dirty="0"/>
              <a:t> </a:t>
            </a:r>
            <a:r>
              <a:rPr lang="en-US" sz="2000" b="1" dirty="0" err="1"/>
              <a:t>na-ao</a:t>
            </a:r>
            <a:r>
              <a:rPr lang="en-US" sz="2000" b="1" dirty="0"/>
              <a:t> </a:t>
            </a:r>
            <a:r>
              <a:rPr lang="en-US" sz="2000" b="1" dirty="0" err="1"/>
              <a:t>chieh</a:t>
            </a:r>
            <a:r>
              <a:rPr lang="en-US" sz="2000" b="1" dirty="0"/>
              <a:t> </a:t>
            </a:r>
            <a:r>
              <a:rPr lang="en-US" sz="2000" b="1" dirty="0" err="1"/>
              <a:t>diu</a:t>
            </a:r>
            <a:r>
              <a:rPr lang="en-US" sz="2000" b="1" dirty="0"/>
              <a:t>, </a:t>
            </a:r>
            <a:r>
              <a:rPr lang="en-US" sz="2000" b="1" dirty="0" err="1"/>
              <a:t>chutah</a:t>
            </a:r>
            <a:r>
              <a:rPr lang="en-US" sz="2000" b="1" dirty="0"/>
              <a:t> le </a:t>
            </a:r>
            <a:r>
              <a:rPr lang="en-US" sz="2000" b="1" dirty="0" err="1"/>
              <a:t>khopi</a:t>
            </a:r>
            <a:r>
              <a:rPr lang="en-US" sz="2000" b="1" dirty="0"/>
              <a:t> pal </a:t>
            </a:r>
            <a:r>
              <a:rPr lang="en-US" sz="2000" b="1" dirty="0" err="1"/>
              <a:t>jouse</a:t>
            </a:r>
            <a:r>
              <a:rPr lang="en-US" sz="2000" b="1" dirty="0"/>
              <a:t> </a:t>
            </a:r>
            <a:r>
              <a:rPr lang="en-US" sz="2000" b="1" dirty="0" err="1"/>
              <a:t>chimsuoh</a:t>
            </a:r>
            <a:r>
              <a:rPr lang="en-US" sz="2000" b="1" dirty="0"/>
              <a:t> ding </a:t>
            </a:r>
            <a:r>
              <a:rPr lang="en-US" sz="2000" b="1" dirty="0" err="1"/>
              <a:t>ahitai</a:t>
            </a:r>
            <a:r>
              <a:rPr lang="en-US" sz="2000" b="1" dirty="0"/>
              <a:t>. </a:t>
            </a:r>
            <a:r>
              <a:rPr lang="en-US" sz="2000" b="1" dirty="0" err="1"/>
              <a:t>Chutah</a:t>
            </a:r>
            <a:r>
              <a:rPr lang="en-US" sz="2000" b="1" dirty="0"/>
              <a:t> le </a:t>
            </a:r>
            <a:r>
              <a:rPr lang="en-US" sz="2000" b="1" dirty="0" err="1"/>
              <a:t>sepai</a:t>
            </a:r>
            <a:r>
              <a:rPr lang="en-US" sz="2000" b="1" dirty="0"/>
              <a:t> </a:t>
            </a:r>
            <a:r>
              <a:rPr lang="en-US" sz="2000" b="1" dirty="0" err="1"/>
              <a:t>jouse</a:t>
            </a:r>
            <a:r>
              <a:rPr lang="en-US" sz="2000" b="1" dirty="0"/>
              <a:t> </a:t>
            </a:r>
            <a:r>
              <a:rPr lang="en-US" sz="2000" b="1" dirty="0" err="1"/>
              <a:t>khopi</a:t>
            </a:r>
            <a:r>
              <a:rPr lang="en-US" sz="2000" b="1" dirty="0"/>
              <a:t> sung a </a:t>
            </a:r>
            <a:r>
              <a:rPr lang="en-US" sz="2000" b="1" dirty="0" err="1"/>
              <a:t>nakitol</a:t>
            </a:r>
            <a:r>
              <a:rPr lang="en-US" sz="2000" b="1" dirty="0"/>
              <a:t> </a:t>
            </a:r>
            <a:r>
              <a:rPr lang="en-US" sz="2000" b="1" dirty="0" err="1"/>
              <a:t>lut</a:t>
            </a:r>
            <a:r>
              <a:rPr lang="en-US" sz="2000" b="1" dirty="0"/>
              <a:t> </a:t>
            </a:r>
            <a:r>
              <a:rPr lang="en-US" sz="2000" b="1" dirty="0" err="1"/>
              <a:t>jeng</a:t>
            </a:r>
            <a:r>
              <a:rPr lang="en-US" sz="2000" b="1" dirty="0"/>
              <a:t> </a:t>
            </a:r>
            <a:r>
              <a:rPr lang="en-US" sz="2000" b="1" dirty="0" err="1"/>
              <a:t>diu</a:t>
            </a:r>
            <a:r>
              <a:rPr lang="en-US" sz="2000" b="1" dirty="0"/>
              <a:t> ahi" </a:t>
            </a:r>
            <a:r>
              <a:rPr lang="en-US" sz="2000" b="1" dirty="0" err="1"/>
              <a:t>ati</a:t>
            </a:r>
            <a:r>
              <a:rPr lang="en-US" sz="2000" b="1" dirty="0"/>
              <a:t>.  (Joshua 6:5)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628A299-AD72-1F38-A94B-68601F4B1187}"/>
              </a:ext>
            </a:extLst>
          </p:cNvPr>
          <p:cNvSpPr txBox="1"/>
          <p:nvPr/>
        </p:nvSpPr>
        <p:spPr>
          <a:xfrm>
            <a:off x="4909797" y="3013501"/>
            <a:ext cx="2559168" cy="1200329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Amuolsuo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Lhon</a:t>
            </a:r>
            <a:r>
              <a:rPr lang="en-US" sz="2400" b="1" dirty="0">
                <a:solidFill>
                  <a:schemeClr val="tx1"/>
                </a:solidFill>
              </a:rPr>
              <a:t> Ding </a:t>
            </a:r>
            <a:r>
              <a:rPr lang="en-US" sz="2400" b="1" dirty="0" err="1">
                <a:solidFill>
                  <a:schemeClr val="tx1"/>
                </a:solidFill>
              </a:rPr>
              <a:t>Natoh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Akipe</a:t>
            </a:r>
            <a:r>
              <a:rPr lang="en-US" sz="2400" b="1" dirty="0">
                <a:solidFill>
                  <a:schemeClr val="tx1"/>
                </a:solidFill>
              </a:rPr>
              <a:t> Gel </a:t>
            </a:r>
            <a:r>
              <a:rPr lang="en-US" sz="2400" b="1" dirty="0" err="1">
                <a:solidFill>
                  <a:schemeClr val="tx1"/>
                </a:solidFill>
              </a:rPr>
              <a:t>Lhon</a:t>
            </a:r>
            <a:r>
              <a:rPr lang="en-US" sz="2400" b="1" dirty="0">
                <a:solidFill>
                  <a:schemeClr val="tx1"/>
                </a:solidFill>
              </a:rPr>
              <a:t> E.</a:t>
            </a:r>
            <a:endParaRPr lang="es-ES" sz="2400" b="1" dirty="0">
              <a:solidFill>
                <a:schemeClr val="tx1"/>
              </a:solidFill>
            </a:endParaRPr>
          </a:p>
        </p:txBody>
      </p:sp>
      <p:pic>
        <p:nvPicPr>
          <p:cNvPr id="16" name="Imagen 15" descr="Imagen que contiene montaña, exterior, naturaleza, pasto&#10;&#10;Descripción generada automáticamente">
            <a:extLst>
              <a:ext uri="{FF2B5EF4-FFF2-40B4-BE49-F238E27FC236}">
                <a16:creationId xmlns:a16="http://schemas.microsoft.com/office/drawing/2014/main" id="{06896E3A-1DCB-87BD-7524-995828688B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9" b="24231"/>
          <a:stretch/>
        </p:blipFill>
        <p:spPr>
          <a:xfrm>
            <a:off x="4377903" y="479800"/>
            <a:ext cx="3589092" cy="1855727"/>
          </a:xfrm>
          <a:prstGeom prst="rect">
            <a:avLst/>
          </a:prstGeom>
          <a:ln w="38100" cap="sq">
            <a:solidFill>
              <a:srgbClr val="A9D18E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508A9566-C83A-3E74-D06E-44D7F0C68666}"/>
              </a:ext>
            </a:extLst>
          </p:cNvPr>
          <p:cNvSpPr txBox="1"/>
          <p:nvPr/>
        </p:nvSpPr>
        <p:spPr>
          <a:xfrm>
            <a:off x="64117" y="5161566"/>
            <a:ext cx="4209394" cy="1559846"/>
          </a:xfrm>
          <a:prstGeom prst="roundRect">
            <a:avLst>
              <a:gd name="adj" fmla="val 0"/>
            </a:avLst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Mose </a:t>
            </a:r>
            <a:r>
              <a:rPr lang="en-US" sz="2400" b="1" dirty="0" err="1">
                <a:solidFill>
                  <a:srgbClr val="C00000"/>
                </a:solidFill>
              </a:rPr>
              <a:t>Natoh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Ape’n</a:t>
            </a:r>
            <a:r>
              <a:rPr lang="en-US" sz="2400" b="1" dirty="0">
                <a:solidFill>
                  <a:srgbClr val="C00000"/>
                </a:solidFill>
              </a:rPr>
              <a:t> ahi</a:t>
            </a:r>
            <a:r>
              <a:rPr lang="es-ES" sz="2400" b="1" dirty="0">
                <a:solidFill>
                  <a:srgbClr val="C00000"/>
                </a:solidFill>
              </a:rPr>
              <a:t>: </a:t>
            </a:r>
          </a:p>
          <a:p>
            <a:pPr algn="ctr"/>
            <a:r>
              <a:rPr lang="es-ES" sz="2400" b="1" dirty="0"/>
              <a:t>“</a:t>
            </a:r>
            <a:r>
              <a:rPr lang="es-ES" sz="2400" b="1" dirty="0" err="1"/>
              <a:t>Agamsunga</a:t>
            </a:r>
            <a:r>
              <a:rPr lang="es-ES" sz="2400" b="1" dirty="0"/>
              <a:t> </a:t>
            </a:r>
            <a:r>
              <a:rPr lang="es-ES" sz="2400" b="1" dirty="0" err="1"/>
              <a:t>kona</a:t>
            </a:r>
            <a:r>
              <a:rPr lang="es-ES" sz="2400" b="1" dirty="0"/>
              <a:t> </a:t>
            </a:r>
            <a:r>
              <a:rPr lang="es-ES" sz="2400" b="1" dirty="0" err="1"/>
              <a:t>kamite</a:t>
            </a:r>
            <a:r>
              <a:rPr lang="es-ES" sz="2400" b="1" dirty="0"/>
              <a:t> </a:t>
            </a:r>
            <a:r>
              <a:rPr lang="es-ES" sz="2400" b="1" dirty="0" err="1"/>
              <a:t>puidoh</a:t>
            </a:r>
            <a:r>
              <a:rPr lang="es-ES" sz="2400" b="1" dirty="0"/>
              <a:t> </a:t>
            </a:r>
            <a:r>
              <a:rPr lang="es-ES" sz="2400" b="1" dirty="0" err="1"/>
              <a:t>dia</a:t>
            </a:r>
            <a:r>
              <a:rPr lang="es-ES" sz="2400" b="1" dirty="0"/>
              <a:t> </a:t>
            </a:r>
            <a:r>
              <a:rPr lang="es-ES" sz="2400" b="1" dirty="0" err="1"/>
              <a:t>Egypt</a:t>
            </a:r>
            <a:r>
              <a:rPr lang="es-ES" sz="2400" b="1" dirty="0"/>
              <a:t> </a:t>
            </a:r>
            <a:r>
              <a:rPr lang="es-ES" sz="2400" b="1" dirty="0" err="1"/>
              <a:t>lengpa</a:t>
            </a:r>
            <a:r>
              <a:rPr lang="es-ES" sz="2400" b="1" dirty="0"/>
              <a:t> </a:t>
            </a:r>
            <a:r>
              <a:rPr lang="es-ES" sz="2400" b="1" dirty="0" err="1"/>
              <a:t>koma</a:t>
            </a:r>
            <a:r>
              <a:rPr lang="es-ES" sz="2400" b="1" dirty="0"/>
              <a:t> </a:t>
            </a:r>
            <a:r>
              <a:rPr lang="es-ES" sz="2400" b="1" dirty="0" err="1"/>
              <a:t>kasol</a:t>
            </a:r>
            <a:r>
              <a:rPr lang="es-ES" sz="2400" b="1" dirty="0"/>
              <a:t> </a:t>
            </a:r>
            <a:r>
              <a:rPr lang="es-ES" sz="2400" b="1" dirty="0" err="1"/>
              <a:t>nahi</a:t>
            </a:r>
            <a:r>
              <a:rPr lang="es-ES" sz="2400" b="1" dirty="0"/>
              <a:t>" </a:t>
            </a:r>
            <a:r>
              <a:rPr lang="es-ES" sz="2400" b="1" dirty="0" err="1"/>
              <a:t>ati</a:t>
            </a:r>
            <a:r>
              <a:rPr lang="es-ES" sz="2400" b="1" dirty="0"/>
              <a:t>.  (</a:t>
            </a:r>
            <a:r>
              <a:rPr lang="es-ES" sz="2400" b="1" dirty="0" err="1"/>
              <a:t>Exo</a:t>
            </a:r>
            <a:r>
              <a:rPr lang="es-ES" sz="2400" b="1" dirty="0"/>
              <a:t> 3:10)</a:t>
            </a:r>
          </a:p>
        </p:txBody>
      </p:sp>
      <p:pic>
        <p:nvPicPr>
          <p:cNvPr id="3" name="Imagen 2" descr="Imagen que contiene pasto, exterior, edificio, hombre&#10;&#10;Descripción generada automáticamente">
            <a:extLst>
              <a:ext uri="{FF2B5EF4-FFF2-40B4-BE49-F238E27FC236}">
                <a16:creationId xmlns:a16="http://schemas.microsoft.com/office/drawing/2014/main" id="{E4A4E203-C762-5F42-26DA-9A68E702A1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835" y="4424406"/>
            <a:ext cx="3589092" cy="2020659"/>
          </a:xfrm>
          <a:prstGeom prst="rect">
            <a:avLst/>
          </a:prstGeom>
          <a:ln w="38100" cap="sq">
            <a:solidFill>
              <a:srgbClr val="A9D18E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622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" grpId="0" uiExpand="1" build="p"/>
      <p:bldP spid="8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2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Imagen 15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7CD17CD2-16BB-F780-296F-346A3050FD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0" r="1" b="1304"/>
          <a:stretch/>
        </p:blipFill>
        <p:spPr>
          <a:xfrm>
            <a:off x="0" y="0"/>
            <a:ext cx="4630139" cy="5482166"/>
          </a:xfrm>
          <a:prstGeom prst="rect">
            <a:avLst/>
          </a:prstGeom>
        </p:spPr>
      </p:pic>
      <p:pic>
        <p:nvPicPr>
          <p:cNvPr id="18" name="Imagen 17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21E6841B-EC88-B2BD-218F-C706DDBC1A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2" r="2" b="3"/>
          <a:stretch/>
        </p:blipFill>
        <p:spPr>
          <a:xfrm>
            <a:off x="4891148" y="1073870"/>
            <a:ext cx="7300851" cy="524782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1C1D37F-A84E-B998-BA10-F426AB20554B}"/>
              </a:ext>
            </a:extLst>
          </p:cNvPr>
          <p:cNvSpPr txBox="1"/>
          <p:nvPr/>
        </p:nvSpPr>
        <p:spPr>
          <a:xfrm>
            <a:off x="4713941" y="228177"/>
            <a:ext cx="7300851" cy="523220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Pathien</a:t>
            </a:r>
            <a:r>
              <a:rPr lang="en-US" sz="2800" b="1" dirty="0">
                <a:solidFill>
                  <a:schemeClr val="tx1"/>
                </a:solidFill>
              </a:rPr>
              <a:t> in </a:t>
            </a:r>
            <a:r>
              <a:rPr lang="en-US" sz="2800" b="1" dirty="0" err="1">
                <a:solidFill>
                  <a:schemeClr val="tx1"/>
                </a:solidFill>
              </a:rPr>
              <a:t>Alhonpi</a:t>
            </a:r>
            <a:r>
              <a:rPr lang="en-US" sz="2800" b="1" dirty="0">
                <a:solidFill>
                  <a:schemeClr val="tx1"/>
                </a:solidFill>
              </a:rPr>
              <a:t> Ding </a:t>
            </a:r>
            <a:r>
              <a:rPr lang="en-US" sz="2800" b="1" dirty="0" err="1">
                <a:solidFill>
                  <a:schemeClr val="tx1"/>
                </a:solidFill>
              </a:rPr>
              <a:t>Ateppih</a:t>
            </a:r>
            <a:r>
              <a:rPr lang="en-US" sz="2800" b="1" dirty="0">
                <a:solidFill>
                  <a:schemeClr val="tx1"/>
                </a:solidFill>
              </a:rPr>
              <a:t> Gel </a:t>
            </a:r>
            <a:r>
              <a:rPr lang="en-US" sz="2800" b="1" dirty="0" err="1">
                <a:solidFill>
                  <a:schemeClr val="tx1"/>
                </a:solidFill>
              </a:rPr>
              <a:t>Lhon</a:t>
            </a:r>
            <a:r>
              <a:rPr lang="en-US" sz="2800" b="1" dirty="0">
                <a:solidFill>
                  <a:schemeClr val="tx1"/>
                </a:solidFill>
              </a:rPr>
              <a:t> E.</a:t>
            </a:r>
            <a:endParaRPr lang="es-ES" sz="2800" b="1" dirty="0">
              <a:solidFill>
                <a:schemeClr val="tx1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47DF519-F157-6BE9-D3F4-07D91F1F2920}"/>
              </a:ext>
            </a:extLst>
          </p:cNvPr>
          <p:cNvSpPr txBox="1">
            <a:spLocks/>
          </p:cNvSpPr>
          <p:nvPr/>
        </p:nvSpPr>
        <p:spPr>
          <a:xfrm>
            <a:off x="4901782" y="5695919"/>
            <a:ext cx="7180558" cy="1005848"/>
          </a:xfrm>
          <a:prstGeom prst="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 sz="2000" dirty="0" err="1"/>
              <a:t>Pathien</a:t>
            </a:r>
            <a:r>
              <a:rPr lang="es-ES" sz="2000" dirty="0"/>
              <a:t> in, "Ken </a:t>
            </a:r>
            <a:r>
              <a:rPr lang="es-ES" sz="2000" dirty="0" err="1"/>
              <a:t>nalhonpi</a:t>
            </a:r>
            <a:r>
              <a:rPr lang="es-ES" sz="2000" dirty="0"/>
              <a:t> </a:t>
            </a:r>
            <a:r>
              <a:rPr lang="es-ES" sz="2000" dirty="0" err="1"/>
              <a:t>na’ng</a:t>
            </a:r>
            <a:r>
              <a:rPr lang="es-ES" sz="2000" dirty="0"/>
              <a:t> e, </a:t>
            </a:r>
            <a:r>
              <a:rPr lang="es-ES" sz="2000" dirty="0" err="1"/>
              <a:t>Egypt</a:t>
            </a:r>
            <a:r>
              <a:rPr lang="es-ES" sz="2000" dirty="0"/>
              <a:t> a </a:t>
            </a:r>
            <a:r>
              <a:rPr lang="es-ES" sz="2000" dirty="0" err="1"/>
              <a:t>kuon</a:t>
            </a:r>
            <a:r>
              <a:rPr lang="es-ES" sz="2000" dirty="0"/>
              <a:t> a </a:t>
            </a:r>
            <a:r>
              <a:rPr lang="es-ES" sz="2000" dirty="0" err="1"/>
              <a:t>Israelte</a:t>
            </a:r>
            <a:r>
              <a:rPr lang="es-ES" sz="2000" dirty="0"/>
              <a:t> </a:t>
            </a:r>
            <a:r>
              <a:rPr lang="es-ES" sz="2000" dirty="0" err="1"/>
              <a:t>nahin</a:t>
            </a:r>
            <a:r>
              <a:rPr lang="es-ES" sz="2000" dirty="0"/>
              <a:t> </a:t>
            </a:r>
            <a:r>
              <a:rPr lang="es-ES" sz="2000" dirty="0" err="1"/>
              <a:t>puidoh</a:t>
            </a:r>
            <a:r>
              <a:rPr lang="es-ES" sz="2000" dirty="0"/>
              <a:t> </a:t>
            </a:r>
            <a:r>
              <a:rPr lang="es-ES" sz="2000" dirty="0" err="1"/>
              <a:t>teng</a:t>
            </a:r>
            <a:r>
              <a:rPr lang="es-ES" sz="2000" dirty="0"/>
              <a:t> </a:t>
            </a:r>
            <a:r>
              <a:rPr lang="es-ES" sz="2000" dirty="0" err="1"/>
              <a:t>hiche</a:t>
            </a:r>
            <a:r>
              <a:rPr lang="es-ES" sz="2000" dirty="0"/>
              <a:t> </a:t>
            </a:r>
            <a:r>
              <a:rPr lang="es-ES" sz="2000" dirty="0" err="1"/>
              <a:t>muolsang</a:t>
            </a:r>
            <a:r>
              <a:rPr lang="es-ES" sz="2000" dirty="0"/>
              <a:t> </a:t>
            </a:r>
            <a:r>
              <a:rPr lang="es-ES" sz="2000" dirty="0" err="1"/>
              <a:t>chung</a:t>
            </a:r>
            <a:r>
              <a:rPr lang="es-ES" sz="2000" dirty="0"/>
              <a:t> a hi </a:t>
            </a:r>
            <a:r>
              <a:rPr lang="es-ES" sz="2000" dirty="0" err="1"/>
              <a:t>nei</a:t>
            </a:r>
            <a:r>
              <a:rPr lang="es-ES" sz="2000" dirty="0"/>
              <a:t> </a:t>
            </a:r>
            <a:r>
              <a:rPr lang="es-ES" sz="2000" dirty="0" err="1"/>
              <a:t>hou</a:t>
            </a:r>
            <a:r>
              <a:rPr lang="es-ES" sz="2000" dirty="0"/>
              <a:t> </a:t>
            </a:r>
            <a:r>
              <a:rPr lang="es-ES" sz="2000" dirty="0" err="1"/>
              <a:t>diu</a:t>
            </a:r>
            <a:r>
              <a:rPr lang="es-ES" sz="2000" dirty="0"/>
              <a:t>…” </a:t>
            </a:r>
            <a:r>
              <a:rPr lang="es-ES" sz="2000" dirty="0" err="1"/>
              <a:t>ati</a:t>
            </a:r>
            <a:r>
              <a:rPr lang="es-ES" sz="2000" dirty="0"/>
              <a:t>.  </a:t>
            </a:r>
          </a:p>
          <a:p>
            <a:r>
              <a:rPr lang="es-ES" sz="2000" dirty="0"/>
              <a:t>(</a:t>
            </a:r>
            <a:r>
              <a:rPr lang="es-ES" sz="2000" dirty="0" err="1"/>
              <a:t>Exo</a:t>
            </a:r>
            <a:r>
              <a:rPr lang="es-ES" sz="2000" dirty="0"/>
              <a:t> 3:12)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EABF0E0-F1C8-03EF-AEAD-92A624AD9601}"/>
              </a:ext>
            </a:extLst>
          </p:cNvPr>
          <p:cNvSpPr txBox="1"/>
          <p:nvPr/>
        </p:nvSpPr>
        <p:spPr>
          <a:xfrm>
            <a:off x="109660" y="5410143"/>
            <a:ext cx="4517431" cy="1323439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 sz="2000" dirty="0"/>
              <a:t>Vo Joshua, </a:t>
            </a:r>
            <a:r>
              <a:rPr lang="es-ES" sz="2000" dirty="0" err="1"/>
              <a:t>nahinkho</a:t>
            </a:r>
            <a:r>
              <a:rPr lang="es-ES" sz="2000" dirty="0"/>
              <a:t> </a:t>
            </a:r>
            <a:r>
              <a:rPr lang="es-ES" sz="2000" dirty="0" err="1"/>
              <a:t>lhumkei</a:t>
            </a:r>
            <a:r>
              <a:rPr lang="es-ES" sz="2000" dirty="0"/>
              <a:t> a </a:t>
            </a:r>
            <a:r>
              <a:rPr lang="es-ES" sz="2000" dirty="0" err="1"/>
              <a:t>koiman</a:t>
            </a:r>
            <a:r>
              <a:rPr lang="es-ES" sz="2000" dirty="0"/>
              <a:t> </a:t>
            </a:r>
            <a:r>
              <a:rPr lang="es-ES" sz="2000" dirty="0" err="1"/>
              <a:t>najotho</a:t>
            </a:r>
            <a:r>
              <a:rPr lang="es-ES" sz="2000" dirty="0"/>
              <a:t> </a:t>
            </a:r>
            <a:r>
              <a:rPr lang="es-ES" sz="2000" dirty="0" err="1"/>
              <a:t>lou</a:t>
            </a:r>
            <a:r>
              <a:rPr lang="es-ES" sz="2000" dirty="0"/>
              <a:t> hiel </a:t>
            </a:r>
            <a:r>
              <a:rPr lang="es-ES" sz="2000" dirty="0" err="1"/>
              <a:t>ding</a:t>
            </a:r>
            <a:r>
              <a:rPr lang="es-ES" sz="2000" dirty="0"/>
              <a:t> </a:t>
            </a:r>
            <a:r>
              <a:rPr lang="es-ES" sz="2000" dirty="0" err="1"/>
              <a:t>ahi</a:t>
            </a:r>
            <a:r>
              <a:rPr lang="es-ES" sz="2000" dirty="0"/>
              <a:t>. </a:t>
            </a:r>
            <a:r>
              <a:rPr lang="es-ES" sz="2000" dirty="0" err="1"/>
              <a:t>Mose</a:t>
            </a:r>
            <a:r>
              <a:rPr lang="es-ES" sz="2000" dirty="0"/>
              <a:t> </a:t>
            </a:r>
            <a:r>
              <a:rPr lang="es-ES" sz="2000" dirty="0" err="1"/>
              <a:t>kalhonpi</a:t>
            </a:r>
            <a:r>
              <a:rPr lang="es-ES" sz="2000" dirty="0"/>
              <a:t> </a:t>
            </a:r>
            <a:r>
              <a:rPr lang="es-ES" sz="2000" dirty="0" err="1"/>
              <a:t>bang</a:t>
            </a:r>
            <a:r>
              <a:rPr lang="es-ES" sz="2000" dirty="0"/>
              <a:t> a </a:t>
            </a:r>
            <a:r>
              <a:rPr lang="es-ES" sz="2000" dirty="0" err="1"/>
              <a:t>kalhonpi</a:t>
            </a:r>
            <a:r>
              <a:rPr lang="es-ES" sz="2000" dirty="0"/>
              <a:t> </a:t>
            </a:r>
            <a:r>
              <a:rPr lang="es-ES" sz="2000" dirty="0" err="1"/>
              <a:t>jing</a:t>
            </a:r>
            <a:r>
              <a:rPr lang="es-ES" sz="2000" dirty="0"/>
              <a:t> </a:t>
            </a:r>
            <a:r>
              <a:rPr lang="es-ES" sz="2000" dirty="0" err="1"/>
              <a:t>ding</a:t>
            </a:r>
            <a:r>
              <a:rPr lang="es-ES" sz="2000" dirty="0"/>
              <a:t> </a:t>
            </a:r>
            <a:r>
              <a:rPr lang="es-ES" sz="2000" dirty="0" err="1"/>
              <a:t>nahi</a:t>
            </a:r>
            <a:r>
              <a:rPr lang="es-ES" sz="2000" dirty="0"/>
              <a:t>. </a:t>
            </a:r>
            <a:r>
              <a:rPr lang="es-ES" sz="2000" dirty="0" err="1"/>
              <a:t>Umpi</a:t>
            </a:r>
            <a:r>
              <a:rPr lang="es-ES" sz="2000" dirty="0"/>
              <a:t> </a:t>
            </a:r>
            <a:r>
              <a:rPr lang="es-ES" sz="2000" dirty="0" err="1"/>
              <a:t>jing</a:t>
            </a:r>
            <a:r>
              <a:rPr lang="es-ES" sz="2000" dirty="0"/>
              <a:t> </a:t>
            </a:r>
            <a:r>
              <a:rPr lang="es-ES" sz="2000" dirty="0" err="1"/>
              <a:t>ing</a:t>
            </a:r>
            <a:r>
              <a:rPr lang="es-ES" sz="2000" dirty="0"/>
              <a:t> </a:t>
            </a:r>
            <a:r>
              <a:rPr lang="es-ES" sz="2000" dirty="0" err="1"/>
              <a:t>ting</a:t>
            </a:r>
            <a:r>
              <a:rPr lang="es-ES" sz="2000" dirty="0"/>
              <a:t>, </a:t>
            </a:r>
            <a:r>
              <a:rPr lang="es-ES" sz="2000" dirty="0" err="1"/>
              <a:t>dalha</a:t>
            </a:r>
            <a:r>
              <a:rPr lang="es-ES" sz="2000" dirty="0"/>
              <a:t> </a:t>
            </a:r>
            <a:r>
              <a:rPr lang="es-ES" sz="2000" dirty="0" err="1"/>
              <a:t>po’ng</a:t>
            </a:r>
            <a:r>
              <a:rPr lang="es-ES" sz="2000" dirty="0"/>
              <a:t> e.  (Jos 1:5)</a:t>
            </a:r>
          </a:p>
        </p:txBody>
      </p:sp>
    </p:spTree>
    <p:extLst>
      <p:ext uri="{BB962C8B-B14F-4D97-AF65-F5344CB8AC3E}">
        <p14:creationId xmlns:p14="http://schemas.microsoft.com/office/powerpoint/2010/main" val="72674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3582CCE-8239-4C56-AF7A-2BD4BE33B2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31"/>
          <a:stretch/>
        </p:blipFill>
        <p:spPr>
          <a:xfrm>
            <a:off x="140159" y="2892491"/>
            <a:ext cx="6222541" cy="3870260"/>
          </a:xfrm>
          <a:prstGeom prst="rect">
            <a:avLst/>
          </a:prstGeom>
          <a:ln w="38100" cap="sq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0B2D362-4BC3-CF5C-4193-DFCC86FB1458}"/>
              </a:ext>
            </a:extLst>
          </p:cNvPr>
          <p:cNvSpPr txBox="1"/>
          <p:nvPr/>
        </p:nvSpPr>
        <p:spPr>
          <a:xfrm>
            <a:off x="942392" y="173790"/>
            <a:ext cx="10496939" cy="461665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Pathien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toh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Kitepna</a:t>
            </a:r>
            <a:r>
              <a:rPr lang="en-US" sz="2400" b="1" dirty="0">
                <a:solidFill>
                  <a:schemeClr val="tx1"/>
                </a:solidFill>
              </a:rPr>
              <a:t> Anei </a:t>
            </a:r>
            <a:r>
              <a:rPr lang="en-US" sz="2400" b="1" dirty="0" err="1">
                <a:solidFill>
                  <a:schemeClr val="tx1"/>
                </a:solidFill>
              </a:rPr>
              <a:t>Melchihna</a:t>
            </a:r>
            <a:r>
              <a:rPr lang="en-US" sz="2400" b="1" dirty="0">
                <a:solidFill>
                  <a:schemeClr val="tx1"/>
                </a:solidFill>
              </a:rPr>
              <a:t> din </a:t>
            </a:r>
            <a:r>
              <a:rPr lang="en-US" sz="2400" b="1" dirty="0" err="1">
                <a:solidFill>
                  <a:schemeClr val="tx1"/>
                </a:solidFill>
              </a:rPr>
              <a:t>Cheptan</a:t>
            </a:r>
            <a:r>
              <a:rPr lang="en-US" sz="2400" b="1" dirty="0">
                <a:solidFill>
                  <a:schemeClr val="tx1"/>
                </a:solidFill>
              </a:rPr>
              <a:t> Ding </a:t>
            </a:r>
            <a:r>
              <a:rPr lang="en-US" sz="2400" b="1" dirty="0" err="1">
                <a:solidFill>
                  <a:schemeClr val="tx1"/>
                </a:solidFill>
              </a:rPr>
              <a:t>Athupieh</a:t>
            </a:r>
            <a:r>
              <a:rPr lang="en-US" sz="2400" b="1" dirty="0">
                <a:solidFill>
                  <a:schemeClr val="tx1"/>
                </a:solidFill>
              </a:rPr>
              <a:t> Gel </a:t>
            </a:r>
            <a:r>
              <a:rPr lang="en-US" sz="2400" b="1" dirty="0" err="1">
                <a:solidFill>
                  <a:schemeClr val="tx1"/>
                </a:solidFill>
              </a:rPr>
              <a:t>Lhon</a:t>
            </a:r>
            <a:r>
              <a:rPr lang="en-US" sz="2400" b="1" dirty="0">
                <a:solidFill>
                  <a:schemeClr val="tx1"/>
                </a:solidFill>
              </a:rPr>
              <a:t> E. </a:t>
            </a:r>
            <a:endParaRPr lang="es-ES" sz="2400" b="1" dirty="0">
              <a:solidFill>
                <a:schemeClr val="tx1"/>
              </a:solidFill>
            </a:endParaRPr>
          </a:p>
        </p:txBody>
      </p:sp>
      <p:pic>
        <p:nvPicPr>
          <p:cNvPr id="9" name="Imagen 8" descr="Imagen que contiene persona, exterior, agua, hombre&#10;&#10;Descripción generada automáticamente">
            <a:extLst>
              <a:ext uri="{FF2B5EF4-FFF2-40B4-BE49-F238E27FC236}">
                <a16:creationId xmlns:a16="http://schemas.microsoft.com/office/drawing/2014/main" id="{CE20C1D1-74B8-BDB8-8528-08DD8B3DF6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598" y="916738"/>
            <a:ext cx="5495243" cy="3664593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CE1FC1F-EA38-E889-7084-3CC6682AFB84}"/>
              </a:ext>
            </a:extLst>
          </p:cNvPr>
          <p:cNvSpPr txBox="1">
            <a:spLocks/>
          </p:cNvSpPr>
          <p:nvPr/>
        </p:nvSpPr>
        <p:spPr>
          <a:xfrm>
            <a:off x="65317" y="869113"/>
            <a:ext cx="6362700" cy="1929177"/>
          </a:xfrm>
          <a:prstGeom prst="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 sz="2400" dirty="0" err="1"/>
              <a:t>Lampi</a:t>
            </a:r>
            <a:r>
              <a:rPr lang="es-ES" sz="2400" dirty="0"/>
              <a:t> a </a:t>
            </a:r>
            <a:r>
              <a:rPr lang="es-ES" sz="2400" dirty="0" err="1"/>
              <a:t>gebuh</a:t>
            </a:r>
            <a:r>
              <a:rPr lang="es-ES" sz="2400" dirty="0"/>
              <a:t> </a:t>
            </a:r>
            <a:r>
              <a:rPr lang="es-ES" sz="2400" dirty="0" err="1"/>
              <a:t>khat</a:t>
            </a:r>
            <a:r>
              <a:rPr lang="es-ES" sz="2400" dirty="0"/>
              <a:t> a </a:t>
            </a:r>
            <a:r>
              <a:rPr lang="es-ES" sz="2400" dirty="0" err="1"/>
              <a:t>Pakai</a:t>
            </a:r>
            <a:r>
              <a:rPr lang="es-ES" sz="2400" dirty="0"/>
              <a:t> in </a:t>
            </a:r>
            <a:r>
              <a:rPr lang="es-ES" sz="2400" dirty="0" err="1"/>
              <a:t>Mose</a:t>
            </a:r>
            <a:r>
              <a:rPr lang="es-ES" sz="2400" dirty="0"/>
              <a:t> </a:t>
            </a:r>
            <a:r>
              <a:rPr lang="es-ES" sz="2400" dirty="0" err="1"/>
              <a:t>akimupi’n</a:t>
            </a:r>
            <a:r>
              <a:rPr lang="es-ES" sz="2400" dirty="0"/>
              <a:t> </a:t>
            </a:r>
            <a:r>
              <a:rPr lang="es-ES" sz="2400" dirty="0" err="1"/>
              <a:t>tha</a:t>
            </a:r>
            <a:r>
              <a:rPr lang="es-ES" sz="2400" dirty="0"/>
              <a:t> din </a:t>
            </a:r>
            <a:r>
              <a:rPr lang="es-ES" sz="2400" dirty="0" err="1"/>
              <a:t>ago</a:t>
            </a:r>
            <a:r>
              <a:rPr lang="es-ES" sz="2400" dirty="0"/>
              <a:t> </a:t>
            </a:r>
            <a:r>
              <a:rPr lang="es-ES" sz="2400" dirty="0" err="1"/>
              <a:t>tai</a:t>
            </a:r>
            <a:r>
              <a:rPr lang="es-ES" sz="2400" dirty="0"/>
              <a:t>. </a:t>
            </a:r>
            <a:r>
              <a:rPr lang="es-ES" sz="2400" dirty="0" err="1"/>
              <a:t>Mose</a:t>
            </a:r>
            <a:r>
              <a:rPr lang="es-ES" sz="2400" dirty="0"/>
              <a:t> </a:t>
            </a:r>
            <a:r>
              <a:rPr lang="es-ES" sz="2400" dirty="0" err="1"/>
              <a:t>jinu</a:t>
            </a:r>
            <a:r>
              <a:rPr lang="es-ES" sz="2400" dirty="0"/>
              <a:t> </a:t>
            </a:r>
            <a:r>
              <a:rPr lang="es-ES" sz="2400" dirty="0" err="1"/>
              <a:t>Zipporah</a:t>
            </a:r>
            <a:r>
              <a:rPr lang="es-ES" sz="2400" dirty="0"/>
              <a:t> </a:t>
            </a:r>
            <a:r>
              <a:rPr lang="es-ES" sz="2400" dirty="0" err="1"/>
              <a:t>chun</a:t>
            </a:r>
            <a:r>
              <a:rPr lang="es-ES" sz="2400" dirty="0"/>
              <a:t> </a:t>
            </a:r>
            <a:r>
              <a:rPr lang="es-ES" sz="2400" dirty="0" err="1"/>
              <a:t>suonghiem</a:t>
            </a:r>
            <a:r>
              <a:rPr lang="es-ES" sz="2400" dirty="0"/>
              <a:t> </a:t>
            </a:r>
            <a:r>
              <a:rPr lang="es-ES" sz="2400" dirty="0" err="1"/>
              <a:t>khat</a:t>
            </a:r>
            <a:r>
              <a:rPr lang="es-ES" sz="2400" dirty="0"/>
              <a:t> in </a:t>
            </a:r>
            <a:r>
              <a:rPr lang="es-ES" sz="2400" dirty="0" err="1"/>
              <a:t>achapa</a:t>
            </a:r>
            <a:r>
              <a:rPr lang="es-ES" sz="2400" dirty="0"/>
              <a:t> </a:t>
            </a:r>
            <a:r>
              <a:rPr lang="es-ES" sz="2400" dirty="0" err="1"/>
              <a:t>chep</a:t>
            </a:r>
            <a:r>
              <a:rPr lang="es-ES" sz="2400" dirty="0"/>
              <a:t> atan in, </a:t>
            </a:r>
            <a:r>
              <a:rPr lang="es-ES" sz="2400" dirty="0" err="1"/>
              <a:t>Mose</a:t>
            </a:r>
            <a:r>
              <a:rPr lang="es-ES" sz="2400" dirty="0"/>
              <a:t> </a:t>
            </a:r>
            <a:r>
              <a:rPr lang="es-ES" sz="2400" dirty="0" err="1"/>
              <a:t>kengphang</a:t>
            </a:r>
            <a:r>
              <a:rPr lang="es-ES" sz="2400" dirty="0"/>
              <a:t> a </a:t>
            </a:r>
            <a:r>
              <a:rPr lang="es-ES" sz="2400" dirty="0" err="1"/>
              <a:t>aloi</a:t>
            </a:r>
            <a:r>
              <a:rPr lang="es-ES" sz="2400" dirty="0"/>
              <a:t> in, "</a:t>
            </a:r>
            <a:r>
              <a:rPr lang="es-ES" sz="2400" dirty="0" err="1"/>
              <a:t>Cheptan</a:t>
            </a:r>
            <a:r>
              <a:rPr lang="es-ES" sz="2400" dirty="0"/>
              <a:t> </a:t>
            </a:r>
            <a:r>
              <a:rPr lang="es-ES" sz="2400" dirty="0" err="1"/>
              <a:t>chonchan</a:t>
            </a:r>
            <a:r>
              <a:rPr lang="es-ES" sz="2400" dirty="0"/>
              <a:t> </a:t>
            </a:r>
            <a:r>
              <a:rPr lang="es-ES" sz="2400" dirty="0" err="1"/>
              <a:t>dungjui</a:t>
            </a:r>
            <a:r>
              <a:rPr lang="es-ES" sz="2400" dirty="0"/>
              <a:t> a ji a </a:t>
            </a:r>
            <a:r>
              <a:rPr lang="es-ES" sz="2400" dirty="0" err="1"/>
              <a:t>kanei</a:t>
            </a:r>
            <a:r>
              <a:rPr lang="es-ES" sz="2400" dirty="0"/>
              <a:t> </a:t>
            </a:r>
            <a:r>
              <a:rPr lang="es-ES" sz="2400" dirty="0" err="1"/>
              <a:t>nahi</a:t>
            </a:r>
            <a:r>
              <a:rPr lang="es-ES" sz="2400" dirty="0"/>
              <a:t>" </a:t>
            </a:r>
            <a:r>
              <a:rPr lang="es-ES" sz="2400" dirty="0" err="1"/>
              <a:t>ati</a:t>
            </a:r>
            <a:r>
              <a:rPr lang="es-ES" sz="2400" dirty="0"/>
              <a:t>.  (</a:t>
            </a:r>
            <a:r>
              <a:rPr lang="es-ES" sz="2400" dirty="0" err="1"/>
              <a:t>Exo</a:t>
            </a:r>
            <a:r>
              <a:rPr lang="es-ES" sz="2400" dirty="0"/>
              <a:t> 4:24-25)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C4A7F85-C28A-BE2F-5023-004B17D4A3B2}"/>
              </a:ext>
            </a:extLst>
          </p:cNvPr>
          <p:cNvSpPr txBox="1"/>
          <p:nvPr/>
        </p:nvSpPr>
        <p:spPr>
          <a:xfrm>
            <a:off x="6803011" y="4824327"/>
            <a:ext cx="5144055" cy="1938992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 sz="2400" dirty="0" err="1"/>
              <a:t>Pakai</a:t>
            </a:r>
            <a:r>
              <a:rPr lang="es-ES" sz="2400" dirty="0"/>
              <a:t> in Joshua </a:t>
            </a:r>
            <a:r>
              <a:rPr lang="es-ES" sz="2400" dirty="0" err="1"/>
              <a:t>jah</a:t>
            </a:r>
            <a:r>
              <a:rPr lang="es-ES" sz="2400" dirty="0"/>
              <a:t> a, "</a:t>
            </a:r>
            <a:r>
              <a:rPr lang="es-ES" sz="2400" dirty="0" err="1"/>
              <a:t>Meituh</a:t>
            </a:r>
            <a:r>
              <a:rPr lang="es-ES" sz="2400" dirty="0"/>
              <a:t> </a:t>
            </a:r>
            <a:r>
              <a:rPr lang="es-ES" sz="2400" dirty="0" err="1"/>
              <a:t>suonghiem</a:t>
            </a:r>
            <a:r>
              <a:rPr lang="es-ES" sz="2400" dirty="0"/>
              <a:t> </a:t>
            </a:r>
            <a:r>
              <a:rPr lang="es-ES" sz="2400" dirty="0" err="1"/>
              <a:t>la’n</a:t>
            </a:r>
            <a:r>
              <a:rPr lang="es-ES" sz="2400" dirty="0"/>
              <a:t>, </a:t>
            </a:r>
            <a:r>
              <a:rPr lang="es-ES" sz="2400" dirty="0" err="1"/>
              <a:t>Israelte</a:t>
            </a:r>
            <a:r>
              <a:rPr lang="es-ES" sz="2400" dirty="0"/>
              <a:t> </a:t>
            </a:r>
            <a:r>
              <a:rPr lang="es-ES" sz="2400" dirty="0" err="1"/>
              <a:t>chep</a:t>
            </a:r>
            <a:r>
              <a:rPr lang="es-ES" sz="2400" dirty="0"/>
              <a:t> </a:t>
            </a:r>
            <a:r>
              <a:rPr lang="es-ES" sz="2400" dirty="0" err="1"/>
              <a:t>tanpih</a:t>
            </a:r>
            <a:r>
              <a:rPr lang="es-ES" sz="2400" dirty="0"/>
              <a:t> in" </a:t>
            </a:r>
            <a:r>
              <a:rPr lang="es-ES" sz="2400" dirty="0" err="1"/>
              <a:t>ati</a:t>
            </a:r>
            <a:r>
              <a:rPr lang="es-ES" sz="2400" dirty="0"/>
              <a:t>. </a:t>
            </a:r>
            <a:r>
              <a:rPr lang="es-ES" sz="2400" dirty="0" err="1"/>
              <a:t>Pakai</a:t>
            </a:r>
            <a:r>
              <a:rPr lang="es-ES" sz="2400" dirty="0"/>
              <a:t> </a:t>
            </a:r>
            <a:r>
              <a:rPr lang="es-ES" sz="2400" dirty="0" err="1"/>
              <a:t>thupieh</a:t>
            </a:r>
            <a:r>
              <a:rPr lang="es-ES" sz="2400" dirty="0"/>
              <a:t> </a:t>
            </a:r>
            <a:r>
              <a:rPr lang="es-ES" sz="2400" dirty="0" err="1"/>
              <a:t>bang</a:t>
            </a:r>
            <a:r>
              <a:rPr lang="es-ES" sz="2400" dirty="0"/>
              <a:t> in </a:t>
            </a:r>
            <a:r>
              <a:rPr lang="es-ES" sz="2400" dirty="0" err="1"/>
              <a:t>Joshua’n</a:t>
            </a:r>
            <a:r>
              <a:rPr lang="es-ES" sz="2400" dirty="0"/>
              <a:t> </a:t>
            </a:r>
            <a:r>
              <a:rPr lang="es-ES" sz="2400" dirty="0" err="1"/>
              <a:t>abol</a:t>
            </a:r>
            <a:r>
              <a:rPr lang="es-ES" sz="2400" dirty="0"/>
              <a:t> in, </a:t>
            </a:r>
            <a:r>
              <a:rPr lang="es-ES" sz="2400" dirty="0" err="1"/>
              <a:t>cheptanna</a:t>
            </a:r>
            <a:r>
              <a:rPr lang="es-ES" sz="2400" dirty="0"/>
              <a:t> </a:t>
            </a:r>
            <a:r>
              <a:rPr lang="es-ES" sz="2400" dirty="0" err="1"/>
              <a:t>lhang</a:t>
            </a:r>
            <a:r>
              <a:rPr lang="es-ES" sz="2400" dirty="0"/>
              <a:t> </a:t>
            </a:r>
            <a:r>
              <a:rPr lang="es-ES" sz="2400" dirty="0" err="1"/>
              <a:t>kiti</a:t>
            </a:r>
            <a:r>
              <a:rPr lang="es-ES" sz="2400" dirty="0"/>
              <a:t> </a:t>
            </a:r>
            <a:r>
              <a:rPr lang="es-ES" sz="2400" dirty="0" err="1"/>
              <a:t>lai</a:t>
            </a:r>
            <a:r>
              <a:rPr lang="es-ES" sz="2400" dirty="0"/>
              <a:t> a </a:t>
            </a:r>
            <a:r>
              <a:rPr lang="es-ES" sz="2400" dirty="0" err="1"/>
              <a:t>chun</a:t>
            </a:r>
            <a:r>
              <a:rPr lang="es-ES" sz="2400" dirty="0"/>
              <a:t> </a:t>
            </a:r>
            <a:r>
              <a:rPr lang="es-ES" sz="2400" dirty="0" err="1"/>
              <a:t>Israelte</a:t>
            </a:r>
            <a:r>
              <a:rPr lang="es-ES" sz="2400" dirty="0"/>
              <a:t> </a:t>
            </a:r>
            <a:r>
              <a:rPr lang="es-ES" sz="2400" dirty="0" err="1"/>
              <a:t>chep</a:t>
            </a:r>
            <a:r>
              <a:rPr lang="es-ES" sz="2400" dirty="0"/>
              <a:t> </a:t>
            </a:r>
            <a:r>
              <a:rPr lang="es-ES" sz="2400" dirty="0" err="1"/>
              <a:t>atanpih</a:t>
            </a:r>
            <a:r>
              <a:rPr lang="es-ES" sz="2400" dirty="0"/>
              <a:t> e.  (Jos 5:2-3)</a:t>
            </a:r>
          </a:p>
        </p:txBody>
      </p:sp>
    </p:spTree>
    <p:extLst>
      <p:ext uri="{BB962C8B-B14F-4D97-AF65-F5344CB8AC3E}">
        <p14:creationId xmlns:p14="http://schemas.microsoft.com/office/powerpoint/2010/main" val="80385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6B259DF3-95E7-D228-3725-031CA2816EB9}"/>
              </a:ext>
            </a:extLst>
          </p:cNvPr>
          <p:cNvSpPr txBox="1"/>
          <p:nvPr/>
        </p:nvSpPr>
        <p:spPr>
          <a:xfrm>
            <a:off x="5598367" y="130644"/>
            <a:ext cx="6022615" cy="646331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chemeClr val="tx1"/>
                </a:solidFill>
              </a:rPr>
              <a:t>Kalchuh</a:t>
            </a:r>
            <a:r>
              <a:rPr lang="en-US" sz="3600" b="1" dirty="0">
                <a:solidFill>
                  <a:schemeClr val="tx1"/>
                </a:solidFill>
              </a:rPr>
              <a:t> Kut Anit Gel </a:t>
            </a:r>
            <a:r>
              <a:rPr lang="en-US" sz="3600" b="1" dirty="0" err="1">
                <a:solidFill>
                  <a:schemeClr val="tx1"/>
                </a:solidFill>
              </a:rPr>
              <a:t>Lhon</a:t>
            </a:r>
            <a:r>
              <a:rPr lang="en-US" sz="3600" b="1" dirty="0">
                <a:solidFill>
                  <a:schemeClr val="tx1"/>
                </a:solidFill>
              </a:rPr>
              <a:t> E. </a:t>
            </a:r>
          </a:p>
        </p:txBody>
      </p:sp>
      <p:pic>
        <p:nvPicPr>
          <p:cNvPr id="6" name="Imagen 5" descr="Pintura de una persona y una chimenea&#10;&#10;Descripción generada automáticamente con confianza baja">
            <a:extLst>
              <a:ext uri="{FF2B5EF4-FFF2-40B4-BE49-F238E27FC236}">
                <a16:creationId xmlns:a16="http://schemas.microsoft.com/office/drawing/2014/main" id="{062BEB78-1B63-D40D-9073-E5524847E1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9" b="2677"/>
          <a:stretch/>
        </p:blipFill>
        <p:spPr>
          <a:xfrm>
            <a:off x="153151" y="111870"/>
            <a:ext cx="3775382" cy="4676904"/>
          </a:xfrm>
          <a:prstGeom prst="roundRect">
            <a:avLst>
              <a:gd name="adj" fmla="val 1055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D57F"/>
            </a:contourClr>
          </a:sp3d>
        </p:spPr>
      </p:pic>
      <p:pic>
        <p:nvPicPr>
          <p:cNvPr id="10" name="Imagen 9" descr="Imagen que contiene hombre, parado, grupo, colgando&#10;&#10;Descripción generada automáticamente">
            <a:extLst>
              <a:ext uri="{FF2B5EF4-FFF2-40B4-BE49-F238E27FC236}">
                <a16:creationId xmlns:a16="http://schemas.microsoft.com/office/drawing/2014/main" id="{56B32430-644C-EEAB-19BA-03743C8CDB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90"/>
          <a:stretch/>
        </p:blipFill>
        <p:spPr>
          <a:xfrm>
            <a:off x="4371216" y="971046"/>
            <a:ext cx="4716797" cy="3829297"/>
          </a:xfrm>
          <a:prstGeom prst="roundRect">
            <a:avLst>
              <a:gd name="adj" fmla="val 1065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A9D18E"/>
            </a:contourClr>
          </a:sp3d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AE9B370C-3C48-D67A-A825-02346788D976}"/>
              </a:ext>
            </a:extLst>
          </p:cNvPr>
          <p:cNvSpPr txBox="1">
            <a:spLocks/>
          </p:cNvSpPr>
          <p:nvPr/>
        </p:nvSpPr>
        <p:spPr>
          <a:xfrm>
            <a:off x="181275" y="4964183"/>
            <a:ext cx="11754802" cy="1775289"/>
          </a:xfrm>
          <a:prstGeom prst="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 sz="2200" dirty="0" err="1"/>
              <a:t>Mose'n</a:t>
            </a:r>
            <a:r>
              <a:rPr lang="es-ES" sz="2200" dirty="0"/>
              <a:t> Israel </a:t>
            </a:r>
            <a:r>
              <a:rPr lang="es-ES" sz="2200" dirty="0" err="1"/>
              <a:t>lamkaite</a:t>
            </a:r>
            <a:r>
              <a:rPr lang="es-ES" sz="2200" dirty="0"/>
              <a:t> </a:t>
            </a:r>
            <a:r>
              <a:rPr lang="es-ES" sz="2200" dirty="0" err="1"/>
              <a:t>akou</a:t>
            </a:r>
            <a:r>
              <a:rPr lang="es-ES" sz="2200" dirty="0"/>
              <a:t> </a:t>
            </a:r>
            <a:r>
              <a:rPr lang="es-ES" sz="2200" dirty="0" err="1"/>
              <a:t>suohkei</a:t>
            </a:r>
            <a:r>
              <a:rPr lang="es-ES" sz="2200" dirty="0"/>
              <a:t> in </a:t>
            </a:r>
            <a:r>
              <a:rPr lang="es-ES" sz="2200" dirty="0" err="1"/>
              <a:t>ajah</a:t>
            </a:r>
            <a:r>
              <a:rPr lang="es-ES" sz="2200" dirty="0"/>
              <a:t>-uva, "</a:t>
            </a:r>
            <a:r>
              <a:rPr lang="es-ES" sz="2200" dirty="0" err="1"/>
              <a:t>Kalchuh</a:t>
            </a:r>
            <a:r>
              <a:rPr lang="es-ES" sz="2200" dirty="0"/>
              <a:t> Kut </a:t>
            </a:r>
            <a:r>
              <a:rPr lang="es-ES" sz="2200" dirty="0" err="1"/>
              <a:t>bolna</a:t>
            </a:r>
            <a:r>
              <a:rPr lang="es-ES" sz="2200" dirty="0"/>
              <a:t> </a:t>
            </a:r>
            <a:r>
              <a:rPr lang="es-ES" sz="2200" dirty="0" err="1"/>
              <a:t>dia</a:t>
            </a:r>
            <a:r>
              <a:rPr lang="es-ES" sz="2200" dirty="0"/>
              <a:t> </a:t>
            </a:r>
            <a:r>
              <a:rPr lang="es-ES" sz="2200" dirty="0" err="1"/>
              <a:t>na</a:t>
            </a:r>
            <a:r>
              <a:rPr lang="es-ES" sz="2200" dirty="0"/>
              <a:t> </a:t>
            </a:r>
            <a:r>
              <a:rPr lang="es-ES" sz="2200" dirty="0" err="1"/>
              <a:t>inkoko</a:t>
            </a:r>
            <a:r>
              <a:rPr lang="es-ES" sz="2200" dirty="0"/>
              <a:t> uva </a:t>
            </a:r>
            <a:r>
              <a:rPr lang="es-ES" sz="2200" dirty="0" err="1"/>
              <a:t>kelngoi</a:t>
            </a:r>
            <a:r>
              <a:rPr lang="es-ES" sz="2200" dirty="0"/>
              <a:t> </a:t>
            </a:r>
            <a:r>
              <a:rPr lang="es-ES" sz="2200" dirty="0" err="1"/>
              <a:t>ham</a:t>
            </a:r>
            <a:r>
              <a:rPr lang="es-ES" sz="2200" dirty="0"/>
              <a:t>, </a:t>
            </a:r>
            <a:r>
              <a:rPr lang="es-ES" sz="2200" dirty="0" err="1"/>
              <a:t>kelguol</a:t>
            </a:r>
            <a:r>
              <a:rPr lang="es-ES" sz="2200" dirty="0"/>
              <a:t> </a:t>
            </a:r>
            <a:r>
              <a:rPr lang="es-ES" sz="2200" dirty="0" err="1"/>
              <a:t>ham</a:t>
            </a:r>
            <a:r>
              <a:rPr lang="es-ES" sz="2200" dirty="0"/>
              <a:t> </a:t>
            </a:r>
            <a:r>
              <a:rPr lang="es-ES" sz="2200" dirty="0" err="1"/>
              <a:t>nakitha</a:t>
            </a:r>
            <a:r>
              <a:rPr lang="es-ES" sz="2200" dirty="0"/>
              <a:t> </a:t>
            </a:r>
            <a:r>
              <a:rPr lang="es-ES" sz="2200" dirty="0" err="1"/>
              <a:t>chieh</a:t>
            </a:r>
            <a:r>
              <a:rPr lang="es-ES" sz="2200" dirty="0"/>
              <a:t> </a:t>
            </a:r>
            <a:r>
              <a:rPr lang="es-ES" sz="2200" dirty="0" err="1"/>
              <a:t>diu</a:t>
            </a:r>
            <a:r>
              <a:rPr lang="es-ES" sz="2200" dirty="0"/>
              <a:t> </a:t>
            </a:r>
            <a:r>
              <a:rPr lang="es-ES" sz="2200" dirty="0" err="1"/>
              <a:t>ahi</a:t>
            </a:r>
            <a:r>
              <a:rPr lang="es-ES" sz="2200" dirty="0"/>
              <a:t>. </a:t>
            </a:r>
            <a:r>
              <a:rPr lang="es-ES" sz="2200" dirty="0" err="1"/>
              <a:t>Nagantha</a:t>
            </a:r>
            <a:r>
              <a:rPr lang="es-ES" sz="2200" dirty="0"/>
              <a:t> u </a:t>
            </a:r>
            <a:r>
              <a:rPr lang="es-ES" sz="2200" dirty="0" err="1"/>
              <a:t>thisan</a:t>
            </a:r>
            <a:r>
              <a:rPr lang="es-ES" sz="2200" dirty="0"/>
              <a:t> </a:t>
            </a:r>
            <a:r>
              <a:rPr lang="es-ES" sz="2200" dirty="0" err="1"/>
              <a:t>chu</a:t>
            </a:r>
            <a:r>
              <a:rPr lang="es-ES" sz="2200" dirty="0"/>
              <a:t> </a:t>
            </a:r>
            <a:r>
              <a:rPr lang="es-ES" sz="2200" dirty="0" err="1"/>
              <a:t>hyssop</a:t>
            </a:r>
            <a:r>
              <a:rPr lang="es-ES" sz="2200" dirty="0"/>
              <a:t> puon in de </a:t>
            </a:r>
            <a:r>
              <a:rPr lang="es-ES" sz="2200" dirty="0" err="1"/>
              <a:t>uvin</a:t>
            </a:r>
            <a:r>
              <a:rPr lang="es-ES" sz="2200" dirty="0"/>
              <a:t> </a:t>
            </a:r>
            <a:r>
              <a:rPr lang="es-ES" sz="2200" dirty="0" err="1"/>
              <a:t>lang</a:t>
            </a:r>
            <a:r>
              <a:rPr lang="es-ES" sz="2200" dirty="0"/>
              <a:t>, </a:t>
            </a:r>
            <a:r>
              <a:rPr lang="es-ES" sz="2200" dirty="0" err="1"/>
              <a:t>kotpi</a:t>
            </a:r>
            <a:r>
              <a:rPr lang="es-ES" sz="2200" dirty="0"/>
              <a:t> </a:t>
            </a:r>
            <a:r>
              <a:rPr lang="es-ES" sz="2200" dirty="0" err="1"/>
              <a:t>khom</a:t>
            </a:r>
            <a:r>
              <a:rPr lang="es-ES" sz="2200" dirty="0"/>
              <a:t> le </a:t>
            </a:r>
            <a:r>
              <a:rPr lang="es-ES" sz="2200" dirty="0" err="1"/>
              <a:t>inkam</a:t>
            </a:r>
            <a:r>
              <a:rPr lang="es-ES" sz="2200" dirty="0"/>
              <a:t> </a:t>
            </a:r>
            <a:r>
              <a:rPr lang="es-ES" sz="2200" dirty="0" err="1"/>
              <a:t>jol</a:t>
            </a:r>
            <a:r>
              <a:rPr lang="es-ES" sz="2200" dirty="0"/>
              <a:t> ah </a:t>
            </a:r>
            <a:r>
              <a:rPr lang="es-ES" sz="2200" dirty="0" err="1"/>
              <a:t>loisan</a:t>
            </a:r>
            <a:r>
              <a:rPr lang="es-ES" sz="2200" dirty="0"/>
              <a:t> </a:t>
            </a:r>
            <a:r>
              <a:rPr lang="es-ES" sz="2200" dirty="0" err="1"/>
              <a:t>suohkei</a:t>
            </a:r>
            <a:r>
              <a:rPr lang="es-ES" sz="2200" dirty="0"/>
              <a:t> un. </a:t>
            </a:r>
            <a:r>
              <a:rPr lang="es-ES" sz="2200" dirty="0" err="1"/>
              <a:t>Jingkah</a:t>
            </a:r>
            <a:r>
              <a:rPr lang="es-ES" sz="2200" dirty="0"/>
              <a:t> </a:t>
            </a:r>
            <a:r>
              <a:rPr lang="es-ES" sz="2200" dirty="0" err="1"/>
              <a:t>masang</a:t>
            </a:r>
            <a:r>
              <a:rPr lang="es-ES" sz="2200" dirty="0"/>
              <a:t> a </a:t>
            </a:r>
            <a:r>
              <a:rPr lang="es-ES" sz="2200" dirty="0" err="1"/>
              <a:t>koiman</a:t>
            </a:r>
            <a:r>
              <a:rPr lang="es-ES" sz="2200" dirty="0"/>
              <a:t> </a:t>
            </a:r>
            <a:r>
              <a:rPr lang="es-ES" sz="2200" dirty="0" err="1"/>
              <a:t>insung</a:t>
            </a:r>
            <a:r>
              <a:rPr lang="es-ES" sz="2200" dirty="0"/>
              <a:t> </a:t>
            </a:r>
            <a:r>
              <a:rPr lang="es-ES" sz="2200" dirty="0" err="1"/>
              <a:t>nakhokal</a:t>
            </a:r>
            <a:r>
              <a:rPr lang="es-ES" sz="2200" dirty="0"/>
              <a:t> </a:t>
            </a:r>
            <a:r>
              <a:rPr lang="es-ES" sz="2200" dirty="0" err="1"/>
              <a:t>theilou</a:t>
            </a:r>
            <a:r>
              <a:rPr lang="es-ES" sz="2200" dirty="0"/>
              <a:t> </a:t>
            </a:r>
            <a:r>
              <a:rPr lang="es-ES" sz="2200" dirty="0" err="1"/>
              <a:t>diu</a:t>
            </a:r>
            <a:r>
              <a:rPr lang="es-ES" sz="2200" dirty="0"/>
              <a:t> </a:t>
            </a:r>
            <a:r>
              <a:rPr lang="es-ES" sz="2200" dirty="0" err="1"/>
              <a:t>ahi</a:t>
            </a:r>
            <a:r>
              <a:rPr lang="es-ES" sz="2200" dirty="0"/>
              <a:t>. </a:t>
            </a:r>
            <a:r>
              <a:rPr lang="es-ES" sz="2200" dirty="0" err="1"/>
              <a:t>Egyptte</a:t>
            </a:r>
            <a:r>
              <a:rPr lang="es-ES" sz="2200" dirty="0"/>
              <a:t> </a:t>
            </a:r>
            <a:r>
              <a:rPr lang="es-ES" sz="2200" dirty="0" err="1"/>
              <a:t>sugam</a:t>
            </a:r>
            <a:r>
              <a:rPr lang="es-ES" sz="2200" dirty="0"/>
              <a:t> </a:t>
            </a:r>
            <a:r>
              <a:rPr lang="es-ES" sz="2200" dirty="0" err="1"/>
              <a:t>dia</a:t>
            </a:r>
            <a:r>
              <a:rPr lang="es-ES" sz="2200" dirty="0"/>
              <a:t> </a:t>
            </a:r>
            <a:r>
              <a:rPr lang="es-ES" sz="2200" dirty="0" err="1"/>
              <a:t>Pakai</a:t>
            </a:r>
            <a:r>
              <a:rPr lang="es-ES" sz="2200" dirty="0"/>
              <a:t> in </a:t>
            </a:r>
            <a:r>
              <a:rPr lang="es-ES" sz="2200" dirty="0" err="1"/>
              <a:t>Egypt</a:t>
            </a:r>
            <a:r>
              <a:rPr lang="es-ES" sz="2200" dirty="0"/>
              <a:t> </a:t>
            </a:r>
            <a:r>
              <a:rPr lang="es-ES" sz="2200" dirty="0" err="1"/>
              <a:t>gamsung</a:t>
            </a:r>
            <a:r>
              <a:rPr lang="es-ES" sz="2200" dirty="0"/>
              <a:t> </a:t>
            </a:r>
            <a:r>
              <a:rPr lang="es-ES" sz="2200" dirty="0" err="1"/>
              <a:t>achot</a:t>
            </a:r>
            <a:r>
              <a:rPr lang="es-ES" sz="2200" dirty="0"/>
              <a:t> </a:t>
            </a:r>
            <a:r>
              <a:rPr lang="es-ES" sz="2200" dirty="0" err="1"/>
              <a:t>teng</a:t>
            </a:r>
            <a:r>
              <a:rPr lang="es-ES" sz="2200" dirty="0"/>
              <a:t>, </a:t>
            </a:r>
            <a:r>
              <a:rPr lang="es-ES" sz="2200" dirty="0" err="1"/>
              <a:t>kot</a:t>
            </a:r>
            <a:r>
              <a:rPr lang="es-ES" sz="2200" dirty="0"/>
              <a:t> </a:t>
            </a:r>
            <a:r>
              <a:rPr lang="es-ES" sz="2200" dirty="0" err="1"/>
              <a:t>khom</a:t>
            </a:r>
            <a:r>
              <a:rPr lang="es-ES" sz="2200" dirty="0"/>
              <a:t> </a:t>
            </a:r>
            <a:r>
              <a:rPr lang="es-ES" sz="2200" dirty="0" err="1"/>
              <a:t>dung</a:t>
            </a:r>
            <a:r>
              <a:rPr lang="es-ES" sz="2200" dirty="0"/>
              <a:t> le </a:t>
            </a:r>
            <a:r>
              <a:rPr lang="es-ES" sz="2200" dirty="0" err="1"/>
              <a:t>inkam</a:t>
            </a:r>
            <a:r>
              <a:rPr lang="es-ES" sz="2200" dirty="0"/>
              <a:t> </a:t>
            </a:r>
            <a:r>
              <a:rPr lang="es-ES" sz="2200" dirty="0" err="1"/>
              <a:t>dung</a:t>
            </a:r>
            <a:r>
              <a:rPr lang="es-ES" sz="2200" dirty="0"/>
              <a:t> a </a:t>
            </a:r>
            <a:r>
              <a:rPr lang="es-ES" sz="2200" dirty="0" err="1"/>
              <a:t>thisan</a:t>
            </a:r>
            <a:r>
              <a:rPr lang="es-ES" sz="2200" dirty="0"/>
              <a:t> </a:t>
            </a:r>
            <a:r>
              <a:rPr lang="es-ES" sz="2200" dirty="0" err="1"/>
              <a:t>kiloi</a:t>
            </a:r>
            <a:r>
              <a:rPr lang="es-ES" sz="2200" dirty="0"/>
              <a:t> </a:t>
            </a:r>
            <a:r>
              <a:rPr lang="es-ES" sz="2200" dirty="0" err="1"/>
              <a:t>mu’ntin</a:t>
            </a:r>
            <a:r>
              <a:rPr lang="es-ES" sz="2200" dirty="0"/>
              <a:t>, mi </a:t>
            </a:r>
            <a:r>
              <a:rPr lang="es-ES" sz="2200" dirty="0" err="1"/>
              <a:t>sugam</a:t>
            </a:r>
            <a:r>
              <a:rPr lang="es-ES" sz="2200" dirty="0"/>
              <a:t> </a:t>
            </a:r>
            <a:r>
              <a:rPr lang="es-ES" sz="2200" dirty="0" err="1"/>
              <a:t>Vantil</a:t>
            </a:r>
            <a:r>
              <a:rPr lang="es-ES" sz="2200" dirty="0"/>
              <a:t> </a:t>
            </a:r>
            <a:r>
              <a:rPr lang="es-ES" sz="2200" dirty="0" err="1"/>
              <a:t>na</a:t>
            </a:r>
            <a:r>
              <a:rPr lang="es-ES" sz="2200" dirty="0"/>
              <a:t> </a:t>
            </a:r>
            <a:r>
              <a:rPr lang="es-ES" sz="2200" dirty="0" err="1"/>
              <a:t>insung</a:t>
            </a:r>
            <a:r>
              <a:rPr lang="es-ES" sz="2200" dirty="0"/>
              <a:t> uva </a:t>
            </a:r>
            <a:r>
              <a:rPr lang="es-ES" sz="2200" dirty="0" err="1"/>
              <a:t>alutsah</a:t>
            </a:r>
            <a:r>
              <a:rPr lang="es-ES" sz="2200" dirty="0"/>
              <a:t> da a, </a:t>
            </a:r>
            <a:r>
              <a:rPr lang="es-ES" sz="2200" dirty="0" err="1"/>
              <a:t>nahinghoi</a:t>
            </a:r>
            <a:r>
              <a:rPr lang="es-ES" sz="2200" dirty="0"/>
              <a:t> </a:t>
            </a:r>
            <a:r>
              <a:rPr lang="es-ES" sz="2200" dirty="0" err="1"/>
              <a:t>diu</a:t>
            </a:r>
            <a:r>
              <a:rPr lang="es-ES" sz="2200" dirty="0"/>
              <a:t> </a:t>
            </a:r>
            <a:r>
              <a:rPr lang="es-ES" sz="2200" dirty="0" err="1"/>
              <a:t>ahi</a:t>
            </a:r>
            <a:r>
              <a:rPr lang="es-ES" sz="2200" dirty="0"/>
              <a:t>.  (</a:t>
            </a:r>
            <a:r>
              <a:rPr lang="es-ES" sz="2200" dirty="0" err="1"/>
              <a:t>Exo</a:t>
            </a:r>
            <a:r>
              <a:rPr lang="es-ES" sz="2200" dirty="0"/>
              <a:t> 12:21-23)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FF93C97-DBD6-44AF-193B-4D366447808F}"/>
              </a:ext>
            </a:extLst>
          </p:cNvPr>
          <p:cNvSpPr txBox="1"/>
          <p:nvPr/>
        </p:nvSpPr>
        <p:spPr>
          <a:xfrm>
            <a:off x="9451910" y="984088"/>
            <a:ext cx="2419892" cy="3785652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 sz="2400" dirty="0" err="1"/>
              <a:t>Jericho</a:t>
            </a:r>
            <a:r>
              <a:rPr lang="es-ES" sz="2400" dirty="0"/>
              <a:t> </a:t>
            </a:r>
            <a:r>
              <a:rPr lang="es-ES" sz="2400" dirty="0" err="1"/>
              <a:t>kom</a:t>
            </a:r>
            <a:r>
              <a:rPr lang="es-ES" sz="2400" dirty="0"/>
              <a:t> </a:t>
            </a:r>
            <a:r>
              <a:rPr lang="es-ES" sz="2400" dirty="0" err="1"/>
              <a:t>phaicham</a:t>
            </a:r>
            <a:r>
              <a:rPr lang="es-ES" sz="2400" dirty="0"/>
              <a:t>, </a:t>
            </a:r>
            <a:r>
              <a:rPr lang="es-ES" sz="2400" dirty="0" err="1"/>
              <a:t>Gilgal</a:t>
            </a:r>
            <a:r>
              <a:rPr lang="es-ES" sz="2400" dirty="0"/>
              <a:t> </a:t>
            </a:r>
            <a:r>
              <a:rPr lang="es-ES" sz="2400" dirty="0" err="1"/>
              <a:t>mun</a:t>
            </a:r>
            <a:r>
              <a:rPr lang="es-ES" sz="2400" dirty="0"/>
              <a:t> a, </a:t>
            </a:r>
            <a:r>
              <a:rPr lang="es-ES" sz="2400" dirty="0" err="1"/>
              <a:t>Israelte</a:t>
            </a:r>
            <a:r>
              <a:rPr lang="es-ES" sz="2400" dirty="0"/>
              <a:t> </a:t>
            </a:r>
            <a:r>
              <a:rPr lang="es-ES" sz="2400" dirty="0" err="1"/>
              <a:t>ki-ngah</a:t>
            </a:r>
            <a:r>
              <a:rPr lang="es-ES" sz="2400" dirty="0"/>
              <a:t> </a:t>
            </a:r>
            <a:r>
              <a:rPr lang="es-ES" sz="2400" dirty="0" err="1"/>
              <a:t>pet</a:t>
            </a:r>
            <a:r>
              <a:rPr lang="es-ES" sz="2400" dirty="0"/>
              <a:t> </a:t>
            </a:r>
            <a:r>
              <a:rPr lang="es-ES" sz="2400" dirty="0" err="1"/>
              <a:t>chun</a:t>
            </a:r>
            <a:r>
              <a:rPr lang="es-ES" sz="2400" dirty="0"/>
              <a:t>, chuche </a:t>
            </a:r>
            <a:r>
              <a:rPr lang="es-ES" sz="2400" dirty="0" err="1"/>
              <a:t>lha</a:t>
            </a:r>
            <a:r>
              <a:rPr lang="es-ES" sz="2400" dirty="0"/>
              <a:t> </a:t>
            </a:r>
            <a:r>
              <a:rPr lang="es-ES" sz="2400" dirty="0" err="1"/>
              <a:t>nisom</a:t>
            </a:r>
            <a:r>
              <a:rPr lang="es-ES" sz="2400" dirty="0"/>
              <a:t> le ni </a:t>
            </a:r>
            <a:r>
              <a:rPr lang="es-ES" sz="2400" dirty="0" err="1"/>
              <a:t>li</a:t>
            </a:r>
            <a:r>
              <a:rPr lang="es-ES" sz="2400" dirty="0"/>
              <a:t> </a:t>
            </a:r>
            <a:r>
              <a:rPr lang="es-ES" sz="2400" dirty="0" err="1"/>
              <a:t>ni’n</a:t>
            </a:r>
            <a:r>
              <a:rPr lang="es-ES" sz="2400" dirty="0"/>
              <a:t>, </a:t>
            </a:r>
            <a:r>
              <a:rPr lang="es-ES" sz="2400" dirty="0" err="1"/>
              <a:t>nilhah</a:t>
            </a:r>
            <a:r>
              <a:rPr lang="es-ES" sz="2400" dirty="0"/>
              <a:t> </a:t>
            </a:r>
            <a:r>
              <a:rPr lang="es-ES" sz="2400" dirty="0" err="1"/>
              <a:t>lam</a:t>
            </a:r>
            <a:r>
              <a:rPr lang="es-ES" sz="2400" dirty="0"/>
              <a:t> in, </a:t>
            </a:r>
            <a:r>
              <a:rPr lang="es-ES" sz="2400" dirty="0" err="1"/>
              <a:t>kalchuh</a:t>
            </a:r>
            <a:r>
              <a:rPr lang="es-ES" sz="2400" dirty="0"/>
              <a:t> </a:t>
            </a:r>
            <a:r>
              <a:rPr lang="es-ES" sz="2400" dirty="0" err="1"/>
              <a:t>kut</a:t>
            </a:r>
            <a:r>
              <a:rPr lang="es-ES" sz="2400" dirty="0"/>
              <a:t> </a:t>
            </a:r>
            <a:r>
              <a:rPr lang="es-ES" sz="2400" dirty="0" err="1"/>
              <a:t>amang</a:t>
            </a:r>
            <a:r>
              <a:rPr lang="es-ES" sz="2400" dirty="0"/>
              <a:t> uve.  </a:t>
            </a:r>
          </a:p>
          <a:p>
            <a:r>
              <a:rPr lang="es-ES" sz="2400" dirty="0"/>
              <a:t>(Jos 5:10)</a:t>
            </a:r>
          </a:p>
        </p:txBody>
      </p:sp>
    </p:spTree>
    <p:extLst>
      <p:ext uri="{BB962C8B-B14F-4D97-AF65-F5344CB8AC3E}">
        <p14:creationId xmlns:p14="http://schemas.microsoft.com/office/powerpoint/2010/main" val="154351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17E68D9-A024-0F4B-CDCB-081D752D3D1E}"/>
              </a:ext>
            </a:extLst>
          </p:cNvPr>
          <p:cNvSpPr txBox="1"/>
          <p:nvPr/>
        </p:nvSpPr>
        <p:spPr>
          <a:xfrm>
            <a:off x="4310748" y="17702"/>
            <a:ext cx="7959011" cy="523220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Tuipi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leh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Vadung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Tolgo</a:t>
            </a:r>
            <a:r>
              <a:rPr lang="en-US" sz="2800" b="1" dirty="0">
                <a:solidFill>
                  <a:schemeClr val="tx1"/>
                </a:solidFill>
              </a:rPr>
              <a:t> Pal in </a:t>
            </a:r>
            <a:r>
              <a:rPr lang="en-US" sz="2800" b="1" dirty="0" err="1">
                <a:solidFill>
                  <a:schemeClr val="tx1"/>
                </a:solidFill>
              </a:rPr>
              <a:t>Apal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Galkai</a:t>
            </a:r>
            <a:r>
              <a:rPr lang="en-US" sz="2800" b="1" dirty="0">
                <a:solidFill>
                  <a:schemeClr val="tx1"/>
                </a:solidFill>
              </a:rPr>
              <a:t> Gel </a:t>
            </a:r>
            <a:r>
              <a:rPr lang="en-US" sz="2800" b="1" dirty="0" err="1">
                <a:solidFill>
                  <a:schemeClr val="tx1"/>
                </a:solidFill>
              </a:rPr>
              <a:t>Lhon</a:t>
            </a:r>
            <a:r>
              <a:rPr lang="en-US" sz="2800" b="1" dirty="0">
                <a:solidFill>
                  <a:schemeClr val="tx1"/>
                </a:solidFill>
              </a:rPr>
              <a:t> E </a:t>
            </a:r>
            <a:endParaRPr lang="es-ES" sz="2800" b="1" dirty="0">
              <a:solidFill>
                <a:schemeClr val="tx1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76478D7-1300-1CB8-DB4F-F4250F6BE4D2}"/>
              </a:ext>
            </a:extLst>
          </p:cNvPr>
          <p:cNvSpPr txBox="1">
            <a:spLocks/>
          </p:cNvSpPr>
          <p:nvPr/>
        </p:nvSpPr>
        <p:spPr>
          <a:xfrm>
            <a:off x="5729008" y="696977"/>
            <a:ext cx="6275458" cy="2298509"/>
          </a:xfrm>
          <a:prstGeom prst="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 sz="2400" dirty="0" err="1"/>
              <a:t>Mose'n</a:t>
            </a:r>
            <a:r>
              <a:rPr lang="es-ES" sz="2400" dirty="0"/>
              <a:t> </a:t>
            </a:r>
            <a:r>
              <a:rPr lang="es-ES" sz="2400" dirty="0" err="1"/>
              <a:t>Twikhanglien</a:t>
            </a:r>
            <a:r>
              <a:rPr lang="es-ES" sz="2400" dirty="0"/>
              <a:t> </a:t>
            </a:r>
            <a:r>
              <a:rPr lang="es-ES" sz="2400" dirty="0" err="1"/>
              <a:t>chung</a:t>
            </a:r>
            <a:r>
              <a:rPr lang="es-ES" sz="2400" dirty="0"/>
              <a:t> a </a:t>
            </a:r>
            <a:r>
              <a:rPr lang="es-ES" sz="2400" dirty="0" err="1"/>
              <a:t>akhut</a:t>
            </a:r>
            <a:r>
              <a:rPr lang="es-ES" sz="2400" dirty="0"/>
              <a:t> </a:t>
            </a:r>
            <a:r>
              <a:rPr lang="es-ES" sz="2400" dirty="0" err="1"/>
              <a:t>ajah</a:t>
            </a:r>
            <a:r>
              <a:rPr lang="es-ES" sz="2400" dirty="0"/>
              <a:t> le, </a:t>
            </a:r>
            <a:r>
              <a:rPr lang="es-ES" sz="2400" dirty="0" err="1"/>
              <a:t>Pakai</a:t>
            </a:r>
            <a:r>
              <a:rPr lang="es-ES" sz="2400" dirty="0"/>
              <a:t> in </a:t>
            </a:r>
            <a:r>
              <a:rPr lang="es-ES" sz="2400" dirty="0" err="1"/>
              <a:t>Twikhanglien</a:t>
            </a:r>
            <a:r>
              <a:rPr lang="es-ES" sz="2400" dirty="0"/>
              <a:t> </a:t>
            </a:r>
            <a:r>
              <a:rPr lang="es-ES" sz="2400" dirty="0" err="1"/>
              <a:t>chu</a:t>
            </a:r>
            <a:r>
              <a:rPr lang="es-ES" sz="2400" dirty="0"/>
              <a:t> </a:t>
            </a:r>
            <a:r>
              <a:rPr lang="es-ES" sz="2400" dirty="0" err="1"/>
              <a:t>niso</a:t>
            </a:r>
            <a:r>
              <a:rPr lang="es-ES" sz="2400" dirty="0"/>
              <a:t> </a:t>
            </a:r>
            <a:r>
              <a:rPr lang="es-ES" sz="2400" dirty="0" err="1"/>
              <a:t>lam</a:t>
            </a:r>
            <a:r>
              <a:rPr lang="es-ES" sz="2400" dirty="0"/>
              <a:t> </a:t>
            </a:r>
            <a:r>
              <a:rPr lang="es-ES" sz="2400" dirty="0" err="1"/>
              <a:t>khohui</a:t>
            </a:r>
            <a:r>
              <a:rPr lang="es-ES" sz="2400" dirty="0"/>
              <a:t> </a:t>
            </a:r>
            <a:r>
              <a:rPr lang="es-ES" sz="2400" dirty="0" err="1"/>
              <a:t>asemkhensah</a:t>
            </a:r>
            <a:r>
              <a:rPr lang="es-ES" sz="2400" dirty="0"/>
              <a:t> in </a:t>
            </a:r>
            <a:r>
              <a:rPr lang="es-ES" sz="2400" dirty="0" err="1"/>
              <a:t>akiting</a:t>
            </a:r>
            <a:r>
              <a:rPr lang="es-ES" sz="2400" dirty="0"/>
              <a:t> </a:t>
            </a:r>
            <a:r>
              <a:rPr lang="es-ES" sz="2400" dirty="0" err="1"/>
              <a:t>kih</a:t>
            </a:r>
            <a:r>
              <a:rPr lang="es-ES" sz="2400" dirty="0"/>
              <a:t> </a:t>
            </a:r>
            <a:r>
              <a:rPr lang="es-ES" sz="2400" dirty="0" err="1"/>
              <a:t>tai</a:t>
            </a:r>
            <a:r>
              <a:rPr lang="es-ES" sz="2400" dirty="0"/>
              <a:t>. Hui </a:t>
            </a:r>
            <a:r>
              <a:rPr lang="es-ES" sz="2400" dirty="0" err="1"/>
              <a:t>anung</a:t>
            </a:r>
            <a:r>
              <a:rPr lang="es-ES" sz="2400" dirty="0"/>
              <a:t> </a:t>
            </a:r>
            <a:r>
              <a:rPr lang="es-ES" sz="2400" dirty="0" err="1"/>
              <a:t>khovah</a:t>
            </a:r>
            <a:r>
              <a:rPr lang="es-ES" sz="2400" dirty="0"/>
              <a:t> hiel in, </a:t>
            </a:r>
            <a:r>
              <a:rPr lang="es-ES" sz="2400" dirty="0" err="1"/>
              <a:t>Twikhanglien</a:t>
            </a:r>
            <a:r>
              <a:rPr lang="es-ES" sz="2400" dirty="0"/>
              <a:t> </a:t>
            </a:r>
            <a:r>
              <a:rPr lang="es-ES" sz="2400" dirty="0" err="1"/>
              <a:t>lailung</a:t>
            </a:r>
            <a:r>
              <a:rPr lang="es-ES" sz="2400" dirty="0"/>
              <a:t> </a:t>
            </a:r>
            <a:r>
              <a:rPr lang="es-ES" sz="2400" dirty="0" err="1"/>
              <a:t>tolgo</a:t>
            </a:r>
            <a:r>
              <a:rPr lang="es-ES" sz="2400" dirty="0"/>
              <a:t> </a:t>
            </a:r>
            <a:r>
              <a:rPr lang="es-ES" sz="2400" dirty="0" err="1"/>
              <a:t>asuoh</a:t>
            </a:r>
            <a:r>
              <a:rPr lang="es-ES" sz="2400" dirty="0"/>
              <a:t> </a:t>
            </a:r>
            <a:r>
              <a:rPr lang="es-ES" sz="2400" dirty="0" err="1"/>
              <a:t>tai</a:t>
            </a:r>
            <a:r>
              <a:rPr lang="es-ES" sz="2400" dirty="0"/>
              <a:t>. </a:t>
            </a:r>
            <a:r>
              <a:rPr lang="es-ES" sz="2400" dirty="0" err="1"/>
              <a:t>Twipi</a:t>
            </a:r>
            <a:r>
              <a:rPr lang="es-ES" sz="2400" dirty="0"/>
              <a:t> </a:t>
            </a:r>
            <a:r>
              <a:rPr lang="es-ES" sz="2400" dirty="0" err="1"/>
              <a:t>akihom</a:t>
            </a:r>
            <a:r>
              <a:rPr lang="es-ES" sz="2400" dirty="0"/>
              <a:t> </a:t>
            </a:r>
            <a:r>
              <a:rPr lang="es-ES" sz="2400" dirty="0" err="1"/>
              <a:t>khen</a:t>
            </a:r>
            <a:r>
              <a:rPr lang="es-ES" sz="2400" dirty="0"/>
              <a:t> in, </a:t>
            </a:r>
            <a:r>
              <a:rPr lang="es-ES" sz="2400" dirty="0" err="1"/>
              <a:t>Israelten</a:t>
            </a:r>
            <a:r>
              <a:rPr lang="es-ES" sz="2400" dirty="0"/>
              <a:t> </a:t>
            </a:r>
            <a:r>
              <a:rPr lang="es-ES" sz="2400" dirty="0" err="1"/>
              <a:t>ajet</a:t>
            </a:r>
            <a:r>
              <a:rPr lang="es-ES" sz="2400" dirty="0"/>
              <a:t> </a:t>
            </a:r>
            <a:r>
              <a:rPr lang="es-ES" sz="2400" dirty="0" err="1"/>
              <a:t>avei</a:t>
            </a:r>
            <a:r>
              <a:rPr lang="es-ES" sz="2400" dirty="0"/>
              <a:t>…</a:t>
            </a:r>
            <a:r>
              <a:rPr lang="es-ES" sz="2400" dirty="0" err="1"/>
              <a:t>tolgo’n</a:t>
            </a:r>
            <a:r>
              <a:rPr lang="es-ES" sz="2400" dirty="0"/>
              <a:t> </a:t>
            </a:r>
            <a:r>
              <a:rPr lang="es-ES" sz="2400" dirty="0" err="1"/>
              <a:t>ajotdoh</a:t>
            </a:r>
            <a:r>
              <a:rPr lang="es-ES" sz="2400" dirty="0"/>
              <a:t> </a:t>
            </a:r>
            <a:r>
              <a:rPr lang="es-ES" sz="2400" dirty="0" err="1"/>
              <a:t>ta</a:t>
            </a:r>
            <a:r>
              <a:rPr lang="es-ES" sz="2400" dirty="0"/>
              <a:t> uve.  </a:t>
            </a:r>
            <a:r>
              <a:rPr lang="es-ES" sz="2200" dirty="0"/>
              <a:t>(</a:t>
            </a:r>
            <a:r>
              <a:rPr lang="es-ES" sz="2200" dirty="0" err="1"/>
              <a:t>Exo</a:t>
            </a:r>
            <a:r>
              <a:rPr lang="es-ES" sz="2200" dirty="0"/>
              <a:t> 14:21-22)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38A43C9-1A90-0B42-BB5F-67A1B3A293B4}"/>
              </a:ext>
            </a:extLst>
          </p:cNvPr>
          <p:cNvSpPr txBox="1"/>
          <p:nvPr/>
        </p:nvSpPr>
        <p:spPr>
          <a:xfrm>
            <a:off x="5757333" y="3322266"/>
            <a:ext cx="6275458" cy="3416320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pPr algn="l"/>
            <a:r>
              <a:rPr lang="en-US" sz="2400" dirty="0"/>
              <a:t>Thiempu hon </a:t>
            </a:r>
            <a:r>
              <a:rPr lang="en-US" sz="2400" dirty="0" err="1"/>
              <a:t>vadung</a:t>
            </a:r>
            <a:r>
              <a:rPr lang="en-US" sz="2400" dirty="0"/>
              <a:t> lai </a:t>
            </a:r>
            <a:r>
              <a:rPr lang="en-US" sz="2400" dirty="0" err="1"/>
              <a:t>achot</a:t>
            </a:r>
            <a:r>
              <a:rPr lang="en-US" sz="2400" dirty="0"/>
              <a:t> </a:t>
            </a:r>
            <a:r>
              <a:rPr lang="en-US" sz="2400" dirty="0" err="1"/>
              <a:t>lut</a:t>
            </a:r>
            <a:r>
              <a:rPr lang="en-US" sz="2400" dirty="0"/>
              <a:t> </a:t>
            </a:r>
            <a:r>
              <a:rPr lang="en-US" sz="2400" dirty="0" err="1"/>
              <a:t>lut</a:t>
            </a:r>
            <a:r>
              <a:rPr lang="en-US" sz="2400" dirty="0"/>
              <a:t> </a:t>
            </a:r>
            <a:r>
              <a:rPr lang="en-US" sz="2400" dirty="0" err="1"/>
              <a:t>uvin</a:t>
            </a:r>
            <a:r>
              <a:rPr lang="en-US" sz="2400" dirty="0"/>
              <a:t>, </a:t>
            </a:r>
            <a:r>
              <a:rPr lang="en-US" sz="2400" dirty="0" err="1"/>
              <a:t>twiluon</a:t>
            </a:r>
            <a:r>
              <a:rPr lang="en-US" sz="2400" dirty="0"/>
              <a:t> ban </a:t>
            </a:r>
            <a:r>
              <a:rPr lang="en-US" sz="2400" dirty="0" err="1"/>
              <a:t>atang</a:t>
            </a:r>
            <a:r>
              <a:rPr lang="en-US" sz="2400" dirty="0"/>
              <a:t> in, </a:t>
            </a:r>
            <a:r>
              <a:rPr lang="en-US" sz="2400" dirty="0" err="1"/>
              <a:t>vadung</a:t>
            </a:r>
            <a:r>
              <a:rPr lang="en-US" sz="2400" dirty="0"/>
              <a:t> </a:t>
            </a:r>
            <a:r>
              <a:rPr lang="en-US" sz="2400" dirty="0" err="1"/>
              <a:t>nahlam</a:t>
            </a:r>
            <a:r>
              <a:rPr lang="en-US" sz="2400" dirty="0"/>
              <a:t>, </a:t>
            </a:r>
            <a:r>
              <a:rPr lang="en-US" sz="2400" dirty="0" err="1"/>
              <a:t>Zarethan</a:t>
            </a:r>
            <a:r>
              <a:rPr lang="en-US" sz="2400" dirty="0"/>
              <a:t> </a:t>
            </a:r>
            <a:r>
              <a:rPr lang="en-US" sz="2400" dirty="0" err="1"/>
              <a:t>khopi</a:t>
            </a:r>
            <a:r>
              <a:rPr lang="en-US" sz="2400" dirty="0"/>
              <a:t> </a:t>
            </a:r>
            <a:r>
              <a:rPr lang="en-US" sz="2400" dirty="0" err="1"/>
              <a:t>kom</a:t>
            </a:r>
            <a:r>
              <a:rPr lang="en-US" sz="2400" dirty="0"/>
              <a:t>, Adam mun a </a:t>
            </a:r>
            <a:r>
              <a:rPr lang="en-US" sz="2400" dirty="0" err="1"/>
              <a:t>chun</a:t>
            </a:r>
            <a:r>
              <a:rPr lang="en-US" sz="2400" dirty="0"/>
              <a:t> </a:t>
            </a:r>
            <a:r>
              <a:rPr lang="en-US" sz="2400" dirty="0" err="1"/>
              <a:t>akidil</a:t>
            </a:r>
            <a:r>
              <a:rPr lang="en-US" sz="2400" dirty="0"/>
              <a:t> den tai. </a:t>
            </a:r>
            <a:r>
              <a:rPr lang="en-US" sz="2400" dirty="0" err="1"/>
              <a:t>Twimang</a:t>
            </a:r>
            <a:r>
              <a:rPr lang="en-US" sz="2400" dirty="0"/>
              <a:t> lam a </a:t>
            </a:r>
            <a:r>
              <a:rPr lang="en-US" sz="2400" dirty="0" err="1"/>
              <a:t>luongsuh</a:t>
            </a:r>
            <a:r>
              <a:rPr lang="en-US" sz="2400" dirty="0"/>
              <a:t> </a:t>
            </a:r>
            <a:r>
              <a:rPr lang="en-US" sz="2400" dirty="0" err="1"/>
              <a:t>twi</a:t>
            </a:r>
            <a:r>
              <a:rPr lang="en-US" sz="2400" dirty="0"/>
              <a:t> </a:t>
            </a:r>
            <a:r>
              <a:rPr lang="en-US" sz="2400" dirty="0" err="1"/>
              <a:t>jouse</a:t>
            </a:r>
            <a:r>
              <a:rPr lang="en-US" sz="2400" dirty="0"/>
              <a:t> jong </a:t>
            </a:r>
            <a:r>
              <a:rPr lang="en-US" sz="2400" dirty="0" err="1"/>
              <a:t>akangtai</a:t>
            </a:r>
            <a:r>
              <a:rPr lang="en-US" sz="2400" dirty="0"/>
              <a:t>, </a:t>
            </a:r>
            <a:r>
              <a:rPr lang="en-US" sz="2400" dirty="0" err="1"/>
              <a:t>mipi</a:t>
            </a:r>
            <a:r>
              <a:rPr lang="en-US" sz="2400" dirty="0"/>
              <a:t> Jericho </a:t>
            </a:r>
            <a:r>
              <a:rPr lang="en-US" sz="2400" dirty="0" err="1"/>
              <a:t>khopi</a:t>
            </a:r>
            <a:r>
              <a:rPr lang="en-US" sz="2400" dirty="0"/>
              <a:t> </a:t>
            </a:r>
            <a:r>
              <a:rPr lang="en-US" sz="2400" dirty="0" err="1"/>
              <a:t>kom</a:t>
            </a:r>
            <a:r>
              <a:rPr lang="en-US" sz="2400" dirty="0"/>
              <a:t> cha </a:t>
            </a:r>
            <a:r>
              <a:rPr lang="en-US" sz="2400" dirty="0" err="1"/>
              <a:t>chun</a:t>
            </a:r>
            <a:r>
              <a:rPr lang="en-US" sz="2400" dirty="0"/>
              <a:t> </a:t>
            </a:r>
            <a:r>
              <a:rPr lang="en-US" sz="2400" dirty="0" err="1"/>
              <a:t>agalkai</a:t>
            </a:r>
            <a:r>
              <a:rPr lang="en-US" sz="2400" dirty="0"/>
              <a:t> </a:t>
            </a:r>
            <a:r>
              <a:rPr lang="en-US" sz="2400" dirty="0" err="1"/>
              <a:t>theita</a:t>
            </a:r>
            <a:r>
              <a:rPr lang="en-US" sz="2400" dirty="0"/>
              <a:t> </a:t>
            </a:r>
            <a:r>
              <a:rPr lang="en-US" sz="2400" dirty="0" err="1"/>
              <a:t>uve</a:t>
            </a:r>
            <a:r>
              <a:rPr lang="en-US" sz="2400" dirty="0"/>
              <a:t>. </a:t>
            </a:r>
            <a:r>
              <a:rPr lang="en-US" sz="2400" dirty="0" err="1"/>
              <a:t>Mipi</a:t>
            </a:r>
            <a:r>
              <a:rPr lang="en-US" sz="2400" dirty="0"/>
              <a:t> </a:t>
            </a:r>
            <a:r>
              <a:rPr lang="en-US" sz="2400" dirty="0" err="1"/>
              <a:t>tolgo</a:t>
            </a:r>
            <a:r>
              <a:rPr lang="en-US" sz="2400" dirty="0"/>
              <a:t> </a:t>
            </a:r>
            <a:r>
              <a:rPr lang="en-US" sz="2400" dirty="0" err="1"/>
              <a:t>lah</a:t>
            </a:r>
            <a:r>
              <a:rPr lang="en-US" sz="2400" dirty="0"/>
              <a:t> a </a:t>
            </a:r>
            <a:r>
              <a:rPr lang="en-US" sz="2400" dirty="0" err="1"/>
              <a:t>akitol</a:t>
            </a:r>
            <a:r>
              <a:rPr lang="en-US" sz="2400" dirty="0"/>
              <a:t> uva, </a:t>
            </a:r>
            <a:r>
              <a:rPr lang="en-US" sz="2400" dirty="0" err="1"/>
              <a:t>agalkaisuoh</a:t>
            </a:r>
            <a:r>
              <a:rPr lang="en-US" sz="2400" dirty="0"/>
              <a:t> </a:t>
            </a:r>
            <a:r>
              <a:rPr lang="en-US" sz="2400" dirty="0" err="1"/>
              <a:t>hiel</a:t>
            </a:r>
            <a:r>
              <a:rPr lang="en-US" sz="2400" dirty="0"/>
              <a:t> </a:t>
            </a:r>
            <a:r>
              <a:rPr lang="en-US" sz="2400" dirty="0" err="1"/>
              <a:t>kahse</a:t>
            </a:r>
            <a:r>
              <a:rPr lang="en-US" sz="2400" dirty="0"/>
              <a:t> </a:t>
            </a:r>
            <a:r>
              <a:rPr lang="en-US" sz="2400" dirty="0" err="1"/>
              <a:t>uvin</a:t>
            </a:r>
            <a:r>
              <a:rPr lang="en-US" sz="2400" dirty="0"/>
              <a:t> Pakai </a:t>
            </a:r>
            <a:r>
              <a:rPr lang="en-US" sz="2400" dirty="0" err="1"/>
              <a:t>kitepna</a:t>
            </a:r>
            <a:r>
              <a:rPr lang="en-US" sz="2400" dirty="0"/>
              <a:t> </a:t>
            </a:r>
            <a:r>
              <a:rPr lang="en-US" sz="2400" dirty="0" err="1"/>
              <a:t>thingkong</a:t>
            </a:r>
            <a:r>
              <a:rPr lang="en-US" sz="2400" dirty="0"/>
              <a:t> </a:t>
            </a:r>
            <a:r>
              <a:rPr lang="en-US" sz="2400" dirty="0" err="1"/>
              <a:t>pu</a:t>
            </a:r>
            <a:r>
              <a:rPr lang="en-US" sz="2400" dirty="0"/>
              <a:t> a </a:t>
            </a:r>
            <a:r>
              <a:rPr lang="en-US" sz="2400" dirty="0" err="1"/>
              <a:t>Thiempuho</a:t>
            </a:r>
            <a:r>
              <a:rPr lang="en-US" sz="2400" dirty="0"/>
              <a:t> Jordan </a:t>
            </a:r>
            <a:r>
              <a:rPr lang="en-US" sz="2400" dirty="0" err="1"/>
              <a:t>lailung</a:t>
            </a:r>
            <a:r>
              <a:rPr lang="en-US" sz="2400" dirty="0"/>
              <a:t>, </a:t>
            </a:r>
            <a:r>
              <a:rPr lang="en-US" sz="2400" dirty="0" err="1"/>
              <a:t>tolgo</a:t>
            </a:r>
            <a:r>
              <a:rPr lang="en-US" sz="2400" dirty="0"/>
              <a:t> </a:t>
            </a:r>
            <a:r>
              <a:rPr lang="en-US" sz="2400" dirty="0" err="1"/>
              <a:t>lah</a:t>
            </a:r>
            <a:r>
              <a:rPr lang="en-US" sz="2400" dirty="0"/>
              <a:t> a </a:t>
            </a:r>
            <a:r>
              <a:rPr lang="en-US" sz="2400" dirty="0" err="1"/>
              <a:t>ading</a:t>
            </a:r>
            <a:r>
              <a:rPr lang="en-US" sz="2400" dirty="0"/>
              <a:t> ding </a:t>
            </a:r>
            <a:r>
              <a:rPr lang="en-US" sz="2400" dirty="0" err="1"/>
              <a:t>jeng</a:t>
            </a:r>
            <a:r>
              <a:rPr lang="en-US" sz="2400" dirty="0"/>
              <a:t> </a:t>
            </a:r>
            <a:r>
              <a:rPr lang="en-US" sz="2400" dirty="0" err="1"/>
              <a:t>ui</a:t>
            </a:r>
            <a:r>
              <a:rPr lang="en-US" sz="2400" dirty="0"/>
              <a:t>.  (Jos 3:15-17)</a:t>
            </a:r>
            <a:endParaRPr lang="es-ES" sz="2400" dirty="0"/>
          </a:p>
        </p:txBody>
      </p:sp>
      <p:pic>
        <p:nvPicPr>
          <p:cNvPr id="8" name="Imagen 7" descr="Pintura de un grupo de personas en una montaña&#10;&#10;Descripción generada automáticamente con confianza baja">
            <a:extLst>
              <a:ext uri="{FF2B5EF4-FFF2-40B4-BE49-F238E27FC236}">
                <a16:creationId xmlns:a16="http://schemas.microsoft.com/office/drawing/2014/main" id="{0399C1A3-30AE-2591-9496-D57DA9D64D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4" y="3366145"/>
            <a:ext cx="5427733" cy="3437411"/>
          </a:xfrm>
          <a:prstGeom prst="ellipse">
            <a:avLst/>
          </a:prstGeom>
          <a:ln w="63500" cap="rnd">
            <a:solidFill>
              <a:schemeClr val="accent6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Imagen 9" descr="Imagen que contiene naturaleza, hombre, tabla, frente&#10;&#10;Descripción generada automáticamente">
            <a:extLst>
              <a:ext uri="{FF2B5EF4-FFF2-40B4-BE49-F238E27FC236}">
                <a16:creationId xmlns:a16="http://schemas.microsoft.com/office/drawing/2014/main" id="{2BEDB917-1DFA-ED51-D308-060D5F195A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6"/>
          <a:stretch/>
        </p:blipFill>
        <p:spPr>
          <a:xfrm>
            <a:off x="92534" y="70495"/>
            <a:ext cx="5427733" cy="3202508"/>
          </a:xfrm>
          <a:prstGeom prst="ellipse">
            <a:avLst/>
          </a:prstGeom>
          <a:ln w="63500" cap="rnd">
            <a:solidFill>
              <a:srgbClr val="FFD57F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71878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Violeta rojo">
    <a:dk1>
      <a:sysClr val="windowText" lastClr="000000"/>
    </a:dk1>
    <a:lt1>
      <a:sysClr val="window" lastClr="FFFFFF"/>
    </a:lt1>
    <a:dk2>
      <a:srgbClr val="454551"/>
    </a:dk2>
    <a:lt2>
      <a:srgbClr val="D8D9DC"/>
    </a:lt2>
    <a:accent1>
      <a:srgbClr val="E32D91"/>
    </a:accent1>
    <a:accent2>
      <a:srgbClr val="C830CC"/>
    </a:accent2>
    <a:accent3>
      <a:srgbClr val="4EA6DC"/>
    </a:accent3>
    <a:accent4>
      <a:srgbClr val="4775E7"/>
    </a:accent4>
    <a:accent5>
      <a:srgbClr val="8971E1"/>
    </a:accent5>
    <a:accent6>
      <a:srgbClr val="D54773"/>
    </a:accent6>
    <a:hlink>
      <a:srgbClr val="6B9F25"/>
    </a:hlink>
    <a:folHlink>
      <a:srgbClr val="8C8C8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1947</TotalTime>
  <Words>2029</Words>
  <Application>Microsoft Office PowerPoint</Application>
  <PresentationFormat>Panorámica</PresentationFormat>
  <Paragraphs>81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2" baseType="lpstr">
      <vt:lpstr>Cardinal Alternate</vt:lpstr>
      <vt:lpstr>Calibri</vt:lpstr>
      <vt:lpstr>Arial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Isabel Laveda</dc:creator>
  <cp:lastModifiedBy>Sergio</cp:lastModifiedBy>
  <cp:revision>237</cp:revision>
  <dcterms:created xsi:type="dcterms:W3CDTF">2022-11-09T07:19:51Z</dcterms:created>
  <dcterms:modified xsi:type="dcterms:W3CDTF">2025-12-15T15:15:10Z</dcterms:modified>
</cp:coreProperties>
</file>