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06" r:id="rId3"/>
    <p:sldId id="302" r:id="rId4"/>
    <p:sldId id="305" r:id="rId5"/>
    <p:sldId id="257" r:id="rId6"/>
    <p:sldId id="258" r:id="rId7"/>
    <p:sldId id="259" r:id="rId8"/>
    <p:sldId id="303" r:id="rId9"/>
    <p:sldId id="261" r:id="rId10"/>
    <p:sldId id="304" r:id="rId11"/>
    <p:sldId id="264" r:id="rId12"/>
  </p:sldIdLst>
  <p:sldSz cx="12192000" cy="6858000"/>
  <p:notesSz cx="6858000" cy="9144000"/>
  <p:embeddedFontLst>
    <p:embeddedFont>
      <p:font typeface="Sree Krushnadevaraya" panose="02000600000000000000" pitchFamily="2" charset="0"/>
      <p:regular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6" autoAdjust="0"/>
  </p:normalViewPr>
  <p:slideViewPr>
    <p:cSldViewPr snapToGrid="0">
      <p:cViewPr varScale="1">
        <p:scale>
          <a:sx n="34" d="100"/>
          <a:sy n="34" d="100"/>
        </p:scale>
        <p:origin x="84" y="12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tIns="108000"/>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దర్యాప్తు ప్రక్రియ ప్రకటించబడింది మరియు మరుసటి రోజుకు వాయిదా వేయబడింది (యెహోషువ. 7:14-15)</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tIns="72000"/>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యూదా గోత్రం తీసుకోబడింది (యెహో. 7:16)</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tIns="108000"/>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జెరహు కుటుంబం తీసుకోబడింది (యెహోషువ 7:17ఎ)</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tIns="72000"/>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నాయకుడు జబ్ది పట్టుకోబడ్డాడు (యెహోషువ 7:17</a:t>
          </a:r>
          <a:r>
            <a:rPr lang="en-IN" sz="1800" b="1" dirty="0">
              <a:effectLst>
                <a:outerShdw blurRad="38100" dist="38100" dir="2700000" algn="tl">
                  <a:srgbClr val="000000">
                    <a:alpha val="43137"/>
                  </a:srgbClr>
                </a:outerShdw>
              </a:effectLst>
              <a:latin typeface="Sree Krushnadevaraya" pitchFamily="2" charset="0"/>
              <a:cs typeface="Sree Krushnadevaraya" pitchFamily="2" charset="0"/>
            </a:rPr>
            <a:t>b)</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tIns="108000" anchor="t"/>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ఆకాను పట్టుకోబడ్డాడు (యెహో. 7:18)</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tIns="108000"/>
        <a:lstStyle/>
        <a:p>
          <a:pPr>
            <a:lnSpc>
              <a:spcPct val="50000"/>
            </a:lnSpc>
          </a:pPr>
          <a:r>
            <a:rPr lang="te-IN" sz="950" b="1" dirty="0">
              <a:solidFill>
                <a:srgbClr val="FF0000"/>
              </a:solidFill>
              <a:latin typeface="Sree Krushnadevaraya" pitchFamily="2" charset="0"/>
              <a:cs typeface="Sree Krushnadevaraya" pitchFamily="2" charset="0"/>
            </a:rPr>
            <a:t>ఆకాను మౌనంగా పడిపోయాడు</a:t>
          </a:r>
          <a:endParaRPr lang="es-ES" sz="950" b="1" dirty="0">
            <a:solidFill>
              <a:srgbClr val="FF0000"/>
            </a:solidFill>
            <a:latin typeface="Sree Krushnadevaraya" pitchFamily="2" charset="0"/>
            <a:cs typeface="Sree Krushnadevaraya" pitchFamily="2" charset="0"/>
          </a:endParaRPr>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tIns="72000" bIns="0" anchor="b"/>
        <a:lstStyle/>
        <a:p>
          <a:pPr>
            <a:lnSpc>
              <a:spcPct val="40000"/>
            </a:lnSpc>
            <a:spcAft>
              <a:spcPts val="0"/>
            </a:spcAft>
          </a:pPr>
          <a:r>
            <a:rPr lang="te-IN" sz="900" b="1" dirty="0">
              <a:solidFill>
                <a:srgbClr val="FF0000"/>
              </a:solidFill>
              <a:latin typeface="Sree Krushnadevaraya" pitchFamily="2" charset="0"/>
              <a:cs typeface="Sree Krushnadevaraya" pitchFamily="2" charset="0"/>
            </a:rPr>
            <a:t>ఆకాను మౌనంగా</a:t>
          </a:r>
          <a:r>
            <a:rPr lang="en-US" sz="900" b="1" dirty="0">
              <a:solidFill>
                <a:srgbClr val="FF0000"/>
              </a:solidFill>
              <a:latin typeface="Sree Krushnadevaraya" pitchFamily="2" charset="0"/>
              <a:cs typeface="Sree Krushnadevaraya" pitchFamily="2" charset="0"/>
            </a:rPr>
            <a:t> </a:t>
          </a:r>
          <a:r>
            <a:rPr lang="te-IN" sz="900" b="1" dirty="0">
              <a:solidFill>
                <a:srgbClr val="FF0000"/>
              </a:solidFill>
              <a:latin typeface="Sree Krushnadevaraya" pitchFamily="2" charset="0"/>
              <a:cs typeface="Sree Krushnadevaraya" pitchFamily="2" charset="0"/>
            </a:rPr>
            <a:t>పడిపోయాడు</a:t>
          </a:r>
          <a:endParaRPr lang="es-ES" sz="900" b="1"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te-IN" sz="950" b="1" dirty="0">
              <a:solidFill>
                <a:srgbClr val="FF0000"/>
              </a:solidFill>
              <a:latin typeface="Sree Krushnadevaraya" pitchFamily="2" charset="0"/>
              <a:cs typeface="Sree Krushnadevaraya" pitchFamily="2" charset="0"/>
            </a:rPr>
            <a:t>ఆకాను మౌనంగా</a:t>
          </a:r>
          <a:r>
            <a:rPr lang="en-US" sz="950" b="1" dirty="0">
              <a:solidFill>
                <a:srgbClr val="FF0000"/>
              </a:solidFill>
              <a:latin typeface="Sree Krushnadevaraya" pitchFamily="2" charset="0"/>
              <a:cs typeface="Sree Krushnadevaraya" pitchFamily="2" charset="0"/>
            </a:rPr>
            <a:t> </a:t>
          </a:r>
          <a:r>
            <a:rPr lang="te-IN" sz="950" b="1" dirty="0">
              <a:solidFill>
                <a:srgbClr val="FF0000"/>
              </a:solidFill>
              <a:latin typeface="Sree Krushnadevaraya" pitchFamily="2" charset="0"/>
              <a:cs typeface="Sree Krushnadevaraya" pitchFamily="2" charset="0"/>
            </a:rPr>
            <a:t>పడిపోయాడు</a:t>
          </a:r>
          <a:endParaRPr lang="es-ES" sz="950" dirty="0"/>
        </a:p>
      </dgm:t>
    </dgm:pt>
    <dgm:pt modelId="{F925905A-75B6-4DA8-9F40-6C33BB9F8370}" type="sibTrans" cxnId="{9E20EB2A-5223-4C5B-8B44-C86D9B84E017}">
      <dgm:prSet/>
      <dgm:spPr/>
      <dgm:t>
        <a:bodyPr/>
        <a:lstStyle/>
        <a:p>
          <a:endParaRPr lang="es-ES" sz="1800"/>
        </a:p>
      </dgm:t>
    </dgm:pt>
    <dgm:pt modelId="{4E053657-B98E-4748-AD60-22EE0344F39B}" type="par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te-IN" sz="950" b="1" dirty="0">
              <a:solidFill>
                <a:srgbClr val="FF0000"/>
              </a:solidFill>
              <a:latin typeface="Sree Krushnadevaraya" pitchFamily="2" charset="0"/>
              <a:cs typeface="Sree Krushnadevaraya" pitchFamily="2" charset="0"/>
            </a:rPr>
            <a:t>ఆకాను మౌనంగా</a:t>
          </a:r>
          <a:r>
            <a:rPr lang="en-US" sz="950" b="1" dirty="0">
              <a:solidFill>
                <a:srgbClr val="FF0000"/>
              </a:solidFill>
              <a:latin typeface="Sree Krushnadevaraya" pitchFamily="2" charset="0"/>
              <a:cs typeface="Sree Krushnadevaraya" pitchFamily="2" charset="0"/>
            </a:rPr>
            <a:t> </a:t>
          </a:r>
          <a:r>
            <a:rPr lang="te-IN" sz="950" b="1" dirty="0">
              <a:solidFill>
                <a:srgbClr val="FF0000"/>
              </a:solidFill>
              <a:latin typeface="Sree Krushnadevaraya" pitchFamily="2" charset="0"/>
              <a:cs typeface="Sree Krushnadevaraya" pitchFamily="2" charset="0"/>
            </a:rPr>
            <a:t>పడిపోయాడు</a:t>
          </a:r>
          <a:endParaRPr lang="es-ES" sz="950" dirty="0">
            <a:latin typeface="Sree Krushnadevaraya" pitchFamily="2" charset="0"/>
            <a:cs typeface="Sree Krushnadevaraya" pitchFamily="2" charset="0"/>
          </a:endParaRPr>
        </a:p>
      </dgm:t>
    </dgm:pt>
    <dgm:pt modelId="{DAAF82CA-4FFE-4B17-A041-8177D0876CA3}" type="sibTrans" cxnId="{6DAA300B-0EE9-4165-9D90-681A583DB0BB}">
      <dgm:prSet/>
      <dgm:spPr/>
      <dgm:t>
        <a:bodyPr/>
        <a:lstStyle/>
        <a:p>
          <a:endParaRPr lang="es-ES" sz="1800"/>
        </a:p>
      </dgm:t>
    </dgm:pt>
    <dgm:pt modelId="{D4AC5B8D-FF47-44A9-8694-2521BB9035BE}" type="par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tIns="72000"/>
        <a:lstStyle/>
        <a:p>
          <a:pPr>
            <a:lnSpc>
              <a:spcPct val="50000"/>
            </a:lnSpc>
          </a:pPr>
          <a:r>
            <a:rPr lang="te-IN" sz="950" b="1" dirty="0">
              <a:solidFill>
                <a:srgbClr val="FF0000"/>
              </a:solidFill>
              <a:latin typeface="Sree Krushnadevaraya" pitchFamily="2" charset="0"/>
              <a:cs typeface="Sree Krushnadevaraya" pitchFamily="2" charset="0"/>
            </a:rPr>
            <a:t>ఆకాను మౌనంగా</a:t>
          </a:r>
          <a:r>
            <a:rPr lang="en-US" sz="950" b="1" dirty="0">
              <a:solidFill>
                <a:srgbClr val="FF0000"/>
              </a:solidFill>
              <a:latin typeface="Sree Krushnadevaraya" pitchFamily="2" charset="0"/>
              <a:cs typeface="Sree Krushnadevaraya" pitchFamily="2" charset="0"/>
            </a:rPr>
            <a:t> </a:t>
          </a:r>
          <a:r>
            <a:rPr lang="te-IN" sz="950" b="1" dirty="0">
              <a:solidFill>
                <a:srgbClr val="FF0000"/>
              </a:solidFill>
              <a:latin typeface="Sree Krushnadevaraya" pitchFamily="2" charset="0"/>
              <a:cs typeface="Sree Krushnadevaraya" pitchFamily="2" charset="0"/>
            </a:rPr>
            <a:t>పడిపోయాడు</a:t>
          </a:r>
          <a:endParaRPr lang="en-IN" sz="950" b="0" dirty="0">
            <a:solidFill>
              <a:srgbClr val="FF0000"/>
            </a:solidFill>
            <a:latin typeface="Sree Krushnadevaraya" pitchFamily="2" charset="0"/>
            <a:cs typeface="Sree Krushnadevaraya" pitchFamily="2" charset="0"/>
          </a:endParaRPr>
        </a:p>
      </dgm:t>
    </dgm:pt>
    <dgm:pt modelId="{DB3D668A-3A33-4EFF-8313-3155B880390B}" type="sibTrans" cxnId="{E14B18C8-355D-4947-83C8-A13B31DD0422}">
      <dgm:prSet/>
      <dgm:spPr/>
      <dgm:t>
        <a:bodyPr/>
        <a:lstStyle/>
        <a:p>
          <a:endParaRPr lang="es-ES" sz="1800"/>
        </a:p>
      </dgm:t>
    </dgm:pt>
    <dgm:pt modelId="{DE83AE8C-38FD-43B3-BF5B-A86BC169DDD4}" type="parTrans" cxnId="{E14B18C8-355D-4947-83C8-A13B31DD0422}">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రాహాబ్</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9BB4420-91F6-4E96-9608-ECF83EDF40BB}" type="parTrans" cxnId="{09BCA3CC-86D1-483D-BC80-17611DDE262D}">
      <dgm:prSet/>
      <dgm:spPr/>
      <dgm:t>
        <a:bodyPr/>
        <a:lstStyle/>
        <a:p>
          <a:pPr>
            <a:lnSpc>
              <a:spcPct val="50000"/>
            </a:lnSpc>
          </a:pPr>
          <a:endParaRPr lang="es-ES" sz="1800" b="1">
            <a:latin typeface="Sree Krushnadevaraya" pitchFamily="2" charset="0"/>
            <a:cs typeface="Sree Krushnadevaraya" pitchFamily="2" charset="0"/>
          </a:endParaRPr>
        </a:p>
      </dgm:t>
    </dgm:pt>
    <dgm:pt modelId="{83541F0D-F8B6-4EE9-B91F-42CDA911FC8E}" type="sibTrans" cxnId="{09BCA3CC-86D1-483D-BC80-17611DDE262D}">
      <dgm:prSet/>
      <dgm:spPr/>
      <dgm:t>
        <a:bodyPr/>
        <a:lstStyle/>
        <a:p>
          <a:pPr>
            <a:lnSpc>
              <a:spcPct val="50000"/>
            </a:lnSpc>
          </a:pPr>
          <a:endParaRPr lang="es-ES" sz="1800" b="1">
            <a:latin typeface="Sree Krushnadevaraya" pitchFamily="2" charset="0"/>
            <a:cs typeface="Sree Krushnadevaraya" pitchFamily="2" charset="0"/>
          </a:endParaRPr>
        </a:p>
      </dgm:t>
    </dgm:pt>
    <dgm:pt modelId="{F45B2193-0DDF-469F-8E0A-7A405525961B}">
      <dgm:prSet phldrT="[Texto]" phldr="0" custT="1"/>
      <dgm:spPr>
        <a:solidFill>
          <a:schemeClr val="accent3">
            <a:lumMod val="20000"/>
            <a:lumOff val="80000"/>
          </a:schemeClr>
        </a:solidFill>
      </dgm:spPr>
      <dgm:t>
        <a:bodyPr tIns="144000" anchor="t"/>
        <a:lstStyle/>
        <a:p>
          <a:pPr>
            <a:lnSpc>
              <a:spcPct val="50000"/>
            </a:lnSpc>
          </a:pPr>
          <a:r>
            <a:rPr lang="te-IN" sz="1800" b="1" dirty="0">
              <a:latin typeface="Sree Krushnadevaraya" pitchFamily="2" charset="0"/>
              <a:cs typeface="Sree Krushnadevaraya" pitchFamily="2" charset="0"/>
            </a:rPr>
            <a:t>అతను గూఢచారులను పైకప్పు మీద దాచాడు</a:t>
          </a:r>
          <a:endParaRPr lang="en" sz="1800" b="1" dirty="0">
            <a:latin typeface="Sree Krushnadevaraya" pitchFamily="2" charset="0"/>
            <a:cs typeface="Sree Krushnadevaraya" pitchFamily="2" charset="0"/>
          </a:endParaRPr>
        </a:p>
      </dgm:t>
    </dgm:pt>
    <dgm:pt modelId="{D1E71E6B-10AB-4FFD-85D2-62CAC68EAE67}" type="parTrans" cxnId="{2ADA6EA2-7D8D-454B-B6CB-AD637486F930}">
      <dgm:prSet/>
      <dgm:spPr>
        <a:ln>
          <a:solidFill>
            <a:schemeClr val="accent3">
              <a:lumMod val="60000"/>
              <a:lumOff val="40000"/>
            </a:schemeClr>
          </a:solidFill>
        </a:ln>
      </dgm:spPr>
      <dgm:t>
        <a:bodyPr/>
        <a:lstStyle/>
        <a:p>
          <a:pPr>
            <a:lnSpc>
              <a:spcPct val="50000"/>
            </a:lnSpc>
          </a:pPr>
          <a:endParaRPr lang="es-ES" sz="1800" b="1">
            <a:latin typeface="Sree Krushnadevaraya" pitchFamily="2" charset="0"/>
            <a:cs typeface="Sree Krushnadevaraya" pitchFamily="2" charset="0"/>
          </a:endParaRPr>
        </a:p>
      </dgm:t>
    </dgm:pt>
    <dgm:pt modelId="{9587150B-9A67-4E62-88AF-7D55ACD6E8BE}" type="sibTrans" cxnId="{2ADA6EA2-7D8D-454B-B6CB-AD637486F930}">
      <dgm:prSet/>
      <dgm:spPr/>
      <dgm:t>
        <a:bodyPr/>
        <a:lstStyle/>
        <a:p>
          <a:pPr>
            <a:lnSpc>
              <a:spcPct val="50000"/>
            </a:lnSpc>
          </a:pPr>
          <a:endParaRPr lang="es-ES" sz="1800" b="1">
            <a:latin typeface="Sree Krushnadevaraya" pitchFamily="2" charset="0"/>
            <a:cs typeface="Sree Krushnadevaraya" pitchFamily="2" charset="0"/>
          </a:endParaRPr>
        </a:p>
      </dgm:t>
    </dgm:pt>
    <dgm:pt modelId="{BD3B384E-6BDF-47DF-AA61-A0D19116BA1A}">
      <dgm:prSet phldrT="[Texto]" phldr="0" custT="1"/>
      <dgm:spPr>
        <a:solidFill>
          <a:srgbClr val="FFD5FC"/>
        </a:solidFill>
      </dgm:spPr>
      <dgm:t>
        <a:bodyPr tIns="396000" bIns="0" anchor="b"/>
        <a:lstStyle/>
        <a:p>
          <a:pPr>
            <a:lnSpc>
              <a:spcPct val="50000"/>
            </a:lnSpc>
          </a:pPr>
          <a:r>
            <a:rPr lang="te-IN" sz="1800" b="1" dirty="0">
              <a:latin typeface="Sree Krushnadevaraya" pitchFamily="2" charset="0"/>
              <a:cs typeface="Sree Krushnadevaraya" pitchFamily="2" charset="0"/>
            </a:rPr>
            <a:t>అతను ఇశ్రాయేలు పట్ల దయతో వ్యవహరించాడు</a:t>
          </a:r>
          <a:endParaRPr lang="en" sz="1800" b="1" dirty="0">
            <a:latin typeface="Sree Krushnadevaraya" pitchFamily="2" charset="0"/>
            <a:cs typeface="Sree Krushnadevaraya" pitchFamily="2" charset="0"/>
          </a:endParaRPr>
        </a:p>
      </dgm:t>
    </dgm:pt>
    <dgm:pt modelId="{DDC2B4CC-C6F7-4C3A-BE86-9A2B4A3CB48E}" type="parTrans" cxnId="{379220FA-4A87-49CA-BD18-F9874E6A9C0E}">
      <dgm:prSet/>
      <dgm:spPr>
        <a:ln>
          <a:solidFill>
            <a:schemeClr val="accent3">
              <a:lumMod val="60000"/>
              <a:lumOff val="40000"/>
            </a:schemeClr>
          </a:solidFill>
        </a:ln>
      </dgm:spPr>
      <dgm:t>
        <a:bodyPr/>
        <a:lstStyle/>
        <a:p>
          <a:pPr>
            <a:lnSpc>
              <a:spcPct val="50000"/>
            </a:lnSpc>
          </a:pPr>
          <a:endParaRPr lang="es-ES" sz="1800" b="1">
            <a:latin typeface="Sree Krushnadevaraya" pitchFamily="2" charset="0"/>
            <a:cs typeface="Sree Krushnadevaraya" pitchFamily="2" charset="0"/>
          </a:endParaRPr>
        </a:p>
      </dgm:t>
    </dgm:pt>
    <dgm:pt modelId="{CAF3B5EA-F3D0-4989-85E2-936645195705}" type="sibTrans" cxnId="{379220FA-4A87-49CA-BD18-F9874E6A9C0E}">
      <dgm:prSet/>
      <dgm:spPr/>
      <dgm:t>
        <a:bodyPr/>
        <a:lstStyle/>
        <a:p>
          <a:pPr>
            <a:lnSpc>
              <a:spcPct val="50000"/>
            </a:lnSpc>
          </a:pPr>
          <a:endParaRPr lang="es-ES" sz="1800" b="1">
            <a:latin typeface="Sree Krushnadevaraya" pitchFamily="2" charset="0"/>
            <a:cs typeface="Sree Krushnadevaraya" pitchFamily="2" charset="0"/>
          </a:endParaRPr>
        </a:p>
      </dgm:t>
    </dgm:pt>
    <dgm:pt modelId="{1A2E33E9-B0D3-4083-BB86-B43B0CDFF2DE}">
      <dgm:prSet phldrT="[Texto]" phldr="0" custT="1"/>
      <dgm:spPr/>
      <dgm:t>
        <a:bodyPr/>
        <a:lstStyle/>
        <a:p>
          <a:pPr>
            <a:lnSpc>
              <a:spcPct val="50000"/>
            </a:lnSpc>
          </a:pPr>
          <a:r>
            <a:rPr lang="te-IN" sz="2400" b="1" dirty="0">
              <a:solidFill>
                <a:schemeClr val="tx1"/>
              </a:solidFill>
              <a:effectLst/>
              <a:latin typeface="Sree Krushnadevaraya" pitchFamily="2" charset="0"/>
              <a:cs typeface="Sree Krushnadevaraya" pitchFamily="2" charset="0"/>
            </a:rPr>
            <a:t>ఆకాను</a:t>
          </a:r>
          <a:endParaRPr lang="en" sz="2400" b="1" dirty="0">
            <a:solidFill>
              <a:schemeClr val="tx1"/>
            </a:solidFill>
            <a:effectLst/>
            <a:latin typeface="Sree Krushnadevaraya" pitchFamily="2" charset="0"/>
            <a:cs typeface="Sree Krushnadevaraya" pitchFamily="2" charset="0"/>
          </a:endParaRPr>
        </a:p>
      </dgm:t>
    </dgm:pt>
    <dgm:pt modelId="{DFA58106-38DD-451E-B22C-099B7D427E1C}" type="parTrans" cxnId="{7462B5D7-B6A7-420E-8690-AFDB7581F3D2}">
      <dgm:prSet/>
      <dgm:spPr/>
      <dgm:t>
        <a:bodyPr/>
        <a:lstStyle/>
        <a:p>
          <a:pPr>
            <a:lnSpc>
              <a:spcPct val="50000"/>
            </a:lnSpc>
          </a:pPr>
          <a:endParaRPr lang="es-ES" sz="1800" b="1">
            <a:latin typeface="Sree Krushnadevaraya" pitchFamily="2" charset="0"/>
            <a:cs typeface="Sree Krushnadevaraya" pitchFamily="2" charset="0"/>
          </a:endParaRPr>
        </a:p>
      </dgm:t>
    </dgm:pt>
    <dgm:pt modelId="{31BE3AEA-71B7-4B69-85C5-30B7FA14922D}" type="sibTrans" cxnId="{7462B5D7-B6A7-420E-8690-AFDB7581F3D2}">
      <dgm:prSet/>
      <dgm:spPr/>
      <dgm:t>
        <a:bodyPr/>
        <a:lstStyle/>
        <a:p>
          <a:pPr>
            <a:lnSpc>
              <a:spcPct val="50000"/>
            </a:lnSpc>
          </a:pPr>
          <a:endParaRPr lang="es-ES" sz="1800" b="1">
            <a:latin typeface="Sree Krushnadevaraya" pitchFamily="2" charset="0"/>
            <a:cs typeface="Sree Krushnadevaraya" pitchFamily="2" charset="0"/>
          </a:endParaRPr>
        </a:p>
      </dgm:t>
    </dgm:pt>
    <dgm:pt modelId="{9D2C6269-A96E-4736-9B93-826EF3E0C911}">
      <dgm:prSet phldrT="[Texto]" phldr="0" custT="1"/>
      <dgm:spPr>
        <a:solidFill>
          <a:srgbClr val="C1FFF9"/>
        </a:solidFill>
      </dgm:spPr>
      <dgm:t>
        <a:bodyPr tIns="252000"/>
        <a:lstStyle/>
        <a:p>
          <a:pPr>
            <a:lnSpc>
              <a:spcPct val="50000"/>
            </a:lnSpc>
          </a:pPr>
          <a:r>
            <a:rPr lang="te-IN" sz="1800" b="1" dirty="0">
              <a:latin typeface="Sree Krushnadevaraya" pitchFamily="2" charset="0"/>
              <a:cs typeface="Sree Krushnadevaraya" pitchFamily="2" charset="0"/>
            </a:rPr>
            <a:t>అతను దోపిడీని భూమిలో దాచిపెట్టాడు</a:t>
          </a:r>
          <a:endParaRPr lang="en" sz="1800" b="1" dirty="0">
            <a:latin typeface="Sree Krushnadevaraya" pitchFamily="2" charset="0"/>
            <a:cs typeface="Sree Krushnadevaraya" pitchFamily="2" charset="0"/>
          </a:endParaRPr>
        </a:p>
      </dgm:t>
    </dgm:pt>
    <dgm:pt modelId="{C523DAF9-8BBC-46D3-A241-DEAFD0F43385}" type="parTrans" cxnId="{71CA2F7B-4168-43EF-A260-921D08347900}">
      <dgm:prSet/>
      <dgm:spPr/>
      <dgm:t>
        <a:bodyPr/>
        <a:lstStyle/>
        <a:p>
          <a:pPr>
            <a:lnSpc>
              <a:spcPct val="50000"/>
            </a:lnSpc>
          </a:pPr>
          <a:endParaRPr lang="es-ES" sz="1800" b="1">
            <a:latin typeface="Sree Krushnadevaraya" pitchFamily="2" charset="0"/>
            <a:cs typeface="Sree Krushnadevaraya" pitchFamily="2" charset="0"/>
          </a:endParaRPr>
        </a:p>
      </dgm:t>
    </dgm:pt>
    <dgm:pt modelId="{A1E2383C-44E8-409C-A9F1-AE6329EFFF57}" type="sibTrans" cxnId="{71CA2F7B-4168-43EF-A260-921D08347900}">
      <dgm:prSet/>
      <dgm:spPr/>
      <dgm:t>
        <a:bodyPr/>
        <a:lstStyle/>
        <a:p>
          <a:pPr>
            <a:lnSpc>
              <a:spcPct val="50000"/>
            </a:lnSpc>
          </a:pPr>
          <a:endParaRPr lang="es-ES" sz="1800" b="1">
            <a:latin typeface="Sree Krushnadevaraya" pitchFamily="2" charset="0"/>
            <a:cs typeface="Sree Krushnadevaraya" pitchFamily="2" charset="0"/>
          </a:endParaRPr>
        </a:p>
      </dgm:t>
    </dgm:pt>
    <dgm:pt modelId="{1E786EE1-B718-42D3-835C-7D22D6B9B292}">
      <dgm:prSet phldrT="[Texto]" phldr="0" custT="1"/>
      <dgm:spPr>
        <a:solidFill>
          <a:srgbClr val="C1FFD7"/>
        </a:solidFill>
      </dgm:spPr>
      <dgm:t>
        <a:bodyPr tIns="216000"/>
        <a:lstStyle/>
        <a:p>
          <a:pPr>
            <a:lnSpc>
              <a:spcPct val="50000"/>
            </a:lnSpc>
          </a:pPr>
          <a:r>
            <a:rPr lang="te-IN" sz="1800" b="1" dirty="0">
              <a:latin typeface="Sree Krushnadevaraya" pitchFamily="2" charset="0"/>
              <a:cs typeface="Sree Krushnadevaraya" pitchFamily="2" charset="0"/>
            </a:rPr>
            <a:t>అది ఇశ్రాయేలుకు ఇబ్బంది తెచ్చిపెట్టింది</a:t>
          </a:r>
          <a:endParaRPr lang="en" sz="1800" b="1" dirty="0">
            <a:latin typeface="Sree Krushnadevaraya" pitchFamily="2" charset="0"/>
            <a:cs typeface="Sree Krushnadevaraya" pitchFamily="2" charset="0"/>
          </a:endParaRPr>
        </a:p>
      </dgm:t>
    </dgm:pt>
    <dgm:pt modelId="{53EC11A7-3C77-4BB7-8E68-2C0C96F9B1FF}" type="parTrans" cxnId="{F08004BE-3891-48E4-B7DA-25E8C662191E}">
      <dgm:prSet/>
      <dgm:spPr/>
      <dgm:t>
        <a:bodyPr/>
        <a:lstStyle/>
        <a:p>
          <a:pPr>
            <a:lnSpc>
              <a:spcPct val="50000"/>
            </a:lnSpc>
          </a:pPr>
          <a:endParaRPr lang="es-ES" sz="1800" b="1">
            <a:latin typeface="Sree Krushnadevaraya" pitchFamily="2" charset="0"/>
            <a:cs typeface="Sree Krushnadevaraya" pitchFamily="2" charset="0"/>
          </a:endParaRPr>
        </a:p>
      </dgm:t>
    </dgm:pt>
    <dgm:pt modelId="{C3B7C71B-302B-47F9-B106-6A80BFBEBF8A}" type="sibTrans" cxnId="{F08004BE-3891-48E4-B7DA-25E8C662191E}">
      <dgm:prSet/>
      <dgm:spPr/>
      <dgm:t>
        <a:bodyPr/>
        <a:lstStyle/>
        <a:p>
          <a:pPr>
            <a:lnSpc>
              <a:spcPct val="50000"/>
            </a:lnSpc>
          </a:pPr>
          <a:endParaRPr lang="es-ES" sz="1800" b="1">
            <a:latin typeface="Sree Krushnadevaraya" pitchFamily="2" charset="0"/>
            <a:cs typeface="Sree Krushnadevaraya" pitchFamily="2" charset="0"/>
          </a:endParaRPr>
        </a:p>
      </dgm:t>
    </dgm:pt>
    <dgm:pt modelId="{76FB19AD-118E-4416-B482-4A666AF2273D}">
      <dgm:prSet phldrT="[Texto]" phldr="0" custT="1"/>
      <dgm:spPr>
        <a:solidFill>
          <a:srgbClr val="EDD9FF"/>
        </a:solidFill>
      </dgm:spPr>
      <dgm:t>
        <a:bodyPr tIns="72000" anchor="t"/>
        <a:lstStyle/>
        <a:p>
          <a:pPr>
            <a:lnSpc>
              <a:spcPct val="50000"/>
            </a:lnSpc>
          </a:pPr>
          <a:r>
            <a:rPr lang="te-IN" sz="1600" b="1" dirty="0">
              <a:latin typeface="Sree Krushnadevaraya" pitchFamily="2" charset="0"/>
              <a:cs typeface="Sree Krushnadevaraya" pitchFamily="2" charset="0"/>
            </a:rPr>
            <a:t>అతను తన విశ్వాసం కారణంగా విజయాన్ని ఇష్టపడ్డాడు</a:t>
          </a:r>
          <a:endParaRPr lang="en" sz="1600" b="1" dirty="0">
            <a:latin typeface="Sree Krushnadevaraya" pitchFamily="2" charset="0"/>
            <a:cs typeface="Sree Krushnadevaraya" pitchFamily="2" charset="0"/>
          </a:endParaRPr>
        </a:p>
      </dgm:t>
    </dgm:pt>
    <dgm:pt modelId="{EAC02B0D-E282-44FE-8583-A9432E6E7488}" type="parTrans" cxnId="{E6E5DB57-C0B1-44F4-80B9-FDE9B7C2D506}">
      <dgm:prSet/>
      <dgm:spPr>
        <a:ln>
          <a:solidFill>
            <a:schemeClr val="accent3">
              <a:lumMod val="60000"/>
              <a:lumOff val="40000"/>
            </a:schemeClr>
          </a:solidFill>
        </a:ln>
      </dgm:spPr>
      <dgm:t>
        <a:bodyPr/>
        <a:lstStyle/>
        <a:p>
          <a:pPr>
            <a:lnSpc>
              <a:spcPct val="50000"/>
            </a:lnSpc>
          </a:pPr>
          <a:endParaRPr lang="es-ES" sz="1800" b="1">
            <a:latin typeface="Sree Krushnadevaraya" pitchFamily="2" charset="0"/>
            <a:cs typeface="Sree Krushnadevaraya" pitchFamily="2" charset="0"/>
          </a:endParaRPr>
        </a:p>
      </dgm:t>
    </dgm:pt>
    <dgm:pt modelId="{AD3A2354-93A5-4175-A96B-3FDBB392F200}" type="sibTrans" cxnId="{E6E5DB57-C0B1-44F4-80B9-FDE9B7C2D506}">
      <dgm:prSet/>
      <dgm:spPr/>
      <dgm:t>
        <a:bodyPr/>
        <a:lstStyle/>
        <a:p>
          <a:pPr>
            <a:lnSpc>
              <a:spcPct val="50000"/>
            </a:lnSpc>
          </a:pPr>
          <a:endParaRPr lang="es-ES" sz="1800" b="1">
            <a:latin typeface="Sree Krushnadevaraya" pitchFamily="2" charset="0"/>
            <a:cs typeface="Sree Krushnadevaraya" pitchFamily="2" charset="0"/>
          </a:endParaRPr>
        </a:p>
      </dgm:t>
    </dgm:pt>
    <dgm:pt modelId="{3B4B5537-8210-4238-8540-BE9137CD5AA1}">
      <dgm:prSet phldrT="[Texto]" phldr="0" custT="1"/>
      <dgm:spPr>
        <a:solidFill>
          <a:srgbClr val="D2FFC9"/>
        </a:solidFill>
      </dgm:spPr>
      <dgm:t>
        <a:bodyPr tIns="252000"/>
        <a:lstStyle/>
        <a:p>
          <a:pPr>
            <a:lnSpc>
              <a:spcPct val="50000"/>
            </a:lnSpc>
          </a:pPr>
          <a:r>
            <a:rPr lang="te-IN" sz="1800" b="1" dirty="0">
              <a:latin typeface="Sree Krushnadevaraya" pitchFamily="2" charset="0"/>
              <a:cs typeface="Sree Krushnadevaraya" pitchFamily="2" charset="0"/>
            </a:rPr>
            <a:t>అతను తన పనుల ద్వారా ఓటమికి కారణమయ్యాడు</a:t>
          </a:r>
          <a:endParaRPr lang="en" sz="1800" b="1" dirty="0">
            <a:latin typeface="Sree Krushnadevaraya" pitchFamily="2" charset="0"/>
            <a:cs typeface="Sree Krushnadevaraya" pitchFamily="2" charset="0"/>
          </a:endParaRPr>
        </a:p>
      </dgm:t>
    </dgm:pt>
    <dgm:pt modelId="{5F19EE5C-4130-4AFF-918A-B3A55D7A9DC3}" type="parTrans" cxnId="{068DE915-A112-498B-98EC-4B32CEDF0C57}">
      <dgm:prSet/>
      <dgm:spPr/>
      <dgm:t>
        <a:bodyPr/>
        <a:lstStyle/>
        <a:p>
          <a:pPr>
            <a:lnSpc>
              <a:spcPct val="50000"/>
            </a:lnSpc>
          </a:pPr>
          <a:endParaRPr lang="es-ES" sz="1800" b="1">
            <a:latin typeface="Sree Krushnadevaraya" pitchFamily="2" charset="0"/>
            <a:cs typeface="Sree Krushnadevaraya" pitchFamily="2" charset="0"/>
          </a:endParaRPr>
        </a:p>
      </dgm:t>
    </dgm:pt>
    <dgm:pt modelId="{405E3722-DA87-49E7-9548-1E3FE1BAF7A9}" type="sibTrans" cxnId="{068DE915-A112-498B-98EC-4B32CEDF0C57}">
      <dgm:prSet/>
      <dgm:spPr/>
      <dgm:t>
        <a:bodyPr/>
        <a:lstStyle/>
        <a:p>
          <a:pPr>
            <a:lnSpc>
              <a:spcPct val="50000"/>
            </a:lnSpc>
          </a:pPr>
          <a:endParaRPr lang="es-ES" sz="1800" b="1">
            <a:latin typeface="Sree Krushnadevaraya" pitchFamily="2" charset="0"/>
            <a:cs typeface="Sree Krushnadevaraya" pitchFamily="2" charset="0"/>
          </a:endParaRPr>
        </a:p>
      </dgm:t>
    </dgm:pt>
    <dgm:pt modelId="{D7B2B53A-02FB-4069-9BA1-76D573519C08}">
      <dgm:prSet phldrT="[Texto]" phldr="0" custT="1"/>
      <dgm:spPr>
        <a:solidFill>
          <a:srgbClr val="E1E2FF"/>
        </a:solidFill>
      </dgm:spPr>
      <dgm:t>
        <a:bodyPr tIns="216000" anchor="b"/>
        <a:lstStyle/>
        <a:p>
          <a:pPr>
            <a:lnSpc>
              <a:spcPct val="50000"/>
            </a:lnSpc>
          </a:pPr>
          <a:r>
            <a:rPr lang="te-IN" sz="1800" b="1" dirty="0">
              <a:latin typeface="Sree Krushnadevaraya" pitchFamily="2" charset="0"/>
              <a:cs typeface="Sree Krushnadevaraya" pitchFamily="2" charset="0"/>
            </a:rPr>
            <a:t>ఆయన ఇశ్రాయేలుతో ఒక నిబంధన చేసుకున్నాడు</a:t>
          </a:r>
          <a:endParaRPr lang="en" sz="1800" b="1" dirty="0">
            <a:latin typeface="Sree Krushnadevaraya" pitchFamily="2" charset="0"/>
            <a:cs typeface="Sree Krushnadevaraya" pitchFamily="2" charset="0"/>
          </a:endParaRPr>
        </a:p>
      </dgm:t>
    </dgm:pt>
    <dgm:pt modelId="{063E4A11-52F4-4586-BD34-E2DE8D9FCFD1}" type="parTrans" cxnId="{3BD4A542-3F80-46EC-8A51-E7E4FE4ED7EF}">
      <dgm:prSet/>
      <dgm:spPr>
        <a:ln>
          <a:solidFill>
            <a:schemeClr val="accent3">
              <a:lumMod val="60000"/>
              <a:lumOff val="40000"/>
            </a:schemeClr>
          </a:solidFill>
        </a:ln>
      </dgm:spPr>
      <dgm:t>
        <a:bodyPr/>
        <a:lstStyle/>
        <a:p>
          <a:pPr>
            <a:lnSpc>
              <a:spcPct val="50000"/>
            </a:lnSpc>
          </a:pPr>
          <a:endParaRPr lang="es-ES" sz="1800" b="1">
            <a:latin typeface="Sree Krushnadevaraya" pitchFamily="2" charset="0"/>
            <a:cs typeface="Sree Krushnadevaraya" pitchFamily="2" charset="0"/>
          </a:endParaRPr>
        </a:p>
      </dgm:t>
    </dgm:pt>
    <dgm:pt modelId="{A37B2CC5-EBF6-45D2-8C7B-A0A64C6E2052}" type="sibTrans" cxnId="{3BD4A542-3F80-46EC-8A51-E7E4FE4ED7EF}">
      <dgm:prSet/>
      <dgm:spPr/>
      <dgm:t>
        <a:bodyPr/>
        <a:lstStyle/>
        <a:p>
          <a:pPr>
            <a:lnSpc>
              <a:spcPct val="50000"/>
            </a:lnSpc>
          </a:pPr>
          <a:endParaRPr lang="es-ES" sz="1800" b="1">
            <a:latin typeface="Sree Krushnadevaraya" pitchFamily="2" charset="0"/>
            <a:cs typeface="Sree Krushnadevaraya" pitchFamily="2" charset="0"/>
          </a:endParaRPr>
        </a:p>
      </dgm:t>
    </dgm:pt>
    <dgm:pt modelId="{C069FBFF-0510-4877-8C8F-42FB60DB035D}">
      <dgm:prSet phldrT="[Texto]" phldr="0" custT="1"/>
      <dgm:spPr>
        <a:solidFill>
          <a:srgbClr val="EDFFC1"/>
        </a:solidFill>
      </dgm:spPr>
      <dgm:t>
        <a:bodyPr tIns="216000"/>
        <a:lstStyle/>
        <a:p>
          <a:pPr>
            <a:lnSpc>
              <a:spcPct val="50000"/>
            </a:lnSpc>
          </a:pPr>
          <a:r>
            <a:rPr lang="te-IN" sz="1800" b="1" dirty="0">
              <a:latin typeface="Sree Krushnadevaraya" pitchFamily="2" charset="0"/>
              <a:cs typeface="Sree Krushnadevaraya" pitchFamily="2" charset="0"/>
            </a:rPr>
            <a:t>అతను ఇశ్రాయేలు నిబంధనను ఉల్లంఘించాడు</a:t>
          </a:r>
          <a:endParaRPr lang="en" sz="1800" b="1" dirty="0">
            <a:latin typeface="Sree Krushnadevaraya" pitchFamily="2" charset="0"/>
            <a:cs typeface="Sree Krushnadevaraya" pitchFamily="2" charset="0"/>
          </a:endParaRPr>
        </a:p>
      </dgm:t>
    </dgm:pt>
    <dgm:pt modelId="{5C797709-D3CB-4DF0-BC9C-BD4E0F24BFDE}" type="parTrans" cxnId="{5898C311-33DE-4212-976F-D7D694BC241E}">
      <dgm:prSet/>
      <dgm:spPr/>
      <dgm:t>
        <a:bodyPr/>
        <a:lstStyle/>
        <a:p>
          <a:pPr>
            <a:lnSpc>
              <a:spcPct val="50000"/>
            </a:lnSpc>
          </a:pPr>
          <a:endParaRPr lang="es-ES" sz="1800" b="1">
            <a:latin typeface="Sree Krushnadevaraya" pitchFamily="2" charset="0"/>
            <a:cs typeface="Sree Krushnadevaraya" pitchFamily="2" charset="0"/>
          </a:endParaRPr>
        </a:p>
      </dgm:t>
    </dgm:pt>
    <dgm:pt modelId="{AF0BB5AB-8E94-43EB-B4AA-B995EB56675A}" type="sibTrans" cxnId="{5898C311-33DE-4212-976F-D7D694BC241E}">
      <dgm:prSet/>
      <dgm:spPr/>
      <dgm:t>
        <a:bodyPr/>
        <a:lstStyle/>
        <a:p>
          <a:pPr>
            <a:lnSpc>
              <a:spcPct val="50000"/>
            </a:lnSpc>
          </a:pPr>
          <a:endParaRPr lang="es-ES" sz="1800" b="1">
            <a:latin typeface="Sree Krushnadevaraya" pitchFamily="2" charset="0"/>
            <a:cs typeface="Sree Krushnadevaraya" pitchFamily="2" charset="0"/>
          </a:endParaRPr>
        </a:p>
      </dgm:t>
    </dgm:pt>
    <dgm:pt modelId="{73BA97CB-CE5A-4483-A6F0-66679AAE2F01}">
      <dgm:prSet phldrT="[Texto]" phldr="0" custT="1"/>
      <dgm:spPr>
        <a:solidFill>
          <a:srgbClr val="B7DEFF"/>
        </a:solidFill>
      </dgm:spPr>
      <dgm:t>
        <a:bodyPr tIns="252000"/>
        <a:lstStyle/>
        <a:p>
          <a:pPr>
            <a:lnSpc>
              <a:spcPct val="50000"/>
            </a:lnSpc>
          </a:pPr>
          <a:r>
            <a:rPr lang="te-IN" sz="1700" b="1" dirty="0">
              <a:latin typeface="Sree Krushnadevaraya" pitchFamily="2" charset="0"/>
              <a:cs typeface="Sree Krushnadevaraya" pitchFamily="2" charset="0"/>
            </a:rPr>
            <a:t>అతను తన జీవితాన్ని మరియు తన కుటుంబ జీవితాన్ని విడిపించాడు</a:t>
          </a:r>
          <a:endParaRPr lang="es-ES" sz="1700" b="1" dirty="0">
            <a:latin typeface="Sree Krushnadevaraya" pitchFamily="2" charset="0"/>
            <a:cs typeface="Sree Krushnadevaraya" pitchFamily="2" charset="0"/>
          </a:endParaRPr>
        </a:p>
      </dgm:t>
    </dgm:pt>
    <dgm:pt modelId="{73B6C5D3-6DB0-4F0C-A57F-A0ABD010167B}" type="parTrans" cxnId="{B45F590B-C976-42FA-B6DB-E279935A2B68}">
      <dgm:prSet/>
      <dgm:spPr>
        <a:ln>
          <a:solidFill>
            <a:schemeClr val="accent3">
              <a:lumMod val="60000"/>
              <a:lumOff val="40000"/>
            </a:schemeClr>
          </a:solidFill>
        </a:ln>
      </dgm:spPr>
      <dgm:t>
        <a:bodyPr/>
        <a:lstStyle/>
        <a:p>
          <a:pPr>
            <a:lnSpc>
              <a:spcPct val="50000"/>
            </a:lnSpc>
          </a:pPr>
          <a:endParaRPr lang="es-ES" sz="1800" b="1">
            <a:latin typeface="Sree Krushnadevaraya" pitchFamily="2" charset="0"/>
            <a:cs typeface="Sree Krushnadevaraya" pitchFamily="2" charset="0"/>
          </a:endParaRPr>
        </a:p>
      </dgm:t>
    </dgm:pt>
    <dgm:pt modelId="{81AAC073-D28C-4C4E-A830-06C8EA3A357B}" type="sibTrans" cxnId="{B45F590B-C976-42FA-B6DB-E279935A2B68}">
      <dgm:prSet/>
      <dgm:spPr/>
      <dgm:t>
        <a:bodyPr/>
        <a:lstStyle/>
        <a:p>
          <a:pPr>
            <a:lnSpc>
              <a:spcPct val="50000"/>
            </a:lnSpc>
          </a:pPr>
          <a:endParaRPr lang="es-ES" sz="1800" b="1">
            <a:latin typeface="Sree Krushnadevaraya" pitchFamily="2" charset="0"/>
            <a:cs typeface="Sree Krushnadevaraya" pitchFamily="2" charset="0"/>
          </a:endParaRPr>
        </a:p>
      </dgm:t>
    </dgm:pt>
    <dgm:pt modelId="{FF0FF551-2B34-4599-A187-A35B6A9C0A9C}">
      <dgm:prSet phldrT="[Texto]" phldr="0" custT="1"/>
      <dgm:spPr>
        <a:solidFill>
          <a:srgbClr val="FFEEB7"/>
        </a:solidFill>
      </dgm:spPr>
      <dgm:t>
        <a:bodyPr tIns="252000"/>
        <a:lstStyle/>
        <a:p>
          <a:pPr>
            <a:lnSpc>
              <a:spcPct val="50000"/>
            </a:lnSpc>
          </a:pPr>
          <a:r>
            <a:rPr lang="te-IN" sz="1800" b="1" dirty="0">
              <a:latin typeface="Sree Krushnadevaraya" pitchFamily="2" charset="0"/>
              <a:cs typeface="Sree Krushnadevaraya" pitchFamily="2" charset="0"/>
            </a:rPr>
            <a:t>అతను తన కుటుంబంతో మరణించాడు</a:t>
          </a:r>
          <a:endParaRPr lang="en" sz="1800" b="1" dirty="0">
            <a:latin typeface="Sree Krushnadevaraya" pitchFamily="2" charset="0"/>
            <a:cs typeface="Sree Krushnadevaraya" pitchFamily="2" charset="0"/>
          </a:endParaRPr>
        </a:p>
      </dgm:t>
    </dgm:pt>
    <dgm:pt modelId="{55406CF4-FB61-4465-80AC-FC6139F07EEB}" type="parTrans" cxnId="{1DA8FD8B-1D1B-4FB2-B316-E85BE134B716}">
      <dgm:prSet/>
      <dgm:spPr/>
      <dgm:t>
        <a:bodyPr/>
        <a:lstStyle/>
        <a:p>
          <a:pPr>
            <a:lnSpc>
              <a:spcPct val="50000"/>
            </a:lnSpc>
          </a:pPr>
          <a:endParaRPr lang="es-ES" sz="1800" b="1">
            <a:latin typeface="Sree Krushnadevaraya" pitchFamily="2" charset="0"/>
            <a:cs typeface="Sree Krushnadevaraya" pitchFamily="2" charset="0"/>
          </a:endParaRPr>
        </a:p>
      </dgm:t>
    </dgm:pt>
    <dgm:pt modelId="{91EA4B10-5180-412A-B5AA-38953F8B0B4A}" type="sibTrans" cxnId="{1DA8FD8B-1D1B-4FB2-B316-E85BE134B716}">
      <dgm:prSet/>
      <dgm:spPr/>
      <dgm:t>
        <a:bodyPr/>
        <a:lstStyle/>
        <a:p>
          <a:pPr>
            <a:lnSpc>
              <a:spcPct val="50000"/>
            </a:lnSpc>
          </a:pPr>
          <a:endParaRPr lang="es-ES" sz="1800" b="1">
            <a:latin typeface="Sree Krushnadevaraya" pitchFamily="2" charset="0"/>
            <a:cs typeface="Sree Krushnadevaraya" pitchFamily="2" charset="0"/>
          </a:endParaRPr>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08000" rIns="0" bIns="1143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దర్యాప్తు ప్రక్రియ ప్రకటించబడింది మరియు మరుసటి రోజుకు వాయిదా వేయబడింది (యెహోషువ. 7:14-15)</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72000" rIns="0" bIns="0" numCol="1" spcCol="1270" anchor="b" anchorCtr="0">
          <a:noAutofit/>
        </a:bodyPr>
        <a:lstStyle/>
        <a:p>
          <a:pPr marL="0" lvl="0" indent="0" algn="ctr" defTabSz="400050">
            <a:lnSpc>
              <a:spcPct val="40000"/>
            </a:lnSpc>
            <a:spcBef>
              <a:spcPct val="0"/>
            </a:spcBef>
            <a:spcAft>
              <a:spcPts val="0"/>
            </a:spcAft>
            <a:buNone/>
          </a:pPr>
          <a:r>
            <a:rPr lang="te-IN" sz="900" b="1" kern="1200" dirty="0">
              <a:solidFill>
                <a:srgbClr val="FF0000"/>
              </a:solidFill>
              <a:latin typeface="Sree Krushnadevaraya" pitchFamily="2" charset="0"/>
              <a:cs typeface="Sree Krushnadevaraya" pitchFamily="2" charset="0"/>
            </a:rPr>
            <a:t>ఆకాను మౌనంగా</a:t>
          </a:r>
          <a:r>
            <a:rPr lang="en-US" sz="900" b="1" kern="1200" dirty="0">
              <a:solidFill>
                <a:srgbClr val="FF0000"/>
              </a:solidFill>
              <a:latin typeface="Sree Krushnadevaraya" pitchFamily="2" charset="0"/>
              <a:cs typeface="Sree Krushnadevaraya" pitchFamily="2" charset="0"/>
            </a:rPr>
            <a:t> </a:t>
          </a:r>
          <a:r>
            <a:rPr lang="te-IN" sz="900" b="1" kern="1200" dirty="0">
              <a:solidFill>
                <a:srgbClr val="FF0000"/>
              </a:solidFill>
              <a:latin typeface="Sree Krushnadevaraya" pitchFamily="2" charset="0"/>
              <a:cs typeface="Sree Krushnadevaraya" pitchFamily="2" charset="0"/>
            </a:rPr>
            <a:t>పడిపోయాడు</a:t>
          </a:r>
          <a:endParaRPr lang="es-ES" sz="900" b="1"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72000" rIns="0" bIns="1143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యూదా గోత్రం తీసుకోబడింది (యెహో. 7:16)</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72000" rIns="0" bIns="6350" numCol="1" spcCol="1270" anchor="ctr" anchorCtr="0">
          <a:noAutofit/>
        </a:bodyPr>
        <a:lstStyle/>
        <a:p>
          <a:pPr marL="0" lvl="0" indent="0" algn="ctr" defTabSz="422275">
            <a:lnSpc>
              <a:spcPct val="50000"/>
            </a:lnSpc>
            <a:spcBef>
              <a:spcPct val="0"/>
            </a:spcBef>
            <a:spcAft>
              <a:spcPct val="35000"/>
            </a:spcAft>
            <a:buNone/>
          </a:pPr>
          <a:r>
            <a:rPr lang="te-IN" sz="950" b="1" kern="1200" dirty="0">
              <a:solidFill>
                <a:srgbClr val="FF0000"/>
              </a:solidFill>
              <a:latin typeface="Sree Krushnadevaraya" pitchFamily="2" charset="0"/>
              <a:cs typeface="Sree Krushnadevaraya" pitchFamily="2" charset="0"/>
            </a:rPr>
            <a:t>ఆకాను మౌనంగా</a:t>
          </a:r>
          <a:r>
            <a:rPr lang="en-US" sz="950" b="1" kern="1200" dirty="0">
              <a:solidFill>
                <a:srgbClr val="FF0000"/>
              </a:solidFill>
              <a:latin typeface="Sree Krushnadevaraya" pitchFamily="2" charset="0"/>
              <a:cs typeface="Sree Krushnadevaraya" pitchFamily="2" charset="0"/>
            </a:rPr>
            <a:t> </a:t>
          </a:r>
          <a:r>
            <a:rPr lang="te-IN" sz="950" b="1" kern="1200" dirty="0">
              <a:solidFill>
                <a:srgbClr val="FF0000"/>
              </a:solidFill>
              <a:latin typeface="Sree Krushnadevaraya" pitchFamily="2" charset="0"/>
              <a:cs typeface="Sree Krushnadevaraya" pitchFamily="2" charset="0"/>
            </a:rPr>
            <a:t>పడిపోయాడు</a:t>
          </a:r>
          <a:endParaRPr lang="en-IN" sz="950" b="0" kern="1200" dirty="0">
            <a:solidFill>
              <a:srgbClr val="FF0000"/>
            </a:solidFill>
            <a:latin typeface="Sree Krushnadevaraya" pitchFamily="2" charset="0"/>
            <a:cs typeface="Sree Krushnadevaraya" pitchFamily="2" charset="0"/>
          </a:endParaRPr>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08000" rIns="0" bIns="1143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జెరహు కుటుంబం తీసుకోబడింది (యెహోషువ 7:17ఎ)</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te-IN" sz="950" b="1" kern="1200" dirty="0">
              <a:solidFill>
                <a:srgbClr val="FF0000"/>
              </a:solidFill>
              <a:latin typeface="Sree Krushnadevaraya" pitchFamily="2" charset="0"/>
              <a:cs typeface="Sree Krushnadevaraya" pitchFamily="2" charset="0"/>
            </a:rPr>
            <a:t>ఆకాను మౌనంగా</a:t>
          </a:r>
          <a:r>
            <a:rPr lang="en-US" sz="950" b="1" kern="1200" dirty="0">
              <a:solidFill>
                <a:srgbClr val="FF0000"/>
              </a:solidFill>
              <a:latin typeface="Sree Krushnadevaraya" pitchFamily="2" charset="0"/>
              <a:cs typeface="Sree Krushnadevaraya" pitchFamily="2" charset="0"/>
            </a:rPr>
            <a:t> </a:t>
          </a:r>
          <a:r>
            <a:rPr lang="te-IN" sz="950" b="1" kern="1200" dirty="0">
              <a:solidFill>
                <a:srgbClr val="FF0000"/>
              </a:solidFill>
              <a:latin typeface="Sree Krushnadevaraya" pitchFamily="2" charset="0"/>
              <a:cs typeface="Sree Krushnadevaraya" pitchFamily="2" charset="0"/>
            </a:rPr>
            <a:t>పడిపోయాడు</a:t>
          </a:r>
          <a:endParaRPr lang="es-ES" sz="950" kern="1200" dirty="0">
            <a:latin typeface="Sree Krushnadevaraya" pitchFamily="2" charset="0"/>
            <a:cs typeface="Sree Krushnadevaraya" pitchFamily="2" charset="0"/>
          </a:endParaRPr>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72000" rIns="0" bIns="1143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నాయకుడు జబ్ది పట్టుకోబడ్డాడు (యెహోషువ 7:17</a:t>
          </a:r>
          <a:r>
            <a:rPr lang="en-IN" sz="1800" b="1" kern="1200" dirty="0">
              <a:effectLst>
                <a:outerShdw blurRad="38100" dist="38100" dir="2700000" algn="tl">
                  <a:srgbClr val="000000">
                    <a:alpha val="43137"/>
                  </a:srgbClr>
                </a:outerShdw>
              </a:effectLst>
              <a:latin typeface="Sree Krushnadevaraya" pitchFamily="2" charset="0"/>
              <a:cs typeface="Sree Krushnadevaraya" pitchFamily="2" charset="0"/>
            </a:rPr>
            <a:t>b)</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te-IN" sz="950" b="1" kern="1200" dirty="0">
              <a:solidFill>
                <a:srgbClr val="FF0000"/>
              </a:solidFill>
              <a:latin typeface="Sree Krushnadevaraya" pitchFamily="2" charset="0"/>
              <a:cs typeface="Sree Krushnadevaraya" pitchFamily="2" charset="0"/>
            </a:rPr>
            <a:t>ఆకాను మౌనంగా</a:t>
          </a:r>
          <a:r>
            <a:rPr lang="en-US" sz="950" b="1" kern="1200" dirty="0">
              <a:solidFill>
                <a:srgbClr val="FF0000"/>
              </a:solidFill>
              <a:latin typeface="Sree Krushnadevaraya" pitchFamily="2" charset="0"/>
              <a:cs typeface="Sree Krushnadevaraya" pitchFamily="2" charset="0"/>
            </a:rPr>
            <a:t> </a:t>
          </a:r>
          <a:r>
            <a:rPr lang="te-IN" sz="950" b="1" kern="1200" dirty="0">
              <a:solidFill>
                <a:srgbClr val="FF0000"/>
              </a:solidFill>
              <a:latin typeface="Sree Krushnadevaraya" pitchFamily="2" charset="0"/>
              <a:cs typeface="Sree Krushnadevaraya" pitchFamily="2" charset="0"/>
            </a:rPr>
            <a:t>పడిపోయాడు</a:t>
          </a:r>
          <a:endParaRPr lang="es-ES" sz="95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08000" rIns="0" bIns="12700" numCol="1" spcCol="1270" anchor="t"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ఆకాను పట్టుకోబడ్డాడు (యెహో. 7:18)</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08000" rIns="0" bIns="6350" numCol="1" spcCol="1270" anchor="ctr" anchorCtr="0">
          <a:noAutofit/>
        </a:bodyPr>
        <a:lstStyle/>
        <a:p>
          <a:pPr marL="0" lvl="0" indent="0" algn="ctr" defTabSz="422275">
            <a:lnSpc>
              <a:spcPct val="50000"/>
            </a:lnSpc>
            <a:spcBef>
              <a:spcPct val="0"/>
            </a:spcBef>
            <a:spcAft>
              <a:spcPct val="35000"/>
            </a:spcAft>
            <a:buNone/>
          </a:pPr>
          <a:r>
            <a:rPr lang="te-IN" sz="950" b="1" kern="1200" dirty="0">
              <a:solidFill>
                <a:srgbClr val="FF0000"/>
              </a:solidFill>
              <a:latin typeface="Sree Krushnadevaraya" pitchFamily="2" charset="0"/>
              <a:cs typeface="Sree Krushnadevaraya" pitchFamily="2" charset="0"/>
            </a:rPr>
            <a:t>ఆకాను మౌనంగా పడిపోయాడు</a:t>
          </a:r>
          <a:endParaRPr lang="es-ES" sz="950" b="1" kern="1200" dirty="0">
            <a:solidFill>
              <a:srgbClr val="FF0000"/>
            </a:solidFill>
            <a:latin typeface="Sree Krushnadevaraya" pitchFamily="2" charset="0"/>
            <a:cs typeface="Sree Krushnadevaraya" pitchFamily="2" charset="0"/>
          </a:endParaRPr>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రాహాబ్</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144000" rIns="34290" bIns="22860" numCol="1" spcCol="1270" anchor="t"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గూఢచారులను పైకప్పు మీద దాచాడు</a:t>
          </a:r>
          <a:endParaRPr lang="en" sz="1800" b="1" kern="1200" dirty="0">
            <a:latin typeface="Sree Krushnadevaraya" pitchFamily="2" charset="0"/>
            <a:cs typeface="Sree Krushnadevaraya" pitchFamily="2" charset="0"/>
          </a:endParaRP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96000" rIns="34290" bIns="0" numCol="1" spcCol="1270" anchor="b"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ఇశ్రాయేలు పట్ల దయతో వ్యవహరించాడు</a:t>
          </a:r>
          <a:endParaRPr lang="en" sz="1800" b="1" kern="1200" dirty="0">
            <a:latin typeface="Sree Krushnadevaraya" pitchFamily="2" charset="0"/>
            <a:cs typeface="Sree Krushnadevaraya" pitchFamily="2" charset="0"/>
          </a:endParaRP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2000" rIns="30480" bIns="20320" numCol="1" spcCol="1270" anchor="t" anchorCtr="0">
          <a:noAutofit/>
        </a:bodyPr>
        <a:lstStyle/>
        <a:p>
          <a:pPr marL="0" lvl="0" indent="0" algn="ctr" defTabSz="711200">
            <a:lnSpc>
              <a:spcPct val="50000"/>
            </a:lnSpc>
            <a:spcBef>
              <a:spcPct val="0"/>
            </a:spcBef>
            <a:spcAft>
              <a:spcPct val="35000"/>
            </a:spcAft>
            <a:buNone/>
          </a:pPr>
          <a:r>
            <a:rPr lang="te-IN" sz="1600" b="1" kern="1200" dirty="0">
              <a:latin typeface="Sree Krushnadevaraya" pitchFamily="2" charset="0"/>
              <a:cs typeface="Sree Krushnadevaraya" pitchFamily="2" charset="0"/>
            </a:rPr>
            <a:t>అతను తన విశ్వాసం కారణంగా విజయాన్ని ఇష్టపడ్డాడు</a:t>
          </a:r>
          <a:endParaRPr lang="en" sz="1600" b="1" kern="1200" dirty="0">
            <a:latin typeface="Sree Krushnadevaraya" pitchFamily="2" charset="0"/>
            <a:cs typeface="Sree Krushnadevaraya" pitchFamily="2" charset="0"/>
          </a:endParaRP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16000" rIns="34290" bIns="22860" numCol="1" spcCol="1270" anchor="b"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ఆయన ఇశ్రాయేలుతో ఒక నిబంధన చేసుకున్నాడు</a:t>
          </a:r>
          <a:endParaRPr lang="en" sz="1800" b="1" kern="1200" dirty="0">
            <a:latin typeface="Sree Krushnadevaraya" pitchFamily="2" charset="0"/>
            <a:cs typeface="Sree Krushnadevaraya" pitchFamily="2" charset="0"/>
          </a:endParaRP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52000" rIns="32385" bIns="21590" numCol="1" spcCol="1270" anchor="ctr" anchorCtr="0">
          <a:noAutofit/>
        </a:bodyPr>
        <a:lstStyle/>
        <a:p>
          <a:pPr marL="0" lvl="0" indent="0" algn="ctr" defTabSz="755650">
            <a:lnSpc>
              <a:spcPct val="50000"/>
            </a:lnSpc>
            <a:spcBef>
              <a:spcPct val="0"/>
            </a:spcBef>
            <a:spcAft>
              <a:spcPct val="35000"/>
            </a:spcAft>
            <a:buNone/>
          </a:pPr>
          <a:r>
            <a:rPr lang="te-IN" sz="1700" b="1" kern="1200" dirty="0">
              <a:latin typeface="Sree Krushnadevaraya" pitchFamily="2" charset="0"/>
              <a:cs typeface="Sree Krushnadevaraya" pitchFamily="2" charset="0"/>
            </a:rPr>
            <a:t>అతను తన జీవితాన్ని మరియు తన కుటుంబ జీవితాన్ని విడిపించాడు</a:t>
          </a:r>
          <a:endParaRPr lang="es-ES" sz="1700" b="1" kern="1200" dirty="0">
            <a:latin typeface="Sree Krushnadevaraya" pitchFamily="2" charset="0"/>
            <a:cs typeface="Sree Krushnadevaraya" pitchFamily="2" charset="0"/>
          </a:endParaRPr>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50000"/>
            </a:lnSpc>
            <a:spcBef>
              <a:spcPct val="0"/>
            </a:spcBef>
            <a:spcAft>
              <a:spcPct val="35000"/>
            </a:spcAft>
            <a:buNone/>
          </a:pPr>
          <a:r>
            <a:rPr lang="te-IN" sz="2400" b="1" kern="1200" dirty="0">
              <a:solidFill>
                <a:schemeClr val="tx1"/>
              </a:solidFill>
              <a:effectLst/>
              <a:latin typeface="Sree Krushnadevaraya" pitchFamily="2" charset="0"/>
              <a:cs typeface="Sree Krushnadevaraya" pitchFamily="2" charset="0"/>
            </a:rPr>
            <a:t>ఆకాను</a:t>
          </a:r>
          <a:endParaRPr lang="en" sz="2400" b="1" kern="1200" dirty="0">
            <a:solidFill>
              <a:schemeClr val="tx1"/>
            </a:solidFill>
            <a:effectLst/>
            <a:latin typeface="Sree Krushnadevaraya" pitchFamily="2" charset="0"/>
            <a:cs typeface="Sree Krushnadevaraya" pitchFamily="2" charset="0"/>
          </a:endParaRP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52000" rIns="34290" bIns="2286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దోపిడీని భూమిలో దాచిపెట్టాడు</a:t>
          </a:r>
          <a:endParaRPr lang="en" sz="1800" b="1" kern="1200" dirty="0">
            <a:latin typeface="Sree Krushnadevaraya" pitchFamily="2" charset="0"/>
            <a:cs typeface="Sree Krushnadevaraya" pitchFamily="2" charset="0"/>
          </a:endParaRP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16000" rIns="34290" bIns="2286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అది ఇశ్రాయేలుకు ఇబ్బంది తెచ్చిపెట్టింది</a:t>
          </a:r>
          <a:endParaRPr lang="en" sz="1800" b="1" kern="1200" dirty="0">
            <a:latin typeface="Sree Krushnadevaraya" pitchFamily="2" charset="0"/>
            <a:cs typeface="Sree Krushnadevaraya" pitchFamily="2" charset="0"/>
          </a:endParaRP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52000" rIns="34290" bIns="2286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తన పనుల ద్వారా ఓటమికి కారణమయ్యాడు</a:t>
          </a:r>
          <a:endParaRPr lang="en" sz="1800" b="1" kern="1200" dirty="0">
            <a:latin typeface="Sree Krushnadevaraya" pitchFamily="2" charset="0"/>
            <a:cs typeface="Sree Krushnadevaraya" pitchFamily="2" charset="0"/>
          </a:endParaRP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16000" rIns="34290" bIns="2286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ఇశ్రాయేలు నిబంధనను ఉల్లంఘించాడు</a:t>
          </a:r>
          <a:endParaRPr lang="en" sz="1800" b="1" kern="1200" dirty="0">
            <a:latin typeface="Sree Krushnadevaraya" pitchFamily="2" charset="0"/>
            <a:cs typeface="Sree Krushnadevaraya" pitchFamily="2" charset="0"/>
          </a:endParaRP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52000" rIns="34290" bIns="2286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తన కుటుంబంతో మరణించాడు</a:t>
          </a:r>
          <a:endParaRPr lang="en" sz="1800" b="1" kern="1200" dirty="0">
            <a:latin typeface="Sree Krushnadevaraya" pitchFamily="2" charset="0"/>
            <a:cs typeface="Sree Krushnadevaraya" pitchFamily="2" charset="0"/>
          </a:endParaRP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10/28/2025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6</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28/10/2025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28/10/2025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3.jpeg"/><Relationship Id="rId5" Type="http://schemas.openxmlformats.org/officeDocument/2006/relationships/diagramQuickStyle" Target="../diagrams/quickStyle2.xml"/><Relationship Id="rId10" Type="http://schemas.openxmlformats.org/officeDocument/2006/relationships/image" Target="../media/image32.jpeg"/><Relationship Id="rId4" Type="http://schemas.openxmlformats.org/officeDocument/2006/relationships/diagramLayout" Target="../diagrams/layout2.xml"/><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0"/>
            <a:ext cx="6023212" cy="342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646458" y="2770496"/>
            <a:ext cx="5076967" cy="139207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72000" bIns="108000" rtlCol="0" anchor="b"/>
          <a:lstStyle/>
          <a:p>
            <a:pPr lvl="0"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6 - </a:t>
            </a:r>
            <a:r>
              <a:rPr lang="te-IN" sz="4800" b="1" dirty="0">
                <a:blipFill dpi="0" rotWithShape="1">
                  <a:blip r:embed="rId3"/>
                  <a:srcRect/>
                  <a:stretch>
                    <a:fillRect/>
                  </a:stretch>
                </a:blipFill>
                <a:latin typeface="Sree Krushnadevaraya" pitchFamily="2" charset="0"/>
                <a:cs typeface="Sree Krushnadevaraya" pitchFamily="2" charset="0"/>
              </a:rPr>
              <a:t>"మనలోని శత్రువు"</a:t>
            </a:r>
            <a:endParaRPr lang="en" sz="4800" b="1" dirty="0">
              <a:blipFill dpi="0" rotWithShape="1">
                <a:blip r:embed="rId3"/>
                <a:srcRect/>
                <a:stretch>
                  <a:fillRect/>
                </a:stretch>
              </a:blip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89833" y="5860662"/>
            <a:ext cx="598112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నవంబర్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డిసెంబర్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78299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109802" y="766595"/>
            <a:ext cx="8790039" cy="5509200"/>
          </a:xfrm>
          <a:prstGeom prst="rect">
            <a:avLst/>
          </a:prstGeom>
          <a:noFill/>
        </p:spPr>
        <p:txBody>
          <a:bodyPr wrap="square" rtlCol="0">
            <a:spAutoFit/>
          </a:bodyPr>
          <a:lstStyle/>
          <a:p>
            <a:pPr>
              <a:spcBef>
                <a:spcPts val="600"/>
              </a:spcBef>
            </a:pPr>
            <a:r>
              <a:rPr lang="te-IN" sz="3200" dirty="0">
                <a:latin typeface="Sree Krushnadevaraya" pitchFamily="2" charset="0"/>
                <a:cs typeface="Sree Krushnadevaraya" pitchFamily="2" charset="0"/>
              </a:rPr>
              <a:t>“సభకు అత్యంత భయంకరమైన ప్రభావము బహిరంగ వ్యతిరేకులది, అవిశ్వాసులది, దూషకులది కాదు, కానీ క్రీస్తును ఒప్పుకొనుచు, ఆయనకు విరోధముగా ప్రవర్తించు వారిది. వీరే ఇశ్రాయేలుయొక్క దేవుని ఆశీర్వాదమును ఆపి, సంఘములో బలహీనతను తెచ్చి, సులభముగా తొలగింపబడని అపఖ్యాతిని కలుగజేయుదురు…క్రైస్తవమును శనివారమున మాత్రము ప్రదర్శించి, ఆలయములో మాత్రమే చూపుట కాదు; అది వారమంతా ప్రతి దినమునకు, ప్రతి స్థలమునకు చెందును. దాని ఆజ్ఞలు పనివేదికలోను, ఇంటిలోను, వ్యాపార వ్యవహారములలోను, సోదరులతోను, ప్రపంచముతోను గుర్తింపబడి, అనుసరింపబడవలెను…”</a:t>
            </a:r>
            <a:endParaRPr lang="en" sz="320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5900528" y="6111110"/>
            <a:ext cx="6173485" cy="461665"/>
          </a:xfrm>
          <a:prstGeom prst="rect">
            <a:avLst/>
          </a:prstGeom>
          <a:noFill/>
        </p:spPr>
        <p:txBody>
          <a:bodyPr wrap="none" rtlCol="0">
            <a:spAutoFit/>
          </a:bodyPr>
          <a:lstStyle/>
          <a:p>
            <a:pPr algn="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ఎలెన్</a:t>
            </a: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జి</a:t>
            </a: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వైట్</a:t>
            </a:r>
            <a:r>
              <a:rPr lang="en-US" sz="2400" b="1" dirty="0">
                <a:latin typeface="Sree Krushnadevaraya" pitchFamily="2" charset="0"/>
                <a:cs typeface="Sree Krushnadevaraya" pitchFamily="2" charset="0"/>
              </a:rPr>
              <a:t>, Conflict and Courage, </a:t>
            </a:r>
            <a:r>
              <a:rPr lang="en-US" sz="2400" b="1" dirty="0" err="1">
                <a:latin typeface="Sree Krushnadevaraya" pitchFamily="2" charset="0"/>
                <a:cs typeface="Sree Krushnadevaraya" pitchFamily="2" charset="0"/>
              </a:rPr>
              <a:t>ఏప్రిల్</a:t>
            </a:r>
            <a:r>
              <a:rPr lang="en-US" sz="2400" b="1" dirty="0">
                <a:latin typeface="Sree Krushnadevaraya" pitchFamily="2" charset="0"/>
                <a:cs typeface="Sree Krushnadevaraya" pitchFamily="2" charset="0"/>
              </a:rPr>
              <a:t> 23</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82644" y="708905"/>
            <a:ext cx="3826711" cy="2308324"/>
          </a:xfrm>
          <a:prstGeom prst="rect">
            <a:avLst/>
          </a:prstGeom>
          <a:noFill/>
          <a:effectLst>
            <a:outerShdw blurRad="50800" dist="25400" dir="2700000" algn="tl" rotWithShape="0">
              <a:prstClr val="black"/>
            </a:outerShdw>
          </a:effectLst>
        </p:spPr>
        <p:txBody>
          <a:bodyPr wrap="square" rtlCol="0">
            <a:spAutoFit/>
          </a:bodyPr>
          <a:lstStyle/>
          <a:p>
            <a:pPr algn="ctr"/>
            <a:r>
              <a:rPr lang="te-I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మనలోని శత్రువు</a:t>
            </a:r>
            <a:endParaRPr lang="e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211246" y="267606"/>
            <a:ext cx="3794883" cy="400110"/>
          </a:xfrm>
          <a:prstGeom prst="rect">
            <a:avLst/>
          </a:prstGeom>
          <a:noFill/>
        </p:spPr>
        <p:txBody>
          <a:bodyPr wrap="square" rtlCol="0">
            <a:spAutoFit/>
          </a:bodyPr>
          <a:lstStyle/>
          <a:p>
            <a:pPr algn="ctr"/>
            <a:r>
              <a:rPr lang="te-IN" sz="2000" b="1" dirty="0">
                <a:solidFill>
                  <a:srgbClr val="E1EDF7"/>
                </a:solidFill>
                <a:effectLst>
                  <a:outerShdw blurRad="38100" dist="38100" dir="2700000" algn="tl">
                    <a:srgbClr val="000000">
                      <a:alpha val="43137"/>
                    </a:srgbClr>
                  </a:outerShdw>
                </a:effectLst>
                <a:latin typeface="Sree Krushnadevaraya" pitchFamily="2" charset="0"/>
                <a:cs typeface="Sree Krushnadevaraya" pitchFamily="2" charset="0"/>
              </a:rPr>
              <a:t>పాఠం 6 — నవంబర్ 8, 2025 కొరకు</a:t>
            </a:r>
            <a:endParaRPr lang="en" sz="2000" b="1" dirty="0">
              <a:solidFill>
                <a:srgbClr val="E1EDF7"/>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640175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Sree Krushnadevaraya" pitchFamily="2" charset="0"/>
                <a:cs typeface="Sree Krushnadevaraya" pitchFamily="2" charset="0"/>
              </a:rPr>
              <a:t>“</a:t>
            </a:r>
            <a:r>
              <a:rPr lang="te-IN" sz="4000" b="1" dirty="0">
                <a:ln w="12700" cmpd="sng">
                  <a:noFill/>
                  <a:prstDash val="solid"/>
                </a:ln>
                <a:solidFill>
                  <a:srgbClr val="0F9ED5">
                    <a:lumMod val="40000"/>
                    <a:lumOff val="60000"/>
                  </a:srgbClr>
                </a:solidFill>
                <a:latin typeface="Sree Krushnadevaraya" pitchFamily="2" charset="0"/>
                <a:cs typeface="Sree Krushnadevaraya" pitchFamily="2" charset="0"/>
              </a:rPr>
              <a:t>ఒకని ప్రవర్తననుబట్టి వాని క్రియల ఫలముచొప్పున ప్రతికారము చేయుటకు యెహోవా అను నేను హృదయమును పరిశోధించువాడను, అంతరింద్రియములను పరీక్షించువాడను.</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Sree Krushnadevaraya" pitchFamily="2" charset="0"/>
                <a:cs typeface="Sree Krushnadevaraya" pitchFamily="2" charset="0"/>
              </a:rPr>
              <a:t>”</a:t>
            </a:r>
          </a:p>
          <a:p>
            <a:pPr lvl="0" algn="ctr">
              <a:spcBef>
                <a:spcPts val="1200"/>
              </a:spcBef>
              <a:defRPr/>
            </a:pPr>
            <a:r>
              <a:rPr lang="te-IN" sz="4000" b="1" dirty="0">
                <a:ln w="12700" cmpd="sng">
                  <a:noFill/>
                  <a:prstDash val="solid"/>
                </a:ln>
                <a:solidFill>
                  <a:srgbClr val="0F9ED5">
                    <a:lumMod val="40000"/>
                    <a:lumOff val="60000"/>
                  </a:srgbClr>
                </a:solidFill>
                <a:latin typeface="Sree Krushnadevaraya" pitchFamily="2" charset="0"/>
                <a:cs typeface="Sree Krushnadevaraya" pitchFamily="2" charset="0"/>
              </a:rPr>
              <a:t>యిర్మియా</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Sree Krushnadevaraya" pitchFamily="2" charset="0"/>
                <a:cs typeface="Sree Krushnadevaraya" pitchFamily="2" charset="0"/>
              </a:rPr>
              <a:t> 17:10</a:t>
            </a:r>
          </a:p>
        </p:txBody>
      </p:sp>
    </p:spTree>
    <p:extLst>
      <p:ext uri="{BB962C8B-B14F-4D97-AF65-F5344CB8AC3E}">
        <p14:creationId xmlns:p14="http://schemas.microsoft.com/office/powerpoint/2010/main" val="371634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862322"/>
          </a:xfrm>
          <a:prstGeom prst="rect">
            <a:avLst/>
          </a:prstGeom>
          <a:noFill/>
        </p:spPr>
        <p:txBody>
          <a:bodyPr wrap="square" rtlCol="0">
            <a:spAutoFit/>
          </a:bodyPr>
          <a:lstStyle/>
          <a:p>
            <a:pPr>
              <a:spcBef>
                <a:spcPts val="1800"/>
              </a:spcBef>
            </a:pPr>
            <a:r>
              <a:rPr lang="te-IN" sz="2400" b="1" dirty="0">
                <a:uFill>
                  <a:solidFill>
                    <a:srgbClr val="CB2760"/>
                  </a:solidFill>
                </a:uFill>
                <a:latin typeface="Sree Krushnadevaraya" pitchFamily="2" charset="0"/>
                <a:cs typeface="Sree Krushnadevaraya" pitchFamily="2" charset="0"/>
              </a:rPr>
              <a:t>ఓటమి యొక్క కారణం (యెహోషువ 7:1-5, 10-13)</a:t>
            </a:r>
            <a:endParaRPr lang="en" sz="2400" b="1" dirty="0">
              <a:latin typeface="Sree Krushnadevaraya" pitchFamily="2" charset="0"/>
              <a:cs typeface="Sree Krushnadevaraya" pitchFamily="2" charset="0"/>
            </a:endParaRPr>
          </a:p>
          <a:p>
            <a:pPr>
              <a:spcBef>
                <a:spcPts val="1800"/>
              </a:spcBef>
            </a:pPr>
            <a:r>
              <a:rPr lang="te-IN" sz="2400" b="1" dirty="0">
                <a:latin typeface="Sree Krushnadevaraya" pitchFamily="2" charset="0"/>
                <a:cs typeface="Sree Krushnadevaraya" pitchFamily="2" charset="0"/>
              </a:rPr>
              <a:t>దిగులుతో మరియు విచారముతో (యెహోషువ 7:6-9)</a:t>
            </a:r>
            <a:endParaRPr lang="en" sz="2400" b="1" dirty="0">
              <a:latin typeface="Sree Krushnadevaraya" pitchFamily="2" charset="0"/>
              <a:cs typeface="Sree Krushnadevaraya" pitchFamily="2" charset="0"/>
            </a:endParaRPr>
          </a:p>
          <a:p>
            <a:pPr>
              <a:spcBef>
                <a:spcPts val="1800"/>
              </a:spcBef>
            </a:pPr>
            <a:r>
              <a:rPr lang="te-IN" sz="2400" b="1" dirty="0">
                <a:latin typeface="Sree Krushnadevaraya" pitchFamily="2" charset="0"/>
                <a:cs typeface="Sree Krushnadevaraya" pitchFamily="2" charset="0"/>
              </a:rPr>
              <a:t>దోషిని కనుగొనుట (యెహోషువ 7:14-19)</a:t>
            </a:r>
            <a:endParaRPr lang="en" sz="2400" b="1" dirty="0">
              <a:latin typeface="Sree Krushnadevaraya" pitchFamily="2" charset="0"/>
              <a:cs typeface="Sree Krushnadevaraya" pitchFamily="2" charset="0"/>
            </a:endParaRPr>
          </a:p>
          <a:p>
            <a:pPr>
              <a:spcBef>
                <a:spcPts val="1800"/>
              </a:spcBef>
            </a:pPr>
            <a:r>
              <a:rPr lang="te-IN" sz="2400" b="1" dirty="0">
                <a:latin typeface="Sree Krushnadevaraya" pitchFamily="2" charset="0"/>
                <a:cs typeface="Sree Krushnadevaraya" pitchFamily="2" charset="0"/>
              </a:rPr>
              <a:t>ఆకాను యొక్క పాపము (యెహోషువ 7:20-26)</a:t>
            </a:r>
            <a:endParaRPr lang="en" sz="2400" b="1" dirty="0">
              <a:latin typeface="Sree Krushnadevaraya" pitchFamily="2" charset="0"/>
              <a:cs typeface="Sree Krushnadevaraya" pitchFamily="2" charset="0"/>
            </a:endParaRPr>
          </a:p>
          <a:p>
            <a:pPr>
              <a:spcBef>
                <a:spcPts val="1800"/>
              </a:spcBef>
            </a:pPr>
            <a:r>
              <a:rPr lang="te-IN" sz="2400" b="1" dirty="0">
                <a:latin typeface="Sree Krushnadevaraya" pitchFamily="2" charset="0"/>
                <a:cs typeface="Sree Krushnadevaraya" pitchFamily="2" charset="0"/>
              </a:rPr>
              <a:t>మళ్లీ విజయం పొందుట (యెహోషువ 8:1-29)</a:t>
            </a:r>
            <a:endParaRPr lang="en" sz="24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477000" cy="1508105"/>
          </a:xfrm>
          <a:prstGeom prst="rect">
            <a:avLst/>
          </a:prstGeom>
          <a:noFill/>
        </p:spPr>
        <p:txBody>
          <a:bodyPr wrap="square" rtlCol="0">
            <a:spAutoFit/>
          </a:bodyPr>
          <a:lstStyle/>
          <a:p>
            <a:pPr algn="just">
              <a:spcBef>
                <a:spcPts val="600"/>
              </a:spcBef>
            </a:pPr>
            <a:r>
              <a:rPr lang="te-IN" sz="2300" b="1" dirty="0">
                <a:latin typeface="Sree Krushnadevaraya" pitchFamily="2" charset="0"/>
                <a:cs typeface="Sree Krushnadevaraya" pitchFamily="2" charset="0"/>
              </a:rPr>
              <a:t>అసంబద్ధమైన సైనిక వ్యూహం తరువాత, యెరికో గోడలు కూలిపోయాయి. ఇశ్రాయేలు పట్టణంలో ప్రవేశించి దానిని నేలమట్టం చేసెను. విజయం! ఎవరిది? దేవునిది, ఎందుకంటే ఇశ్రాయేలు దానిలో తక్కువగా పాలుపంచుకున్నారు.</a:t>
            </a:r>
            <a:endParaRPr lang="en" sz="2300" b="1" dirty="0">
              <a:latin typeface="Sree Krushnadevaraya" pitchFamily="2" charset="0"/>
              <a:cs typeface="Sree Krushnadevaraya" pitchFamily="2" charset="0"/>
            </a:endParaRP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95139"/>
            <a:ext cx="3151239" cy="26628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95139"/>
            <a:ext cx="2600326" cy="26628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98296"/>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357607"/>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756180"/>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09958"/>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96870"/>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508105"/>
          </a:xfrm>
          <a:prstGeom prst="rect">
            <a:avLst/>
          </a:prstGeom>
          <a:noFill/>
        </p:spPr>
        <p:txBody>
          <a:bodyPr wrap="square">
            <a:spAutoFit/>
          </a:bodyPr>
          <a:lstStyle/>
          <a:p>
            <a:pPr algn="just">
              <a:spcBef>
                <a:spcPts val="600"/>
              </a:spcBef>
            </a:pPr>
            <a:r>
              <a:rPr lang="te-IN" sz="2300" b="1" dirty="0">
                <a:latin typeface="Sree Krushnadevaraya" pitchFamily="2" charset="0"/>
                <a:cs typeface="Sree Krushnadevaraya" pitchFamily="2" charset="0"/>
              </a:rPr>
              <a:t>వారు చివరికి దేవునిని విచారించినప్పుడు, సమాధానం ఘోషముగా వచ్చింది: “ఇశ్రాయేలు పాపము చేసెను, కాబట్టి వారు ఇక తమ శత్రువులను జయించలేరు.” దేవుని అనుగ్రహాన్ని మళ్లీ పొందుటకు వారు ఎలా చేయగలరు?</a:t>
            </a:r>
            <a:endParaRPr lang="en" sz="2300" b="1"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6476998" cy="1154162"/>
          </a:xfrm>
          <a:prstGeom prst="rect">
            <a:avLst/>
          </a:prstGeom>
          <a:noFill/>
        </p:spPr>
        <p:txBody>
          <a:bodyPr wrap="square">
            <a:spAutoFit/>
          </a:bodyPr>
          <a:lstStyle/>
          <a:p>
            <a:pPr algn="just">
              <a:spcBef>
                <a:spcPts val="600"/>
              </a:spcBef>
            </a:pPr>
            <a:r>
              <a:rPr lang="te-IN" sz="2300" b="1" dirty="0">
                <a:latin typeface="Sree Krushnadevaraya" pitchFamily="2" charset="0"/>
                <a:cs typeface="Sree Krushnadevaraya" pitchFamily="2" charset="0"/>
              </a:rPr>
              <a:t>బాగా ఆలోచించిన సైనిక వ్యూహం తరువాత, హాయి గెలిచింది. ఓటమి! ఎవరిది? ఇశ్రాయేలు ప్రజలది, ఎందుకంటే వారు దేవునిపై ఆధారపడలేదు.</a:t>
            </a:r>
            <a:endParaRPr lang="en" sz="23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101598"/>
            <a:ext cx="12191999" cy="923330"/>
          </a:xfrm>
          <a:prstGeom prst="rect">
            <a:avLst/>
          </a:prstGeom>
          <a:noFill/>
        </p:spPr>
        <p:txBody>
          <a:bodyPr wrap="square">
            <a:spAutoFit/>
          </a:bodyPr>
          <a:lstStyle/>
          <a:p>
            <a:pPr algn="ctr"/>
            <a:r>
              <a:rPr lang="te-I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ఓటమి యొక్క కారణం</a:t>
            </a:r>
            <a:endParaRPr lang="e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763745"/>
            <a:ext cx="121919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ఇశ్రాయేలీయులు పాపము చేసియున్నారు. నేను వారితో చేసిన నిబంధనను వారు మీరియున్నారు. శపితమైన దాని కొంత తీసికొని, దొంగిలి బొంకి తమ సామానులో దాని ఉంచుకొని యున్నారు.</a:t>
            </a:r>
            <a:r>
              <a:rPr lang="e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16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16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 sz="16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769441"/>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యెరికోకు పంపబడిన గూఢచారుల అనుకూల నివేదిక తర్వాత, యెహోషువ దేవునిని విచారించి ఆయన నుండి పట్టణాన్ని జయించుటకు వ్యూహాన్ని పొందెను.</a:t>
            </a:r>
            <a:endParaRPr lang="en" sz="2200" b="1" dirty="0">
              <a:latin typeface="Sree Krushnadevaraya" pitchFamily="2" charset="0"/>
              <a:cs typeface="Sree Krushnadevaraya" pitchFamily="2" charset="0"/>
            </a:endParaRP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221725"/>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831480"/>
            <a:ext cx="6007510" cy="1785104"/>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దేవుడు చూచెను: “ఇశ్రాయేలు పాపము చేసెను.” బైబిలులో ఎక్కడా పాపము ఇంత వివరణాత్మకముగా చెప్పబడలేదు: “వారు అతిక్రమించిరి… వారు తీసికొనిరి… వారు దొంగిలిరి… వారు అబద్ధము చెప్పిరి… వారు వాటిని తమ సొత్తుతో కలిపిరి.”</a:t>
            </a:r>
            <a:endParaRPr lang="en" sz="2200" b="1" dirty="0">
              <a:latin typeface="Sree Krushnadevaraya" pitchFamily="2" charset="0"/>
              <a:cs typeface="Sree Krushnadevaraya" pitchFamily="2" charset="0"/>
            </a:endParaRP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083616"/>
            <a:ext cx="8203200" cy="769441"/>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కాని ఓటమికి అసలు కారణం ఏమిటి? లేదా దేవుడు యెహోషువకు ఐ మీద దాడి చేయవద్దని చెప్పుటకు కారణమేమిటి? (యెహోషువ 7:11)</a:t>
            </a:r>
            <a:endParaRPr lang="en" sz="2200" b="1"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274713"/>
            <a:ext cx="8203201" cy="769441"/>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హాయి పట్టణానికి పంపబడిన గూఢచారుల నివేదిక తరువాత కూడా యెహోషువ అదే చేసి యుండినయెడల, 36 మంది మరణమును తప్పించవచ్చును (యెహోషువ 7:1-5).</a:t>
            </a:r>
            <a:endParaRPr lang="en" sz="2200" b="1"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105830" cy="1384995"/>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గమనించండి — బహువచనములో చెప్పబడింది. పాపము ఒక మనిషి చేసినప్పటికీ, దేవుడు మొత్తం ప్రజలను బాధ్యులుగా చూచెను. వారు నిబంధనను విరిచిరి; పాపము నిర్మూలించబడవలసి ఉంది, అప్పుడు మాత్రమే పునరుద్ధరణ కలుగును.</a:t>
            </a:r>
            <a:endParaRPr lang="en" sz="21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15688"/>
            <a:ext cx="12192000" cy="830997"/>
          </a:xfrm>
          <a:prstGeom prst="rect">
            <a:avLst/>
          </a:prstGeom>
          <a:noFill/>
        </p:spPr>
        <p:txBody>
          <a:bodyPr wrap="square">
            <a:spAutoFit/>
          </a:bodyPr>
          <a:lstStyle/>
          <a:p>
            <a:pPr algn="ctr"/>
            <a:r>
              <a:rPr lang="te-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దిగులుతో మరియు విచారముతో </a:t>
            </a:r>
            <a:endParaRPr lang="en"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268941" y="649117"/>
            <a:ext cx="11794471" cy="769441"/>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nchor="b">
            <a:spAutoFit/>
          </a:bodyPr>
          <a:lstStyle/>
          <a:p>
            <a:pPr algn="ctr"/>
            <a:r>
              <a:rPr lang="en" sz="2200" b="1" dirty="0">
                <a:solidFill>
                  <a:schemeClr val="accent5">
                    <a:lumMod val="75000"/>
                  </a:schemeClr>
                </a:solidFill>
                <a:latin typeface="Sree Krushnadevaraya" pitchFamily="2" charset="0"/>
                <a:cs typeface="Sree Krushnadevaraya" pitchFamily="2" charset="0"/>
              </a:rPr>
              <a:t>“</a:t>
            </a:r>
            <a:r>
              <a:rPr lang="te-IN" sz="2200" b="1" dirty="0">
                <a:solidFill>
                  <a:schemeClr val="accent5">
                    <a:lumMod val="75000"/>
                  </a:schemeClr>
                </a:solidFill>
                <a:latin typeface="Sree Krushnadevaraya" pitchFamily="2" charset="0"/>
                <a:cs typeface="Sree Krushnadevaraya" pitchFamily="2" charset="0"/>
              </a:rPr>
              <a:t>అయ్యో, ప్రభువా యెహోవా, మమ్మును నశింపజేయునట్లు అమోరీయుల చేతికి మమ్మును అప్పగించుటకు ఈ జనులను ఈ యొర్దాను నీ వెందుకు దాటించితివి? మేము యొర్దాను అవతల నివసించుట మేలు.</a:t>
            </a:r>
            <a:r>
              <a:rPr lang="en" sz="2200" b="1" dirty="0">
                <a:solidFill>
                  <a:schemeClr val="accent5">
                    <a:lumMod val="75000"/>
                  </a:schemeClr>
                </a:solidFill>
                <a:latin typeface="Sree Krushnadevaraya" pitchFamily="2" charset="0"/>
                <a:cs typeface="Sree Krushnadevaraya" pitchFamily="2" charset="0"/>
              </a:rPr>
              <a:t>” (</a:t>
            </a:r>
            <a:r>
              <a:rPr lang="te-IN" sz="2200" b="1" dirty="0">
                <a:solidFill>
                  <a:schemeClr val="accent5">
                    <a:lumMod val="75000"/>
                  </a:schemeClr>
                </a:solidFill>
                <a:latin typeface="Sree Krushnadevaraya" pitchFamily="2" charset="0"/>
                <a:cs typeface="Sree Krushnadevaraya" pitchFamily="2" charset="0"/>
              </a:rPr>
              <a:t>యెహోషువ</a:t>
            </a:r>
            <a:r>
              <a:rPr lang="en" sz="2200" b="1" dirty="0">
                <a:solidFill>
                  <a:schemeClr val="accent5">
                    <a:lumMod val="75000"/>
                  </a:schemeClr>
                </a:solidFill>
                <a:latin typeface="Sree Krushnadevaraya" pitchFamily="2" charset="0"/>
                <a:cs typeface="Sree Krushnadevaraya" pitchFamily="2" charset="0"/>
              </a:rPr>
              <a:t>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38664"/>
          </a:xfrm>
          <a:prstGeom prst="rect">
            <a:avLst/>
          </a:prstGeom>
          <a:noFill/>
        </p:spPr>
        <p:txBody>
          <a:bodyPr wrap="square" rtlCol="0">
            <a:spAutoFit/>
          </a:bodyPr>
          <a:lstStyle/>
          <a:p>
            <a:pPr>
              <a:spcBef>
                <a:spcPts val="600"/>
              </a:spcBef>
            </a:pPr>
            <a:r>
              <a:rPr lang="te-IN" sz="2100" b="1" dirty="0">
                <a:latin typeface="Sree Krushnadevaraya" pitchFamily="2" charset="0"/>
                <a:cs typeface="Sree Krushnadevaraya" pitchFamily="2" charset="0"/>
              </a:rPr>
              <a:t>హాయి వద్ద జరిగిన ఓటమికి యెహోషువ మరియు పెద్దలు నిరుత్సాహపడ్డారు మరియు వారు స్పష్టమైన దుఃఖ సంకేతాలను చూపించారు (యెహోషువ 7:6).</a:t>
            </a:r>
            <a:endParaRPr lang="en" sz="2100" b="1" dirty="0">
              <a:latin typeface="Sree Krushnadevaraya" pitchFamily="2" charset="0"/>
              <a:cs typeface="Sree Krushnadevaraya" pitchFamily="2"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466487"/>
            <a:ext cx="5071910" cy="1708160"/>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అయితే, యెహోషువ ఆత్మ అరణ్యంలోని ఇశ్రాయేలీయుల ఆత్మ వలె లేదు. అతని ఫిర్యాదు నిరాశతో ప్రేరేపించబడలేదు, కానీ అన్యజనుల మధ్య దేవుని నామం అవమానించబడుతుందనే భయంతో (యెహోషువ 7:8-9).</a:t>
            </a:r>
            <a:endParaRPr lang="en" sz="21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439319"/>
            <a:ext cx="8660683" cy="1061829"/>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అప్పుడు యెహోషువ ఇశ్రాయేలీయులు 40 సంవత్సరాల సంచారంలో పదే పదే స్పందించినట్లే కోపంతో ప్రతిస్పందిస్తాడు: “మమ్మల్ని ఎందుకు దాటించావు...? మేము అక్కడే ఉండి ఉంటే బాగుండును…!” (యెహోషువ 7:7).</a:t>
            </a:r>
            <a:endParaRPr lang="en" sz="21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44762" y="5177097"/>
            <a:ext cx="5177048" cy="1708160"/>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దేవుని ప్రజలు ఎలా ప్రవర్తిస్తారో దాని ఆధారంగా అవిశ్వాసులు ఆయన స్వభావాన్ని అర్థం చేసుకుంటారని ఆయన స్పష్టంగా చూశాడు. నేడు మనం ప్రపంచంలో దేవుని సాక్ష్యంగా కొనసాగుతున్నాము. ఎంత గొప్ప బాధ్యత!</a:t>
            </a:r>
            <a:endParaRPr lang="en" sz="21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85060"/>
            <a:ext cx="12191999" cy="923330"/>
          </a:xfrm>
          <a:prstGeom prst="rect">
            <a:avLst/>
          </a:prstGeom>
          <a:noFill/>
        </p:spPr>
        <p:txBody>
          <a:bodyPr wrap="square">
            <a:spAutoFit/>
          </a:bodyPr>
          <a:lstStyle/>
          <a:p>
            <a:pPr algn="ctr"/>
            <a:r>
              <a:rPr lang="te-IN" sz="5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Sree Krushnadevaraya" pitchFamily="2" charset="0"/>
                <a:cs typeface="Sree Krushnadevaraya" pitchFamily="2" charset="0"/>
              </a:rPr>
              <a:t>దోషిని కనుగొనుట </a:t>
            </a:r>
            <a:endParaRPr lang="en" sz="5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697025"/>
            <a:ext cx="8204405" cy="1323439"/>
          </a:xfrm>
          <a:prstGeom prst="rect">
            <a:avLst/>
          </a:prstGeom>
          <a:noFill/>
        </p:spPr>
        <p:txBody>
          <a:bodyPr wrap="square">
            <a:spAutoFit/>
          </a:bodyPr>
          <a:lstStyle/>
          <a:p>
            <a:pPr algn="ctr"/>
            <a:r>
              <a:rPr lang="en" sz="2000" b="1" dirty="0">
                <a:solidFill>
                  <a:srgbClr val="C2E49C"/>
                </a:solidFill>
                <a:effectLst>
                  <a:glow rad="88900">
                    <a:srgbClr val="8F3503"/>
                  </a:glow>
                  <a:outerShdw blurRad="38100" dist="38100" dir="2700000" algn="tl">
                    <a:srgbClr val="973803"/>
                  </a:outerShdw>
                </a:effectLst>
                <a:latin typeface="Sree Krushnadevaraya" pitchFamily="2" charset="0"/>
                <a:cs typeface="Sree Krushnadevaraya" pitchFamily="2" charset="0"/>
              </a:rPr>
              <a:t>“</a:t>
            </a:r>
            <a:r>
              <a:rPr lang="te-IN" sz="2000" b="1" dirty="0">
                <a:solidFill>
                  <a:srgbClr val="C2E49C"/>
                </a:solidFill>
                <a:effectLst>
                  <a:glow rad="88900">
                    <a:srgbClr val="8F3503"/>
                  </a:glow>
                  <a:outerShdw blurRad="38100" dist="38100" dir="2700000" algn="tl">
                    <a:srgbClr val="973803"/>
                  </a:outerShdw>
                </a:effectLst>
                <a:latin typeface="Sree Krushnadevaraya" pitchFamily="2" charset="0"/>
                <a:cs typeface="Sree Krushnadevaraya" pitchFamily="2" charset="0"/>
              </a:rPr>
              <a:t>ఉదయమున మీ గోత్రముల వరుసనుబట్టి మీరు రప్పింపబడుదురు; అప్పుడు యెహోవా ఏ గోత్రమును సూచించునో అది వంశముల వరుస ప్రకారము దగ్గరకు రావలెను; యెహోవా సూచించు వంశము కుటుంబములప్రకారము దగ్గరకు రావలెను; యెహోవా సూచించు కుటుంబము పురుషుల వరుసప్రకారము దగ్గరకు రావలెను.</a:t>
            </a:r>
            <a:r>
              <a:rPr lang="en" sz="2000" b="1" dirty="0">
                <a:solidFill>
                  <a:srgbClr val="C2E49C"/>
                </a:solidFill>
                <a:effectLst>
                  <a:glow rad="88900">
                    <a:srgbClr val="8F3503"/>
                  </a:glow>
                  <a:outerShdw blurRad="38100" dist="38100" dir="2700000" algn="tl">
                    <a:srgbClr val="973803"/>
                  </a:outerShdw>
                </a:effectLst>
                <a:latin typeface="Sree Krushnadevaraya" pitchFamily="2" charset="0"/>
                <a:cs typeface="Sree Krushnadevaraya" pitchFamily="2" charset="0"/>
              </a:rPr>
              <a:t>.” (</a:t>
            </a:r>
            <a:r>
              <a:rPr lang="te-IN" sz="2000" b="1" dirty="0">
                <a:solidFill>
                  <a:srgbClr val="C2E49C"/>
                </a:solidFill>
                <a:effectLst>
                  <a:glow rad="88900">
                    <a:srgbClr val="8F3503"/>
                  </a:glow>
                  <a:outerShdw blurRad="38100" dist="38100" dir="2700000" algn="tl">
                    <a:srgbClr val="973803"/>
                  </a:outerShdw>
                </a:effectLst>
                <a:latin typeface="Sree Krushnadevaraya" pitchFamily="2" charset="0"/>
                <a:cs typeface="Sree Krushnadevaraya" pitchFamily="2" charset="0"/>
              </a:rPr>
              <a:t>యెహోషువ</a:t>
            </a:r>
            <a:r>
              <a:rPr lang="en" sz="2000" b="1" dirty="0">
                <a:solidFill>
                  <a:srgbClr val="C2E49C"/>
                </a:solidFill>
                <a:effectLst>
                  <a:glow rad="88900">
                    <a:srgbClr val="8F3503"/>
                  </a:glow>
                  <a:outerShdw blurRad="38100" dist="38100" dir="2700000" algn="tl">
                    <a:srgbClr val="973803"/>
                  </a:outerShdw>
                </a:effectLst>
                <a:latin typeface="Sree Krushnadevaraya" pitchFamily="2" charset="0"/>
                <a:cs typeface="Sree Krushnadevaraya" pitchFamily="2" charset="0"/>
              </a:rPr>
              <a:t>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20044" y="2033290"/>
            <a:ext cx="8826244" cy="1446550"/>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సమిష్టి పాపాన్ని (మొత్తం ప్రజల అపరాధాన్ని) తొలగించడానికి, పాపిని తొలగించాలి (యెహోషువ 7:15). తొలగించబడ్డారా? అతను పశ్చాత్తాపపడితే అతనికి క్షమాపణ లభించదా? తప్పకుండా అతను క్షమించబడతాడు! కానీ ఆకాను నిజాయితీగా పశ్చాత్తాపపడే అవకాశం కనిపించలేదు (మరియు అతనికి అలా చేయడానికి చాలా అవకాశాలు ఉన్నాయి).</a:t>
            </a:r>
            <a:endParaRPr lang="en" sz="2200" b="1"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222410"/>
            <a:ext cx="7826476"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దైవిక దయ మరియు ప్రేమను ప్రతిబింబిస్తూ, యెహోషువ ఆకానును తన పాపాన్ని ఒప్పుకోమని అడిగాడు (యెహోషువ 7:19).</a:t>
            </a:r>
            <a:endParaRPr lang="en" sz="2000" b="1" dirty="0">
              <a:latin typeface="Sree Krushnadevaraya" pitchFamily="2" charset="0"/>
              <a:cs typeface="Sree Krushnadevaraya" pitchFamily="2" charset="0"/>
            </a:endParaRP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1838050250"/>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ఆకాను కేసు ఓడిపోయింది. అతను ఒప్పుకున్నాడు, కానీ క్షమాపణ అడగలేదు (యెహోషువ 7:20). అయినప్పటికీ దేవుడు అతని హృదయ కాఠిన్యానికి దుఃఖించాడు, పశ్చాత్తాపానికి ప్రతి పిలుపులోనూ ప్రదర్శించాడు.</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114300"/>
            <a:ext cx="9448799" cy="830997"/>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te-IN" sz="4800" b="1" spc="600" dirty="0">
                <a:ln/>
                <a:solidFill>
                  <a:srgbClr val="FFD03B"/>
                </a:solidFill>
                <a:latin typeface="Sree Krushnadevaraya" pitchFamily="2" charset="0"/>
                <a:cs typeface="Sree Krushnadevaraya" pitchFamily="2" charset="0"/>
              </a:rPr>
              <a:t>ఆకాను యొక్క పాపము </a:t>
            </a:r>
            <a:endParaRPr lang="en" sz="4800" b="1" spc="600" noProof="0" dirty="0">
              <a:ln/>
              <a:solidFill>
                <a:srgbClr val="FFD03B"/>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323439"/>
          </a:xfrm>
          <a:prstGeom prst="rect">
            <a:avLst/>
          </a:prstGeom>
          <a:noFill/>
        </p:spPr>
        <p:txBody>
          <a:bodyPr wrap="square">
            <a:spAutoFit/>
          </a:bodyPr>
          <a:lstStyle/>
          <a:p>
            <a:pPr algn="ctr"/>
            <a:r>
              <a:rPr lang="e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దోపుడు సొమ్ములో ఒక మంచి షీనారు పైవస్త్రమును రెండువందల తులముల వెండిని ఏబది తులముల యెత్తుగల ఒక బంగారు కమ్మిని నేను చూచి వాటిని ఆశించి తీసికొంటిని; అదిగో నా డేరామధ్య అవి భూమిలో దాచబడియున్నవి, ఆ వెండి దాని క్రింద ఉన్నదని ఉత్తరమిచ్చి తాను చేసినదంతయు ఒప్పుకొనెను.</a:t>
            </a:r>
            <a:r>
              <a:rPr lang="e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p>
          <a:p>
            <a:pPr algn="ctr"/>
            <a:r>
              <a:rPr lang="e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US"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000" b="1" dirty="0">
                <a:solidFill>
                  <a:schemeClr val="accent3">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2112875"/>
            <a:ext cx="6718042"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దేవునికి మహిమ చెల్లించి తన పాపాన్ని ఒప్పుకోమని యెహోషువ ఆకాను అడిగాడు (యెహోషువ 7:19). అది అతనికి చివరి అవకాశం. అతను ఒప్పుకున్నప్పుడు, క్షమాపణ అడిగి ఉంటే... కానీ అతను అలా చేయలేదు, మరియు అతనికి క్షమాపణ లేదు (సంఖ్యా. 15:30-31).</a:t>
            </a:r>
            <a:endParaRPr lang="en" sz="2000" b="1"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2561684494"/>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815769"/>
            <a:ext cx="2223021" cy="1708160"/>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యెరికోలో ఆకాను తీసుకున్న నిర్ణయాలు రాహాబు తీసుకున్న నిర్ణయాలకు పూర్తిగా విరుద్ధంగా ఉన్నాయి:</a:t>
            </a:r>
            <a:endParaRPr lang="en" sz="2100" b="1" dirty="0">
              <a:latin typeface="Sree Krushnadevaraya" pitchFamily="2" charset="0"/>
              <a:cs typeface="Sree Krushnadevaraya" pitchFamily="2" charset="0"/>
            </a:endParaRP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341064"/>
            <a:ext cx="6258998"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హవ్వలాగే, ఆకాను “చూశాడు,” “కోరుకున్నాడు,” మరియు “తీసుకున్నాడు” మరియు అతని పాపం చాలా మందిని ప్రభావితం చేసింది (ఆది. 3:6). అననీయ మరియు సప్పీరా లాగా, ఆకాను దేవునికి అంకితం చేయబడిన కొన్ని శాపగ్రస్త వస్తువులను తీసుకొని వాటి కోసం చెల్లించాడు (అపొస్తలుల కార్యములు 5:1-2).</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923330"/>
          </a:xfrm>
          <a:prstGeom prst="rect">
            <a:avLst/>
          </a:prstGeom>
          <a:noFill/>
        </p:spPr>
        <p:txBody>
          <a:bodyPr wrap="square">
            <a:spAutoFit/>
            <a:scene3d>
              <a:camera prst="orthographicFront"/>
              <a:lightRig rig="morning" dir="t"/>
            </a:scene3d>
            <a:sp3d extrusionH="57150">
              <a:bevelT w="57150" h="38100" prst="artDeco"/>
            </a:sp3d>
          </a:bodyPr>
          <a:lstStyle/>
          <a:p>
            <a:pPr algn="ctr"/>
            <a:r>
              <a:rPr lang="te-IN" sz="5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Sree Krushnadevaraya" pitchFamily="2" charset="0"/>
                <a:cs typeface="Sree Krushnadevaraya" pitchFamily="2" charset="0"/>
              </a:rPr>
              <a:t>మళ్లీ విజయం పొందుట</a:t>
            </a:r>
            <a:endParaRPr lang="en" sz="5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694459"/>
            <a:ext cx="12191998"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3">
                    <a:lumMod val="50000"/>
                  </a:schemeClr>
                </a:solidFill>
                <a:latin typeface="Sree Krushnadevaraya" pitchFamily="2" charset="0"/>
                <a:cs typeface="Sree Krushnadevaraya" pitchFamily="2" charset="0"/>
              </a:rPr>
              <a:t>“</a:t>
            </a:r>
            <a:r>
              <a:rPr lang="te-IN" sz="2000" b="1" dirty="0">
                <a:solidFill>
                  <a:schemeClr val="accent3">
                    <a:lumMod val="50000"/>
                  </a:schemeClr>
                </a:solidFill>
                <a:latin typeface="Sree Krushnadevaraya" pitchFamily="2" charset="0"/>
                <a:cs typeface="Sree Krushnadevaraya" pitchFamily="2" charset="0"/>
              </a:rPr>
              <a:t>మరియు యెహోవా యెహోషువతో ఇట్లనెను భయపడకుము, జడియకుము, యుద్ధసన్నధ్ధులైన వారినందరిని తోడుకొని హాయిమీదికి పొమ్ము. చూడుము; నేను హాయి రాజును అతని జనులను అతని పట్టణమును అతని దేశమును నీ చేతికప్పగించు చున్నాను.</a:t>
            </a:r>
            <a:r>
              <a:rPr lang="en" sz="2000" b="1" dirty="0">
                <a:solidFill>
                  <a:schemeClr val="accent3">
                    <a:lumMod val="50000"/>
                  </a:schemeClr>
                </a:solidFill>
                <a:latin typeface="Sree Krushnadevaraya" pitchFamily="2" charset="0"/>
                <a:cs typeface="Sree Krushnadevaraya" pitchFamily="2" charset="0"/>
              </a:rPr>
              <a:t>” (</a:t>
            </a:r>
            <a:r>
              <a:rPr lang="te-IN" sz="2000" b="1" dirty="0">
                <a:solidFill>
                  <a:schemeClr val="accent3">
                    <a:lumMod val="50000"/>
                  </a:schemeClr>
                </a:solidFill>
                <a:latin typeface="Sree Krushnadevaraya" pitchFamily="2" charset="0"/>
                <a:cs typeface="Sree Krushnadevaraya" pitchFamily="2" charset="0"/>
              </a:rPr>
              <a:t>యెహోషువ</a:t>
            </a:r>
            <a:r>
              <a:rPr lang="en" sz="2000" b="1" dirty="0">
                <a:solidFill>
                  <a:schemeClr val="accent3">
                    <a:lumMod val="50000"/>
                  </a:schemeClr>
                </a:solidFill>
                <a:latin typeface="Sree Krushnadevaraya" pitchFamily="2" charset="0"/>
                <a:cs typeface="Sree Krushnadevaraya" pitchFamily="2" charset="0"/>
              </a:rPr>
              <a:t> 8:1)</a:t>
            </a:r>
            <a:endParaRPr lang="es-ES" sz="2000" b="1" dirty="0">
              <a:solidFill>
                <a:schemeClr val="accent3">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38664"/>
          </a:xfrm>
          <a:prstGeom prst="rect">
            <a:avLst/>
          </a:prstGeom>
          <a:noFill/>
        </p:spPr>
        <p:txBody>
          <a:bodyPr wrap="square" rtlCol="0">
            <a:spAutoFit/>
          </a:bodyPr>
          <a:lstStyle/>
          <a:p>
            <a:pPr>
              <a:spcBef>
                <a:spcPts val="600"/>
              </a:spcBef>
            </a:pPr>
            <a:r>
              <a:rPr lang="te-IN" sz="2100" dirty="0">
                <a:latin typeface="Sree Krushnadevaraya" pitchFamily="2" charset="0"/>
                <a:cs typeface="Sree Krushnadevaraya" pitchFamily="2" charset="0"/>
              </a:rPr>
              <a:t>యెరికో, హాయిపై విజయం సాధించడానికి దేవుడు యెహోషువకు వ్యూహాన్ని అందించాడు (యెహోషువ 8:1-2).</a:t>
            </a:r>
            <a:endParaRPr lang="en" sz="2100" dirty="0">
              <a:latin typeface="Sree Krushnadevaraya" pitchFamily="2" charset="0"/>
              <a:cs typeface="Sree Krushnadevaraya" pitchFamily="2" charset="0"/>
            </a:endParaRP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9" y="3506233"/>
            <a:ext cx="7124186" cy="1384995"/>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మోషే అమాలేకీయులపై విజయం సాధించే వరకు తన కర్రను పైకెత్తి, దేవుని ఆజ్ఞ మేరకు, యెహోషువ తన “ఆయుధాన్ని” (బహుశా ఐగుప్తీయులు ఉపయోగించే కొడవలి కత్తి) పైకెత్తి, పూర్తి విజయం సాధించే వరకు దానిని పైకెత్తి ఉంచాడు (యెహోషువ 8:18-22, 26).</a:t>
            </a:r>
            <a:endParaRPr lang="en" sz="2100"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30076"/>
            <a:ext cx="4658391" cy="1384995"/>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రాత్రి సమయంలో, నగరం వెనుక ఒక మెరుపుదాడి జరిగింది. తెల్లవారుజామున, సైన్యం హాయిని సమీపించి మళ్ళీ వారి ముందు పారిపోతున్నట్లు నటించింది.</a:t>
            </a:r>
            <a:endParaRPr lang="en" sz="2100" dirty="0">
              <a:latin typeface="Sree Krushnadevaraya" pitchFamily="2" charset="0"/>
              <a:cs typeface="Sree Krushnadevaraya" pitchFamily="2" charset="0"/>
            </a:endParaRP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5997725"/>
            <a:ext cx="7124189" cy="738664"/>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మనం విశ్వాసం ద్వారా దైవిక క్షమాపణను అంగీకరించినప్పుడు, దేవుడు మన పాపాన్ని ఆకోరులో పాతిపెట్టి, ఆశకు ద్వారం తెరుస్తాడు.</a:t>
            </a:r>
            <a:endParaRPr lang="en" sz="2100"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905867"/>
            <a:ext cx="7124189" cy="1061829"/>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దేవుడు మరోసారి తన ప్రజలకు విజయాన్ని ఇస్తున్నాడు. ఆకాను మరియు అతని కుటుంబం ఉరితీయబడిన ఆకోరు లోయ, విజయానికి ద్వారం తెరిచింది, అది "ఆశ ద్వారం" (హోషేయ 2:15).</a:t>
            </a:r>
            <a:endParaRPr lang="en" sz="21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1073</Words>
  <Application>Microsoft Office PowerPoint</Application>
  <PresentationFormat>Panorámica</PresentationFormat>
  <Paragraphs>73</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Arial</vt:lpstr>
      <vt:lpstr>Aptos Display</vt:lpstr>
      <vt:lpstr>Calibri</vt:lpstr>
      <vt:lpstr>Aptos</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2025-10-11T15:20:58Z</dcterms:created>
  <dcterms:modified xsi:type="dcterms:W3CDTF">2025-10-28T06:45:26Z</dcterms:modified>
</cp:coreProperties>
</file>