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Sree Krushnadevaraya" panose="02000600000000000000" pitchFamily="2" charset="0"/>
      <p:regular r:id="rId1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3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tIns="360000" bIns="0" anchor="t"/>
        <a:lstStyle/>
        <a:p>
          <a:pPr>
            <a:lnSpc>
              <a:spcPct val="0"/>
            </a:lnSpc>
          </a:pPr>
          <a:r>
            <a:rPr lang="te-IN" sz="2400" b="1" dirty="0">
              <a:latin typeface="Sree Krushnadevaraya" pitchFamily="2" charset="0"/>
              <a:cs typeface="Sree Krushnadevaraya" pitchFamily="2" charset="0"/>
            </a:rPr>
            <a:t>ఆ దేశ నివాసులను వివాహం చేసుకోవద్దు </a:t>
          </a:r>
          <a:endParaRPr lang="en-IN" sz="2400" b="1" dirty="0">
            <a:latin typeface="Sree Krushnadevaraya" pitchFamily="2" charset="0"/>
            <a:cs typeface="Sree Krushnadevaraya" pitchFamily="2" charset="0"/>
          </a:endParaRPr>
        </a:p>
        <a:p>
          <a:pPr>
            <a:lnSpc>
              <a:spcPct val="0"/>
            </a:lnSpc>
          </a:pPr>
          <a:r>
            <a:rPr lang="te-IN" sz="2400" b="1" dirty="0">
              <a:latin typeface="Sree Krushnadevaraya" pitchFamily="2" charset="0"/>
              <a:cs typeface="Sree Krushnadevaraya" pitchFamily="2" charset="0"/>
            </a:rPr>
            <a:t>(యెహోషువ 23:7)</a:t>
          </a:r>
          <a:endParaRPr lang="en" sz="2400" b="1" dirty="0">
            <a:latin typeface="Sree Krushnadevaraya" pitchFamily="2" charset="0"/>
            <a:cs typeface="Sree Krushnadevaraya" pitchFamily="2" charset="0"/>
          </a:endParaRP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tIns="396000" bIns="0" anchor="ctr"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te-IN" sz="2300" b="1" dirty="0">
              <a:latin typeface="Sree Krushnadevaraya" pitchFamily="2" charset="0"/>
              <a:cs typeface="Sree Krushnadevaraya" pitchFamily="2" charset="0"/>
            </a:rPr>
            <a:t>వారి దేవుళ్ల పేర్లను ప్రస్తావించవద్దు (యెహోషువ 23:7</a:t>
          </a:r>
          <a:r>
            <a:rPr lang="en-IN" sz="2300" b="1" dirty="0">
              <a:latin typeface="Sree Krushnadevaraya" pitchFamily="2" charset="0"/>
              <a:cs typeface="Sree Krushnadevaraya" pitchFamily="2" charset="0"/>
            </a:rPr>
            <a:t>)</a:t>
          </a:r>
          <a:endParaRPr lang="es-ES" sz="2300" b="1" dirty="0">
            <a:latin typeface="Sree Krushnadevaraya" pitchFamily="2" charset="0"/>
            <a:cs typeface="Sree Krushnadevaraya" pitchFamily="2" charset="0"/>
          </a:endParaRPr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t"/>
        <a:lstStyle/>
        <a:p>
          <a:r>
            <a:rPr lang="te-IN" sz="2200" b="1" dirty="0">
              <a:latin typeface="Sree Krushnadevaraya" pitchFamily="2" charset="0"/>
              <a:cs typeface="Sree Krushnadevaraya" pitchFamily="2" charset="0"/>
            </a:rPr>
            <a:t>వారి దేవుళ్లను పూజించకూడదు (యెహోషువ 23:7)</a:t>
          </a:r>
          <a:endParaRPr lang="en" sz="2200" b="1" dirty="0">
            <a:latin typeface="Sree Krushnadevaraya" pitchFamily="2" charset="0"/>
            <a:cs typeface="Sree Krushnadevaraya" pitchFamily="2" charset="0"/>
          </a:endParaRP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 custLinFactNeighborY="2774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721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200" b="1" kern="1200" dirty="0">
              <a:latin typeface="Sree Krushnadevaraya" pitchFamily="2" charset="0"/>
              <a:cs typeface="Sree Krushnadevaraya" pitchFamily="2" charset="0"/>
            </a:rPr>
            <a:t>వారి దేవుళ్లను పూజించకూడదు (యెహోషువ 23:7)</a:t>
          </a:r>
          <a:endParaRPr lang="en" sz="2200" b="1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0" y="1777721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396000" rIns="163576" bIns="0" numCol="1" spcCol="1270" anchor="ctr" anchorCtr="0">
          <a:noAutofit/>
        </a:bodyPr>
        <a:lstStyle/>
        <a:p>
          <a:pPr marL="0" lvl="0" indent="0" algn="ctr" defTabSz="102235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te-IN" sz="2300" b="1" kern="1200" dirty="0">
              <a:latin typeface="Sree Krushnadevaraya" pitchFamily="2" charset="0"/>
              <a:cs typeface="Sree Krushnadevaraya" pitchFamily="2" charset="0"/>
            </a:rPr>
            <a:t>వారి దేవుళ్ల పేర్లను ప్రస్తావించవద్దు (యెహోషువ 23:7</a:t>
          </a:r>
          <a:r>
            <a:rPr lang="en-IN" sz="2300" b="1" kern="1200" dirty="0">
              <a:latin typeface="Sree Krushnadevaraya" pitchFamily="2" charset="0"/>
              <a:cs typeface="Sree Krushnadevaraya" pitchFamily="2" charset="0"/>
            </a:rPr>
            <a:t>)</a:t>
          </a:r>
          <a:endParaRPr lang="es-ES" sz="2300" b="1" kern="1200" dirty="0">
            <a:latin typeface="Sree Krushnadevaraya" pitchFamily="2" charset="0"/>
            <a:cs typeface="Sree Krushnadevaraya" pitchFamily="2" charset="0"/>
          </a:endParaRPr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360000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dirty="0">
              <a:latin typeface="Sree Krushnadevaraya" pitchFamily="2" charset="0"/>
              <a:cs typeface="Sree Krushnadevaraya" pitchFamily="2" charset="0"/>
            </a:rPr>
            <a:t>ఆ దేశ నివాసులను వివాహం చేసుకోవద్దు </a:t>
          </a:r>
          <a:endParaRPr lang="en-IN" sz="2400" b="1" kern="1200" dirty="0">
            <a:latin typeface="Sree Krushnadevaraya" pitchFamily="2" charset="0"/>
            <a:cs typeface="Sree Krushnadevaraya" pitchFamily="2" charset="0"/>
          </a:endParaRPr>
        </a:p>
        <a:p>
          <a:pPr marL="0" lvl="0" indent="0" algn="ctr" defTabSz="1066800">
            <a:lnSpc>
              <a:spcPct val="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400" b="1" kern="1200" dirty="0">
              <a:latin typeface="Sree Krushnadevaraya" pitchFamily="2" charset="0"/>
              <a:cs typeface="Sree Krushnadevaraya" pitchFamily="2" charset="0"/>
            </a:rPr>
            <a:t>(యెహోషువ 23:7)</a:t>
          </a:r>
          <a:endParaRPr lang="en" sz="2400" b="1" kern="1200" dirty="0">
            <a:latin typeface="Sree Krushnadevaraya" pitchFamily="2" charset="0"/>
            <a:cs typeface="Sree Krushnadevaraya" pitchFamily="2" charset="0"/>
          </a:endParaRP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3790951"/>
            <a:ext cx="4785360" cy="25336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te-IN" sz="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దేవుడు నమ్మదగినవాడు</a:t>
            </a:r>
            <a:endParaRPr lang="en" sz="6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e-IN" sz="2800" dirty="0">
                <a:latin typeface="Sree Krushnadevaraya" pitchFamily="2" charset="0"/>
                <a:cs typeface="Sree Krushnadevaraya" pitchFamily="2" charset="0"/>
              </a:rPr>
              <a:t>పాఠం 12 — డిసెంబర్ 20, 2025</a:t>
            </a:r>
            <a:endParaRPr lang="en" sz="2800" b="1" dirty="0">
              <a:solidFill>
                <a:srgbClr val="3A5036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36115"/>
            <a:ext cx="1219199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4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48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యెహోవా ఇశ్రాయేలీయులకు సెలవిచ్చిన మాటలన్నిటిలో ఏదియు తప్పియుండలేదు, అంతయు నెరవేరెను.</a:t>
            </a:r>
            <a:r>
              <a:rPr kumimoji="0" lang="es-ES" sz="4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r>
              <a:rPr kumimoji="0" lang="es-ES" sz="4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sz="48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యెహోషువ</a:t>
            </a:r>
            <a:r>
              <a:rPr kumimoji="0" lang="es-ES" sz="4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Sree Krushnadevaraya" pitchFamily="2" charset="0"/>
                <a:cs typeface="Sree Krushnadevaraya" pitchFamily="2" charset="0"/>
              </a:rPr>
              <a:t> 21:45)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599203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te-IN" sz="2200" b="1" dirty="0">
                <a:solidFill>
                  <a:srgbClr val="DE785F"/>
                </a:solidFill>
                <a:latin typeface="Sree Krushnadevaraya" pitchFamily="2" charset="0"/>
                <a:cs typeface="Sree Krushnadevaraya" pitchFamily="2" charset="0"/>
              </a:rPr>
              <a:t>దేవుని విశ్వాస్యత్యము </a:t>
            </a:r>
            <a:r>
              <a:rPr lang="en" sz="2200" b="1" dirty="0">
                <a:solidFill>
                  <a:srgbClr val="DE785F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" sz="2200" b="1" dirty="0"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sz="2200" b="1" dirty="0">
                <a:latin typeface="Sree Krushnadevaraya" pitchFamily="2" charset="0"/>
                <a:cs typeface="Sree Krushnadevaraya" pitchFamily="2" charset="0"/>
              </a:rPr>
              <a:t>యెహోషువా </a:t>
            </a:r>
            <a:r>
              <a:rPr lang="en" sz="2200" b="1" dirty="0">
                <a:latin typeface="Sree Krushnadevaraya" pitchFamily="2" charset="0"/>
                <a:cs typeface="Sree Krushnadevaraya" pitchFamily="2" charset="0"/>
              </a:rPr>
              <a:t> 21:43-45)</a:t>
            </a:r>
          </a:p>
          <a:p>
            <a:pPr>
              <a:spcBef>
                <a:spcPts val="1200"/>
              </a:spcBef>
            </a:pPr>
            <a:r>
              <a:rPr lang="te-IN" sz="2200" b="1" dirty="0">
                <a:solidFill>
                  <a:srgbClr val="579D65"/>
                </a:solidFill>
                <a:latin typeface="Sree Krushnadevaraya" pitchFamily="2" charset="0"/>
                <a:cs typeface="Sree Krushnadevaraya" pitchFamily="2" charset="0"/>
              </a:rPr>
              <a:t>దేవుడు చేసినవి మరియు చేయబోవునవి</a:t>
            </a:r>
            <a:r>
              <a:rPr lang="en" sz="2200" b="1" dirty="0">
                <a:solidFill>
                  <a:srgbClr val="579D65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200" b="1" dirty="0">
                <a:latin typeface="Sree Krushnadevaraya" pitchFamily="2" charset="0"/>
                <a:cs typeface="Sree Krushnadevaraya" pitchFamily="2" charset="0"/>
              </a:rPr>
              <a:t>(యెహోషువా 23:1–5)</a:t>
            </a:r>
            <a:endParaRPr lang="en" sz="2200" b="1" dirty="0">
              <a:latin typeface="Sree Krushnadevaraya" pitchFamily="2" charset="0"/>
              <a:cs typeface="Sree Krushnadevaraya" pitchFamily="2" charset="0"/>
            </a:endParaRPr>
          </a:p>
          <a:p>
            <a:pPr>
              <a:spcBef>
                <a:spcPts val="1200"/>
              </a:spcBef>
            </a:pPr>
            <a:r>
              <a:rPr lang="te-IN" sz="2200" b="1" dirty="0">
                <a:solidFill>
                  <a:srgbClr val="5F69DE"/>
                </a:solidFill>
                <a:latin typeface="Sree Krushnadevaraya" pitchFamily="2" charset="0"/>
                <a:cs typeface="Sree Krushnadevaraya" pitchFamily="2" charset="0"/>
              </a:rPr>
              <a:t>విశ్వాస్యతకు ప్రతిఫలం</a:t>
            </a:r>
            <a:r>
              <a:rPr lang="en-US" sz="2200" b="1" dirty="0">
                <a:solidFill>
                  <a:srgbClr val="5F69DE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" sz="2200" b="1" dirty="0">
                <a:solidFill>
                  <a:srgbClr val="5F69DE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200" b="1" dirty="0">
                <a:latin typeface="Sree Krushnadevaraya" pitchFamily="2" charset="0"/>
                <a:cs typeface="Sree Krushnadevaraya" pitchFamily="2" charset="0"/>
              </a:rPr>
              <a:t>(యెహోషువా 23:6–10)</a:t>
            </a:r>
            <a:endParaRPr lang="en-US" sz="2200" b="1" dirty="0">
              <a:latin typeface="Sree Krushnadevaraya" pitchFamily="2" charset="0"/>
              <a:cs typeface="Sree Krushnadevaraya" pitchFamily="2" charset="0"/>
            </a:endParaRPr>
          </a:p>
          <a:p>
            <a:pPr>
              <a:spcBef>
                <a:spcPts val="1200"/>
              </a:spcBef>
            </a:pPr>
            <a:r>
              <a:rPr lang="te-IN" sz="2200" b="1" dirty="0">
                <a:solidFill>
                  <a:srgbClr val="DE5F8B"/>
                </a:solidFill>
                <a:latin typeface="Sree Krushnadevaraya" pitchFamily="2" charset="0"/>
                <a:cs typeface="Sree Krushnadevaraya" pitchFamily="2" charset="0"/>
              </a:rPr>
              <a:t>మనము చేయవలసినవి</a:t>
            </a:r>
            <a:r>
              <a:rPr lang="en" sz="2200" b="1" dirty="0">
                <a:solidFill>
                  <a:srgbClr val="DE5F8B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200" b="1" dirty="0">
                <a:latin typeface="Sree Krushnadevaraya" pitchFamily="2" charset="0"/>
                <a:cs typeface="Sree Krushnadevaraya" pitchFamily="2" charset="0"/>
              </a:rPr>
              <a:t>(యెహోషువా 23:11–14)</a:t>
            </a:r>
            <a:endParaRPr lang="en" sz="2200" b="1" dirty="0">
              <a:latin typeface="Sree Krushnadevaraya" pitchFamily="2" charset="0"/>
              <a:cs typeface="Sree Krushnadevaraya" pitchFamily="2" charset="0"/>
            </a:endParaRPr>
          </a:p>
          <a:p>
            <a:pPr>
              <a:spcBef>
                <a:spcPts val="1200"/>
              </a:spcBef>
            </a:pPr>
            <a:r>
              <a:rPr lang="te-IN" sz="2200" b="1" dirty="0">
                <a:solidFill>
                  <a:srgbClr val="A25FDE"/>
                </a:solidFill>
                <a:latin typeface="Sree Krushnadevaraya" pitchFamily="2" charset="0"/>
                <a:cs typeface="Sree Krushnadevaraya" pitchFamily="2" charset="0"/>
              </a:rPr>
              <a:t>అవిశ్వాస్యతకు శిక్ష</a:t>
            </a:r>
            <a:r>
              <a:rPr lang="en" sz="2200" b="1" dirty="0">
                <a:solidFill>
                  <a:srgbClr val="A25FDE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200" b="1" dirty="0">
                <a:latin typeface="Sree Krushnadevaraya" pitchFamily="2" charset="0"/>
                <a:cs typeface="Sree Krushnadevaraya" pitchFamily="2" charset="0"/>
              </a:rPr>
              <a:t>(యెహోషువా 23:15–16)</a:t>
            </a:r>
            <a:endParaRPr lang="en" sz="22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b="1" dirty="0">
                <a:latin typeface="Sree Krushnadevaraya" pitchFamily="2" charset="0"/>
                <a:cs typeface="Sree Krushnadevaraya" pitchFamily="2" charset="0"/>
              </a:rPr>
              <a:t>యెహోషువా వృద్ధుడై యుండెను; ఇంకా జయింపవలసిన దేశభాగములు మిగిలియుండెను.అతడు కొత్త నాయకులను కూడగట్టి, స్వాధీనము కొనసాగించుమని వారిని ప్రోత్సహించెను.</a:t>
            </a:r>
            <a:endParaRPr lang="en" sz="22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513495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464920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8920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632944"/>
            <a:ext cx="73532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b="1" dirty="0">
                <a:latin typeface="Sree Krushnadevaraya" pitchFamily="2" charset="0"/>
                <a:cs typeface="Sree Krushnadevaraya" pitchFamily="2" charset="0"/>
              </a:rPr>
              <a:t>విజయము వారి బలములో లేదు; అది దేవుని బలములోనే ఉంది.అందువలన దేవుడు ఇప్పటికే చూపిన విశ్వాస్యతను వారికి జ్ఞాపకం చేసి,ఇకముందు కూడ ఆయన విశ్వాస్యుడిగానే ఉండునని ధైర్యపరిచెను.</a:t>
            </a:r>
            <a:endParaRPr lang="en" sz="22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253509"/>
            <a:ext cx="73532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dirty="0">
                <a:latin typeface="Sree Krushnadevaraya" pitchFamily="2" charset="0"/>
                <a:cs typeface="Sree Krushnadevaraya" pitchFamily="2" charset="0"/>
              </a:rPr>
              <a:t>అయినప్పటికీ, వారిని ఎదుర్కొనవలసిన ప్రమాదమును కూడ తెలియజేశెను.నిజానికి ఒక్క ప్రమాదమే ఉంది — దేవునియెడల విశ్వాసమును విడిచిపెట్టుట.దేవుని విశ్వాస్యతకు ప్రతిగా మన అవిశ్వాస్యతను చూపుట.</a:t>
            </a:r>
            <a:endParaRPr lang="en" sz="2200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3153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5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దేవుని విశ్వాస్యత్యము </a:t>
            </a:r>
            <a:endParaRPr lang="en" sz="5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యెహోవా ఇశ్రాయేలీయులకు సెలవిచ్చిన మాటలన్నిటిలో ఏదియు తప్పియుండలేదు, అంతయు నెరవేరెను.</a:t>
            </a:r>
            <a:r>
              <a:rPr lang="en" sz="2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.” </a:t>
            </a:r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యెహోషువ</a:t>
            </a:r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21:45)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dirty="0">
                <a:latin typeface="Sree Krushnadevaraya" pitchFamily="2" charset="0"/>
                <a:cs typeface="Sree Krushnadevaraya" pitchFamily="2" charset="0"/>
              </a:rPr>
              <a:t>దేవుడు ఇశ్రాయేలుకు </a:t>
            </a: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సకల దేశమును </a:t>
            </a:r>
            <a:r>
              <a:rPr lang="te-IN" sz="2400" dirty="0">
                <a:latin typeface="Sree Krushnadevaraya" pitchFamily="2" charset="0"/>
                <a:cs typeface="Sree Krushnadevaraya" pitchFamily="2" charset="0"/>
              </a:rPr>
              <a:t>ఇచ్చెను (21:43).</a:t>
            </a:r>
            <a:r>
              <a:rPr lang="en-US" sz="24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400" dirty="0">
                <a:latin typeface="Sree Krushnadevaraya" pitchFamily="2" charset="0"/>
                <a:cs typeface="Sree Krushnadevaraya" pitchFamily="2" charset="0"/>
              </a:rPr>
              <a:t>వారి చేతులకు </a:t>
            </a: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సకల శత్రువులను </a:t>
            </a:r>
            <a:r>
              <a:rPr lang="te-IN" sz="2400" dirty="0">
                <a:latin typeface="Sree Krushnadevaraya" pitchFamily="2" charset="0"/>
                <a:cs typeface="Sree Krushnadevaraya" pitchFamily="2" charset="0"/>
              </a:rPr>
              <a:t>అప్పగించెను (21:44).</a:t>
            </a:r>
            <a:r>
              <a:rPr lang="en-US" sz="24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400" dirty="0">
                <a:latin typeface="Sree Krushnadevaraya" pitchFamily="2" charset="0"/>
                <a:cs typeface="Sree Krushnadevaraya" pitchFamily="2" charset="0"/>
              </a:rPr>
              <a:t>అందువలన </a:t>
            </a: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ప్రతి మాటయు నెరవేరెను </a:t>
            </a:r>
            <a:r>
              <a:rPr lang="te-IN" sz="2400" dirty="0">
                <a:latin typeface="Sree Krushnadevaraya" pitchFamily="2" charset="0"/>
                <a:cs typeface="Sree Krushnadevaraya" pitchFamily="2" charset="0"/>
              </a:rPr>
              <a:t>(21:45).</a:t>
            </a:r>
            <a:endParaRPr lang="en" sz="240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1849038"/>
            <a:ext cx="6416407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1" y="2017606"/>
            <a:ext cx="517551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600" dirty="0">
                <a:latin typeface="Sree Krushnadevaraya" pitchFamily="2" charset="0"/>
                <a:cs typeface="Sree Krushnadevaraya" pitchFamily="2" charset="0"/>
              </a:rPr>
              <a:t>“సకలము” అనే పదము పునరావృతముగా ఉపయోగించబడుట,</a:t>
            </a:r>
            <a:r>
              <a:rPr lang="en-US" sz="26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600" dirty="0">
                <a:latin typeface="Sree Krushnadevaraya" pitchFamily="2" charset="0"/>
                <a:cs typeface="Sree Krushnadevaraya" pitchFamily="2" charset="0"/>
              </a:rPr>
              <a:t>దేవుడు తన వాగ్దానములను నెరవేర్చుటలో ఎంత విశ్వాస్యుడో తెలియజేస్తుంది.</a:t>
            </a:r>
            <a:r>
              <a:rPr lang="en-US" sz="26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600" dirty="0">
                <a:latin typeface="Sree Krushnadevaraya" pitchFamily="2" charset="0"/>
                <a:cs typeface="Sree Krushnadevaraya" pitchFamily="2" charset="0"/>
              </a:rPr>
              <a:t>శత్రువులు దేవునిచేతనే ఓడింపబడిరి.</a:t>
            </a:r>
            <a:r>
              <a:rPr lang="en-US" sz="26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600" dirty="0">
                <a:latin typeface="Sree Krushnadevaraya" pitchFamily="2" charset="0"/>
                <a:cs typeface="Sree Krushnadevaraya" pitchFamily="2" charset="0"/>
              </a:rPr>
              <a:t>దేశమును స్వాధీనపరచుకొనుట దేవుని కార్యమే.</a:t>
            </a:r>
            <a:r>
              <a:rPr lang="en-US" sz="26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600" dirty="0">
                <a:latin typeface="Sree Krushnadevaraya" pitchFamily="2" charset="0"/>
                <a:cs typeface="Sree Krushnadevaraya" pitchFamily="2" charset="0"/>
              </a:rPr>
              <a:t>మిగిలిన కనానీయులను కూడ తొలగించగలమనే నిశ్చయము కలిగెను.</a:t>
            </a:r>
            <a:endParaRPr lang="en" sz="260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81976" y="5526357"/>
            <a:ext cx="66100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dirty="0">
                <a:latin typeface="Sree Krushnadevaraya" pitchFamily="2" charset="0"/>
                <a:cs typeface="Sree Krushnadevaraya" pitchFamily="2" charset="0"/>
              </a:rPr>
              <a:t>ఇది అంతయు మన మేలుకే పనిచేయుచున్నది.</a:t>
            </a:r>
            <a:r>
              <a:rPr lang="en-US" sz="20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dirty="0">
                <a:latin typeface="Sree Krushnadevaraya" pitchFamily="2" charset="0"/>
                <a:cs typeface="Sree Krushnadevaraya" pitchFamily="2" charset="0"/>
              </a:rPr>
              <a:t>దేవుడు ఇప్పటికీ విశ్వాస్యుడే</a:t>
            </a:r>
            <a:r>
              <a:rPr lang="en-US" sz="20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dirty="0">
                <a:latin typeface="Sree Krushnadevaraya" pitchFamily="2" charset="0"/>
                <a:cs typeface="Sree Krushnadevaraya" pitchFamily="2" charset="0"/>
              </a:rPr>
              <a:t>(ద్వితీ 7:9; కీర్త 117:2; విలా 3:22–23).</a:t>
            </a:r>
            <a:r>
              <a:rPr lang="en-US" sz="20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dirty="0">
                <a:latin typeface="Sree Krushnadevaraya" pitchFamily="2" charset="0"/>
                <a:cs typeface="Sree Krushnadevaraya" pitchFamily="2" charset="0"/>
              </a:rPr>
              <a:t>మనలను రక్షించుటకు, భూమిని స్వాస్థ్యముగా ఇవ్వుటకు ఆయన వాగ్దానం చేసెను,</a:t>
            </a:r>
            <a:r>
              <a:rPr lang="en-US" sz="20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dirty="0">
                <a:latin typeface="Sree Krushnadevaraya" pitchFamily="2" charset="0"/>
                <a:cs typeface="Sree Krushnadevaraya" pitchFamily="2" charset="0"/>
              </a:rPr>
              <a:t>ఆ వాగ్దానమును ఆయన తప్పక నెరవేర్చును</a:t>
            </a:r>
            <a:r>
              <a:rPr lang="en-US" sz="20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dirty="0">
                <a:latin typeface="Sree Krushnadevaraya" pitchFamily="2" charset="0"/>
                <a:cs typeface="Sree Krushnadevaraya" pitchFamily="2" charset="0"/>
              </a:rPr>
              <a:t>(ఫిలిప్పీ 1:6; 1 పేతురు 1:5; కీర్త 37:29).</a:t>
            </a:r>
            <a:endParaRPr lang="en" sz="200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78832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దేవుడు చేసినవి మరియు చేయబోవునవి 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మీ దేవుడైన యెహోవా మీ నిమిత్తము సమస్తజనములకు చేసిన దంతయు మీరు చూచితిరి. మీ నిమిత్తము యుద్ధము చేసినవాడు మీ దేవుడైన యెహోవాయే.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” (</a:t>
            </a:r>
            <a:r>
              <a:rPr lang="te-I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యెహోషువ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 23:3)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647589"/>
            <a:ext cx="3360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పెద్దలతో చేసిన ప్రసంగంలో, యెహోషువ దేవుడు ఇప్పటికే ఏమి చేసాడో మరియు ఇంకా ఏమి చేయబోతున్నాడో చెప్పడం ద్వారా ప్రారంభించాడు:</a:t>
            </a:r>
            <a:endParaRPr lang="en" sz="24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e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ఆయన దేశాలతో పోరాడాడు (యెహోషువ 23:3)</a:t>
            </a:r>
            <a:endPara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e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ఆయన ఆ దేశాన్ని గోత్రాలు మధ్య పంచిపెట్టాడు (యెహోషువ 23:4)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e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ఆయన మిగిలిన జనములను వెళ్లగొట్టును (యెహోషువ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534013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ఇదంతా (ఇప్పటికే జరిగినది మరియు ఇంకా చేయవలసినది) ఇశ్రాయేలు వైపు నుండి ఒకే ఒక షరతుకు లోబడి ఉంది: విధేయత (యెహోషువ 23:6).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96000" y="57567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విజయవంతమైన జీవితాన్ని గడపడానికి యుద్ధాన్ని కొనసాగించడం మరియు పరిశుద్ధాత్మపై నమ్మకం ఉంచడం మనపై ఆధారపడి ఉంది (2 కొరిం. 10:3-5; ఎఫె. 6:11-18).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96000" y="4553558"/>
            <a:ext cx="6107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ఇశ్రాయేలు చరిత్ర నేడు మనకు ఒక పాఠం. దేవుడు ఇప్పటికే పాపంపై విజయం సాధించాడు మరియు యేసు బలి ద్వారా మనకు రక్షణ యొక్క హామీని ఇచ్చాడు (కొలొ. 2:15).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విశ్వాస్యతకు ప్రతిఫలం </a:t>
            </a:r>
            <a:endParaRPr lang="e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662285"/>
            <a:ext cx="7217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మీ దేవుడైన యెహోవా మీకిచ్చిన మాటచొప్పున తానే మీకొరకు యుద్ధము చేయువాడు గనుక మీలో ఒకడు వేయిమందిని తరుమును</a:t>
            </a:r>
            <a:r>
              <a:rPr lang="en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.” (</a:t>
            </a:r>
            <a:r>
              <a:rPr lang="te-IN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యెహోషువ</a:t>
            </a:r>
            <a:r>
              <a:rPr lang="en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01397"/>
            <a:ext cx="7120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dirty="0">
                <a:latin typeface="Sree Krushnadevaraya" pitchFamily="2" charset="0"/>
                <a:cs typeface="Sree Krushnadevaraya" pitchFamily="2" charset="0"/>
              </a:rPr>
              <a:t>ఇశ్రాయేలు విశ్వాసానికి ప్రతిఫలం వారి శత్రువులందరిపై పూర్తి  మరియు సంపూర్ణమైన విజయం (యెహోషువ 23:6, 10).</a:t>
            </a:r>
            <a:endParaRPr lang="en" sz="2400" dirty="0"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877869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83506"/>
            <a:ext cx="863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dirty="0">
                <a:latin typeface="Sree Krushnadevaraya" pitchFamily="2" charset="0"/>
                <a:cs typeface="Sree Krushnadevaraya" pitchFamily="2" charset="0"/>
              </a:rPr>
              <a:t>కాబట్టి, క్రైస్తవులమైన మనం కూడా అదే సిఫార్సులను పాటించాలని, అవిశ్వాసులను వివాహం చేసుకోకూడదని సలహా ఇవ్వబడింది (2 కొరింథీ. 6:14-16).</a:t>
            </a:r>
            <a:endParaRPr lang="en" sz="200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88981"/>
            <a:ext cx="8038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dirty="0">
                <a:latin typeface="Sree Krushnadevaraya" pitchFamily="2" charset="0"/>
                <a:cs typeface="Sree Krushnadevaraya" pitchFamily="2" charset="0"/>
              </a:rPr>
              <a:t>వారు ఆధ్యాత్మిక పవిత్రతను కాపాడుకోవాలి. వారు ఆ నివాసులను వివాహం చేసుకుంటే, వారు తమ దేవుళ్ల గురించి మాట్లాడటం ప్రారంభిస్తారు మరియు చివరికి వారిని పూజిస్తారు. ఆ విధంగా సొలొమోను మతభ్రష్టత్వం ప్రారంభమైంది (1 రాజులు 11:4).</a:t>
            </a:r>
            <a:endParaRPr lang="en" sz="200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కనానును జయించిన సందర్భంలో, దేవుని పట్ల విశ్వాసాన్ని మూడు నిర్దిష్ట మార్గాల్లో వ్యక్తపరచవలసి వచ్చింది:</a:t>
            </a:r>
            <a:endParaRPr lang="en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9120"/>
            <a:ext cx="8523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ree Krushnadevaraya" pitchFamily="2" charset="0"/>
                <a:cs typeface="Sree Krushnadevaraya" pitchFamily="2" charset="0"/>
              </a:rPr>
              <a:t>మనము చేయవలసినవి </a:t>
            </a:r>
            <a:endParaRPr lang="en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581441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400" b="1" dirty="0">
                <a:solidFill>
                  <a:schemeClr val="accent6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కాబట్టి మీరు బహు జాగ్రత్తపడి మీ దేవుడైన యెహోవాను ప్రేమింపవలెను.</a:t>
            </a:r>
            <a:r>
              <a:rPr lang="en" sz="2400" b="1" dirty="0">
                <a:solidFill>
                  <a:schemeClr val="accent6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”</a:t>
            </a:r>
          </a:p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sz="2400" b="1" dirty="0">
                <a:solidFill>
                  <a:schemeClr val="accent6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యెహోషువ</a:t>
            </a:r>
            <a:r>
              <a:rPr lang="en" sz="2400" b="1" dirty="0">
                <a:solidFill>
                  <a:schemeClr val="accent6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 23:11)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313056"/>
            <a:ext cx="5584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dirty="0">
                <a:latin typeface="Sree Krushnadevaraya" pitchFamily="2" charset="0"/>
                <a:cs typeface="Sree Krushnadevaraya" pitchFamily="2" charset="0"/>
              </a:rPr>
              <a:t>యెహోషువ ప్రసంగంలోని ముఖ్యాంశం 11వ వచనంలో ఉందని మనం నిస్సందేహంగా చెప్పగలం: దేవుణ్ణి ప్రేమించడం.</a:t>
            </a:r>
            <a:endParaRPr lang="en" sz="220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350150"/>
            <a:ext cx="66119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dirty="0">
                <a:latin typeface="Sree Krushnadevaraya" pitchFamily="2" charset="0"/>
                <a:cs typeface="Sree Krushnadevaraya" pitchFamily="2" charset="0"/>
              </a:rPr>
              <a:t>అదనంగా, ఆ ప్రేమను పెంపొందించుకోవడానికి యెహోషువ ఒక ప్రోత్సాహకాన్ని ప్రతిపాదిస్తున్నాడు: దేవుని విశ్వసనీయత (యెహోషువ 23:14).</a:t>
            </a:r>
            <a:endParaRPr lang="en" sz="220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4336825"/>
            <a:ext cx="66119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dirty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ఈ రోజు మనకు ఇంకా గొప్ప ప్రోత్సాహం ఉంది: యేసు ఉదాహరణ (యోహాను 13:34).</a:t>
            </a:r>
            <a:endParaRPr lang="en" sz="2200" dirty="0">
              <a:solidFill>
                <a:srgbClr val="FF00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5055478"/>
            <a:ext cx="66031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dirty="0">
                <a:latin typeface="Sree Krushnadevaraya" pitchFamily="2" charset="0"/>
                <a:cs typeface="Sree Krushnadevaraya" pitchFamily="2" charset="0"/>
              </a:rPr>
              <a:t>ఈ రోజు మనకు ఇంకా గొప్ప ప్రోత్సాహం ఉంది: యేసు ఉదాహరణ (యోహాను 13:34).</a:t>
            </a:r>
            <a:endParaRPr lang="en" sz="220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3972911" y="2339486"/>
            <a:ext cx="58819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dirty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ఇశ్రాయేలీయులు ఇతర దేవుళ్లను ప్రేమించకుండా తమ ప్రేమను ప్రదర్శించవలసి వచ్చింది, దాని ఫలితంగా వారికి తీవ్రమైన హాని జరుగుతుంది (యెహోషువ 23:12-13).</a:t>
            </a:r>
            <a:endParaRPr lang="en" sz="2200" dirty="0">
              <a:solidFill>
                <a:srgbClr val="FF00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1" y="5766586"/>
            <a:ext cx="42891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200" dirty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తత్ఫలితంగా, అందరి పట్ల ఆయనకున్న ప్రేమ మన స్వచ్ఛంద మరియు పరస్పర ప్రేమ యొక్క అభివ్యక్తికి చట్రాన్ని ఏర్పరుస్తుంది.</a:t>
            </a:r>
            <a:endParaRPr lang="en" sz="2200" dirty="0">
              <a:solidFill>
                <a:srgbClr val="FF00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4729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e-IN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అవిశ్వాస్యతకు శిక్ష 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అయితే మీ దేవుడైన యెహోవా మీతో చెప్పిన మేలంతయు మీకు కలిగిన ప్రకారము మీ దేవుడైన యెహోవా మీ కిచ్చిన యీ మంచి దేశములో ఉండకుండ ఆయన మిమ్ము నశింపజేయువరకు యెహోవా మీ మీదికి కీడంతయు రాజేయును.</a:t>
            </a:r>
            <a:r>
              <a:rPr lang="en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.” (</a:t>
            </a:r>
            <a:r>
              <a:rPr lang="te-IN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యెహోషువ</a:t>
            </a:r>
            <a:r>
              <a:rPr lang="en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23:15)</a:t>
            </a:r>
            <a:endParaRPr lang="es-ES" sz="2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యెహోషువా తన ప్రసంగమును గట్టి హెచ్చరికతో ముగించెను:విధేయత లేనిచో దేవుని కోపము అనుభవించవలసి వచ్చును(23:15–16).</a:t>
            </a:r>
            <a:endParaRPr lang="en" sz="2400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04409" y="3652151"/>
            <a:ext cx="46858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dirty="0">
                <a:solidFill>
                  <a:schemeClr val="bg1"/>
                </a:solidFill>
                <a:effectLst>
                  <a:glow rad="127000">
                    <a:srgbClr val="8E0025"/>
                  </a:glow>
                </a:effectLst>
                <a:latin typeface="Sree Krushnadevaraya" pitchFamily="2" charset="0"/>
                <a:cs typeface="Sree Krushnadevaraya" pitchFamily="2" charset="0"/>
              </a:rPr>
              <a:t>మనకొరకు తన కుమారుని ఇచ్చిన అదే ప్రేమ,పాపమును విడువక పట్టుకొని ఉండువారిపై న్యాయమైన కోపముగా ప్రదర్శింపబడును(యోహాను 3:16; రోమీయులు 2:5).</a:t>
            </a:r>
            <a:endParaRPr lang="en" sz="2400" dirty="0">
              <a:solidFill>
                <a:schemeClr val="bg1"/>
              </a:solidFill>
              <a:effectLst>
                <a:glow rad="127000">
                  <a:srgbClr val="8E0025"/>
                </a:glo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7" y="2499120"/>
            <a:ext cx="7920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అలాగే వాగ్దాన దేశంలో కూడా మరియు నిబంధనను బహిరంగంగా ఉల్లంఘించడం ద్వారా యెహోవా కోపాన్ని రెచ్చగొట్టడం వల్ల కలిగే పరిణామాల గురించి పూర్తిగా తెలుసు.</a:t>
            </a:r>
            <a:endParaRPr lang="en" sz="2400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04409" y="5536584"/>
            <a:ext cx="45777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100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ఇశ్రాయేలు విఫలమై శిక్షను అనుభవించారు.కానీ ఈరోజు మనకు వేరొక కథ వ్రాయుటకు అవకాశం ఉంది —విశ్వాస్యులై ఉండి, ఆయన ప్రేమలో నిలిచియుండుట(యోహాను 15:9).</a:t>
            </a:r>
            <a:endParaRPr lang="en" sz="2100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198180" y="1189925"/>
            <a:ext cx="96642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“ఈ జీవితమందలి మీ సంతోషము, సమాధానము, ఆనందము, విజయము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దేవునిమీద గల నిజమైన విశ్వాసముపైనే ఆధారపడియున్నవి.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ఈ విశ్వాసమే దేవుని ఆజ్ఞలకు నిజమైన విధేయతకు ప్రేరణ.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దేవునిమీద గల మీ జ్ఞానము మరియు విశ్వాసము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ప్రతి చెడ్డ కార్యానికి అడ్డుకట్టగా నిలిచి,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ప్రతి మేలుకి ప్రేరణగా ఉంటుంది.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మీ పాపములను క్షమించువాడైన యేసునందు నమ్మిక ఉంచుడి.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ఆయన మీ కొరకు సిద్ధపరచిన మందిరములలో మీరు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ఆనందించవలెనని కోరుచున్నాడు.</a:t>
            </a:r>
            <a:r>
              <a:rPr lang="en-US" sz="32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ఆయనయొద్ద మీరు నివసించి,</a:t>
            </a:r>
            <a:br>
              <a:rPr lang="te-IN" sz="3200" dirty="0">
                <a:latin typeface="Sree Krushnadevaraya" pitchFamily="2" charset="0"/>
                <a:cs typeface="Sree Krushnadevaraya" pitchFamily="2" charset="0"/>
              </a:rPr>
            </a:br>
            <a:r>
              <a:rPr lang="te-IN" sz="3200" dirty="0">
                <a:latin typeface="Sree Krushnadevaraya" pitchFamily="2" charset="0"/>
                <a:cs typeface="Sree Krushnadevaraya" pitchFamily="2" charset="0"/>
              </a:rPr>
              <a:t>శాశ్వతజీవమును మరియు మహిమ కిరీటమును పొందుదురు.”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4291083" y="6059417"/>
            <a:ext cx="620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e-IN" sz="2400" dirty="0">
                <a:latin typeface="Sree Krushnadevaraya" pitchFamily="2" charset="0"/>
                <a:cs typeface="Sree Krushnadevaraya" pitchFamily="2" charset="0"/>
              </a:rPr>
              <a:t>ఎలెన్ జి. వైట్</a:t>
            </a:r>
            <a:r>
              <a:rPr lang="en-US" sz="2400" dirty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" sz="2400" b="1" dirty="0">
                <a:latin typeface="Sree Krushnadevaraya" pitchFamily="2" charset="0"/>
                <a:cs typeface="Sree Krushnadevaraya" pitchFamily="2" charset="0"/>
              </a:rPr>
              <a:t>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819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Aptos</vt:lpstr>
      <vt:lpstr>Sree Krushnadevaraya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Pr. K. Samraj Kumar</dc:creator>
  <cp:lastModifiedBy>Sergio</cp:lastModifiedBy>
  <cp:revision>92</cp:revision>
  <dcterms:created xsi:type="dcterms:W3CDTF">2025-11-21T08:17:24Z</dcterms:created>
  <dcterms:modified xsi:type="dcterms:W3CDTF">2025-12-17T08:24:40Z</dcterms:modified>
</cp:coreProperties>
</file>