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3" r:id="rId3"/>
    <p:sldId id="285" r:id="rId4"/>
    <p:sldId id="291" r:id="rId5"/>
    <p:sldId id="287" r:id="rId6"/>
    <p:sldId id="258" r:id="rId7"/>
    <p:sldId id="259" r:id="rId8"/>
    <p:sldId id="260" r:id="rId9"/>
    <p:sldId id="288" r:id="rId10"/>
    <p:sldId id="289" r:id="rId11"/>
    <p:sldId id="290" r:id="rId12"/>
    <p:sldId id="264" r:id="rId13"/>
    <p:sldId id="282" r:id="rId14"/>
    <p:sldId id="283" r:id="rId15"/>
  </p:sldIdLst>
  <p:sldSz cx="12192000" cy="6858000"/>
  <p:notesSz cx="6858000" cy="9144000"/>
  <p:embeddedFontLst>
    <p:embeddedFont>
      <p:font typeface="Gidugu" panose="020B0604020202020204" charset="0"/>
      <p:regular r:id="rId16"/>
    </p:embeddedFont>
    <p:embeddedFont>
      <p:font typeface="Sree Krushnadevaraya" panose="02000600000000000000" pitchFamily="2" charset="0"/>
      <p:regular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te-IN" sz="2400" b="1" dirty="0">
              <a:solidFill>
                <a:srgbClr val="C00000"/>
              </a:solidFill>
              <a:latin typeface="Sree Krushnadevaraya" pitchFamily="2" charset="0"/>
              <a:cs typeface="Sree Krushnadevaraya" pitchFamily="2" charset="0"/>
            </a:rPr>
            <a:t>అహంకారానికి ఉదాహరణలు</a:t>
          </a:r>
          <a:endParaRPr lang="es-ES" sz="2400" dirty="0">
            <a:solidFill>
              <a:srgbClr val="C00000"/>
            </a:solidFill>
            <a:latin typeface="Sree Krushnadevaraya" pitchFamily="2" charset="0"/>
            <a:cs typeface="Sree Krushnadevaraya" pitchFamily="2" charset="0"/>
          </a:endParaRPr>
        </a:p>
      </dgm:t>
    </dgm:pt>
    <dgm:pt modelId="{0923F283-038F-4881-893F-240EAEA95917}" type="parTrans" cxnId="{78995FB9-B89E-446B-973A-01D10A5F801E}">
      <dgm:prSet/>
      <dgm:spPr/>
      <dgm:t>
        <a:bodyPr/>
        <a:lstStyle/>
        <a:p>
          <a:endParaRPr lang="es-ES" sz="2000">
            <a:latin typeface="Sree Krushnadevaraya" pitchFamily="2" charset="0"/>
            <a:cs typeface="Sree Krushnadevaraya" pitchFamily="2" charset="0"/>
          </a:endParaRPr>
        </a:p>
      </dgm:t>
    </dgm:pt>
    <dgm:pt modelId="{2864CDCC-60C7-42EA-8EAA-3AE87F559A45}" type="sibTrans" cxnId="{78995FB9-B89E-446B-973A-01D10A5F801E}">
      <dgm:prSet/>
      <dgm:spPr/>
      <dgm:t>
        <a:bodyPr/>
        <a:lstStyle/>
        <a:p>
          <a:endParaRPr lang="es-ES" sz="2000">
            <a:latin typeface="Sree Krushnadevaraya" pitchFamily="2" charset="0"/>
            <a:cs typeface="Sree Krushnadevaraya" pitchFamily="2" charset="0"/>
          </a:endParaRPr>
        </a:p>
      </dgm:t>
    </dgm:pt>
    <dgm:pt modelId="{3DD8E087-9B68-41DA-AD12-D1884F1AAF32}">
      <dgm:prSet custT="1"/>
      <dgm:spPr/>
      <dgm:t>
        <a:bodyPr/>
        <a:lstStyle/>
        <a:p>
          <a:pPr algn="ctr"/>
          <a:r>
            <a:rPr lang="te-IN" sz="2000" b="1" dirty="0">
              <a:latin typeface="Sree Krushnadevaraya" pitchFamily="2" charset="0"/>
              <a:cs typeface="Sree Krushnadevaraya" pitchFamily="2" charset="0"/>
            </a:rPr>
            <a:t>లూసిఫర్</a:t>
          </a:r>
          <a:endParaRPr lang="es-ES" sz="2000" dirty="0">
            <a:latin typeface="Sree Krushnadevaraya" pitchFamily="2" charset="0"/>
            <a:cs typeface="Sree Krushnadevaraya" pitchFamily="2" charset="0"/>
          </a:endParaRPr>
        </a:p>
      </dgm:t>
    </dgm:pt>
    <dgm:pt modelId="{2F3F663B-52BF-4D0D-87B3-17D10C25CA61}" type="parTrans" cxnId="{40B2D8D0-5CCF-416B-B781-D6D2C8E8C67A}">
      <dgm:prSet/>
      <dgm:spPr>
        <a:ln>
          <a:solidFill>
            <a:srgbClr val="C00000"/>
          </a:solidFill>
        </a:ln>
      </dgm:spPr>
      <dgm:t>
        <a:bodyPr/>
        <a:lstStyle/>
        <a:p>
          <a:endParaRPr lang="es-ES" sz="2000">
            <a:latin typeface="Sree Krushnadevaraya" pitchFamily="2" charset="0"/>
            <a:cs typeface="Sree Krushnadevaraya" pitchFamily="2" charset="0"/>
          </a:endParaRPr>
        </a:p>
      </dgm:t>
    </dgm:pt>
    <dgm:pt modelId="{0FA83591-DF50-4931-9170-115730AE35C0}" type="sibTrans" cxnId="{40B2D8D0-5CCF-416B-B781-D6D2C8E8C67A}">
      <dgm:prSet/>
      <dgm:spPr/>
      <dgm:t>
        <a:bodyPr/>
        <a:lstStyle/>
        <a:p>
          <a:endParaRPr lang="es-ES" sz="2000">
            <a:latin typeface="Sree Krushnadevaraya" pitchFamily="2" charset="0"/>
            <a:cs typeface="Sree Krushnadevaraya" pitchFamily="2" charset="0"/>
          </a:endParaRPr>
        </a:p>
      </dgm:t>
    </dgm:pt>
    <dgm:pt modelId="{CA04D727-BAC3-4071-9C9A-A9B4CECFCB94}">
      <dgm:prSet custT="1"/>
      <dgm:spPr/>
      <dgm:t>
        <a:bodyPr/>
        <a:lstStyle/>
        <a:p>
          <a:pPr algn="ctr"/>
          <a:r>
            <a:rPr lang="te-IN" sz="2000" b="1" dirty="0">
              <a:latin typeface="Sree Krushnadevaraya" pitchFamily="2" charset="0"/>
              <a:cs typeface="Sree Krushnadevaraya" pitchFamily="2" charset="0"/>
            </a:rPr>
            <a:t>యేసు శిష్యులు</a:t>
          </a:r>
          <a:endParaRPr lang="es-ES" sz="2000" dirty="0">
            <a:latin typeface="Sree Krushnadevaraya" pitchFamily="2" charset="0"/>
            <a:cs typeface="Sree Krushnadevaraya" pitchFamily="2" charset="0"/>
          </a:endParaRPr>
        </a:p>
      </dgm:t>
    </dgm:pt>
    <dgm:pt modelId="{AF79DB2B-2CC3-4EE9-8570-92B99BAD9F19}" type="parTrans" cxnId="{37E97683-8EC6-4CE2-863F-2D36422F8798}">
      <dgm:prSet/>
      <dgm:spPr>
        <a:ln>
          <a:solidFill>
            <a:srgbClr val="C00000"/>
          </a:solidFill>
        </a:ln>
      </dgm:spPr>
      <dgm:t>
        <a:bodyPr/>
        <a:lstStyle/>
        <a:p>
          <a:endParaRPr lang="es-ES" sz="2000">
            <a:latin typeface="Sree Krushnadevaraya" pitchFamily="2" charset="0"/>
            <a:cs typeface="Sree Krushnadevaraya" pitchFamily="2" charset="0"/>
          </a:endParaRPr>
        </a:p>
      </dgm:t>
    </dgm:pt>
    <dgm:pt modelId="{05693285-B8E5-431D-BBE0-48F4E4F2B92E}" type="sibTrans" cxnId="{37E97683-8EC6-4CE2-863F-2D36422F8798}">
      <dgm:prSet/>
      <dgm:spPr/>
      <dgm:t>
        <a:bodyPr/>
        <a:lstStyle/>
        <a:p>
          <a:endParaRPr lang="es-ES" sz="2000">
            <a:latin typeface="Sree Krushnadevaraya" pitchFamily="2" charset="0"/>
            <a:cs typeface="Sree Krushnadevaraya" pitchFamily="2" charset="0"/>
          </a:endParaRPr>
        </a:p>
      </dgm:t>
    </dgm:pt>
    <dgm:pt modelId="{17F485C1-6BF8-45B4-A948-A84FBEA8F179}">
      <dgm:prSet custT="1"/>
      <dgm:spPr/>
      <dgm:t>
        <a:bodyPr>
          <a:scene3d>
            <a:camera prst="orthographicFront"/>
            <a:lightRig rig="threePt" dir="t"/>
          </a:scene3d>
          <a:sp3d extrusionH="57150">
            <a:bevelT w="38100" h="38100"/>
          </a:sp3d>
        </a:bodyPr>
        <a:lstStyle/>
        <a:p>
          <a:r>
            <a:rPr lang="te-IN" sz="2400" b="1" dirty="0">
              <a:solidFill>
                <a:schemeClr val="accent4">
                  <a:lumMod val="75000"/>
                </a:schemeClr>
              </a:solidFill>
              <a:latin typeface="Sree Krushnadevaraya" pitchFamily="2" charset="0"/>
              <a:cs typeface="Sree Krushnadevaraya" pitchFamily="2" charset="0"/>
            </a:rPr>
            <a:t>వినయానికి ఉదాహరణలు</a:t>
          </a:r>
          <a:endParaRPr lang="es-ES" sz="2400" dirty="0">
            <a:solidFill>
              <a:schemeClr val="accent4">
                <a:lumMod val="75000"/>
              </a:schemeClr>
            </a:solidFill>
            <a:latin typeface="Sree Krushnadevaraya" pitchFamily="2" charset="0"/>
            <a:cs typeface="Sree Krushnadevaraya" pitchFamily="2" charset="0"/>
          </a:endParaRPr>
        </a:p>
      </dgm:t>
    </dgm:pt>
    <dgm:pt modelId="{AA342DA1-619C-4499-AE44-5ED39E6AAA93}" type="parTrans" cxnId="{074D12E9-DAB1-4267-8435-4805DC845C62}">
      <dgm:prSet/>
      <dgm:spPr/>
      <dgm:t>
        <a:bodyPr/>
        <a:lstStyle/>
        <a:p>
          <a:endParaRPr lang="es-ES" sz="2000">
            <a:latin typeface="Sree Krushnadevaraya" pitchFamily="2" charset="0"/>
            <a:cs typeface="Sree Krushnadevaraya" pitchFamily="2" charset="0"/>
          </a:endParaRPr>
        </a:p>
      </dgm:t>
    </dgm:pt>
    <dgm:pt modelId="{8F267BE6-18B1-490A-88C3-9E7AC8BBE74C}" type="sibTrans" cxnId="{074D12E9-DAB1-4267-8435-4805DC845C62}">
      <dgm:prSet/>
      <dgm:spPr/>
      <dgm:t>
        <a:bodyPr/>
        <a:lstStyle/>
        <a:p>
          <a:endParaRPr lang="es-ES" sz="2000">
            <a:latin typeface="Sree Krushnadevaraya" pitchFamily="2" charset="0"/>
            <a:cs typeface="Sree Krushnadevaraya" pitchFamily="2" charset="0"/>
          </a:endParaRPr>
        </a:p>
      </dgm:t>
    </dgm:pt>
    <dgm:pt modelId="{4B0F2653-3DBC-40F1-A08A-456AC20D33D9}">
      <dgm:prSet custT="1"/>
      <dgm:spPr/>
      <dgm:t>
        <a:bodyPr/>
        <a:lstStyle/>
        <a:p>
          <a:pPr algn="ctr"/>
          <a:r>
            <a:rPr lang="te-IN" sz="2000" b="1" dirty="0">
              <a:latin typeface="Sree Krushnadevaraya" pitchFamily="2" charset="0"/>
              <a:cs typeface="Sree Krushnadevaraya" pitchFamily="2" charset="0"/>
            </a:rPr>
            <a:t>పన్ను వసూలు చేసే వ్యక్తి</a:t>
          </a:r>
          <a:endParaRPr lang="es-ES" sz="2000" dirty="0">
            <a:latin typeface="Sree Krushnadevaraya" pitchFamily="2" charset="0"/>
            <a:cs typeface="Sree Krushnadevaraya" pitchFamily="2" charset="0"/>
          </a:endParaRPr>
        </a:p>
      </dgm:t>
    </dgm:pt>
    <dgm:pt modelId="{09C93E84-C938-4CAA-916D-A3EC55C806BD}" type="parTrans" cxnId="{351590F9-AAAB-43C7-B460-9F71DF8C0253}">
      <dgm:prSet/>
      <dgm:spPr>
        <a:ln>
          <a:solidFill>
            <a:schemeClr val="accent4">
              <a:lumMod val="75000"/>
            </a:schemeClr>
          </a:solidFill>
        </a:ln>
      </dgm:spPr>
      <dgm:t>
        <a:bodyPr/>
        <a:lstStyle/>
        <a:p>
          <a:endParaRPr lang="es-ES" sz="2000">
            <a:latin typeface="Sree Krushnadevaraya" pitchFamily="2" charset="0"/>
            <a:cs typeface="Sree Krushnadevaraya" pitchFamily="2" charset="0"/>
          </a:endParaRPr>
        </a:p>
      </dgm:t>
    </dgm:pt>
    <dgm:pt modelId="{C288617A-F40F-4C2E-B32C-3A3A87C45FAB}" type="sibTrans" cxnId="{351590F9-AAAB-43C7-B460-9F71DF8C0253}">
      <dgm:prSet/>
      <dgm:spPr/>
      <dgm:t>
        <a:bodyPr/>
        <a:lstStyle/>
        <a:p>
          <a:endParaRPr lang="es-ES" sz="2000">
            <a:latin typeface="Sree Krushnadevaraya" pitchFamily="2" charset="0"/>
            <a:cs typeface="Sree Krushnadevaraya" pitchFamily="2" charset="0"/>
          </a:endParaRPr>
        </a:p>
      </dgm:t>
    </dgm:pt>
    <dgm:pt modelId="{59028718-01A7-48FD-A177-4B780A2EAC8F}">
      <dgm:prSet custT="1"/>
      <dgm:spPr/>
      <dgm:t>
        <a:bodyPr/>
        <a:lstStyle/>
        <a:p>
          <a:pPr algn="ctr"/>
          <a:r>
            <a:rPr lang="te-IN" sz="2000" b="1" dirty="0">
              <a:latin typeface="Sree Krushnadevaraya" pitchFamily="2" charset="0"/>
              <a:cs typeface="Sree Krushnadevaraya" pitchFamily="2" charset="0"/>
            </a:rPr>
            <a:t>మోషే</a:t>
          </a:r>
          <a:endParaRPr lang="es-ES" sz="2000" dirty="0">
            <a:latin typeface="Sree Krushnadevaraya" pitchFamily="2" charset="0"/>
            <a:cs typeface="Sree Krushnadevaraya" pitchFamily="2" charset="0"/>
          </a:endParaRPr>
        </a:p>
      </dgm:t>
    </dgm:pt>
    <dgm:pt modelId="{0C5A5CC6-20B8-447F-9A03-96FDFCD79F8B}" type="parTrans" cxnId="{C9BAC9EB-E265-466D-92B3-EA6A999A06E1}">
      <dgm:prSet/>
      <dgm:spPr>
        <a:ln>
          <a:solidFill>
            <a:schemeClr val="accent4">
              <a:lumMod val="75000"/>
            </a:schemeClr>
          </a:solidFill>
        </a:ln>
      </dgm:spPr>
      <dgm:t>
        <a:bodyPr/>
        <a:lstStyle/>
        <a:p>
          <a:endParaRPr lang="es-ES" sz="2000">
            <a:latin typeface="Sree Krushnadevaraya" pitchFamily="2" charset="0"/>
            <a:cs typeface="Sree Krushnadevaraya" pitchFamily="2" charset="0"/>
          </a:endParaRPr>
        </a:p>
      </dgm:t>
    </dgm:pt>
    <dgm:pt modelId="{E5403D29-F5C4-4352-B3F0-95A99DB4496C}" type="sibTrans" cxnId="{C9BAC9EB-E265-466D-92B3-EA6A999A06E1}">
      <dgm:prSet/>
      <dgm:spPr/>
      <dgm:t>
        <a:bodyPr/>
        <a:lstStyle/>
        <a:p>
          <a:endParaRPr lang="es-ES" sz="2000">
            <a:latin typeface="Sree Krushnadevaraya" pitchFamily="2" charset="0"/>
            <a:cs typeface="Sree Krushnadevaraya" pitchFamily="2" charset="0"/>
          </a:endParaRPr>
        </a:p>
      </dgm:t>
    </dgm:pt>
    <dgm:pt modelId="{F50D0D12-EDDD-4F46-BF2E-C544FBF5E03B}">
      <dgm:prSet custT="1"/>
      <dgm:spPr/>
      <dgm:t>
        <a:bodyPr/>
        <a:lstStyle/>
        <a:p>
          <a:pPr algn="ctr"/>
          <a:r>
            <a:rPr lang="te-IN" sz="2000" b="1" dirty="0">
              <a:latin typeface="Sree Krushnadevaraya" pitchFamily="2" charset="0"/>
              <a:cs typeface="Sree Krushnadevaraya" pitchFamily="2" charset="0"/>
            </a:rPr>
            <a:t>యేసు, పరిపూర్ణ ఉదాహరణ</a:t>
          </a:r>
          <a:endParaRPr lang="es-ES" sz="2000" dirty="0">
            <a:latin typeface="Sree Krushnadevaraya" pitchFamily="2" charset="0"/>
            <a:cs typeface="Sree Krushnadevaraya" pitchFamily="2" charset="0"/>
          </a:endParaRPr>
        </a:p>
      </dgm:t>
    </dgm:pt>
    <dgm:pt modelId="{E829DD70-E314-41F8-A7B2-20E772E309BE}" type="parTrans" cxnId="{0AAC5519-B946-4F90-892C-8D9FFF52299D}">
      <dgm:prSet/>
      <dgm:spPr>
        <a:ln>
          <a:solidFill>
            <a:schemeClr val="accent4">
              <a:lumMod val="75000"/>
            </a:schemeClr>
          </a:solidFill>
        </a:ln>
      </dgm:spPr>
      <dgm:t>
        <a:bodyPr/>
        <a:lstStyle/>
        <a:p>
          <a:endParaRPr lang="es-ES" sz="2000">
            <a:latin typeface="Sree Krushnadevaraya" pitchFamily="2" charset="0"/>
            <a:cs typeface="Sree Krushnadevaraya" pitchFamily="2" charset="0"/>
          </a:endParaRPr>
        </a:p>
      </dgm:t>
    </dgm:pt>
    <dgm:pt modelId="{86F8F824-031F-42CA-8748-B30F5806E117}" type="sibTrans" cxnId="{0AAC5519-B946-4F90-892C-8D9FFF52299D}">
      <dgm:prSet/>
      <dgm:spPr/>
      <dgm:t>
        <a:bodyPr/>
        <a:lstStyle/>
        <a:p>
          <a:endParaRPr lang="es-ES" sz="2000">
            <a:latin typeface="Sree Krushnadevaraya" pitchFamily="2" charset="0"/>
            <a:cs typeface="Sree Krushnadevaraya" pitchFamily="2" charset="0"/>
          </a:endParaRPr>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2174" custLinFactNeighborY="-84242"/>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462253"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100000" custLinFactNeighborX="-37843" custLinFactNeighborY="104509">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100000" custLinFactNeighborX="-42818" custLinFactNeighborY="114257">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99151"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nchor="t"/>
        <a:lstStyle/>
        <a:p>
          <a:r>
            <a:rPr lang="te-IN" sz="2000" b="1" dirty="0">
              <a:solidFill>
                <a:schemeClr val="accent2">
                  <a:lumMod val="50000"/>
                </a:schemeClr>
              </a:solidFill>
              <a:latin typeface="Sree Krushnadevaraya" pitchFamily="2" charset="0"/>
              <a:cs typeface="Sree Krushnadevaraya" pitchFamily="2" charset="0"/>
            </a:rPr>
            <a:t>మనం ఇతరులను తక్కువ వారిగా చూడము (ఫిలి. 2:3)</a:t>
          </a:r>
          <a:endParaRPr lang="es-ES" sz="2000" dirty="0">
            <a:solidFill>
              <a:schemeClr val="accent2">
                <a:lumMod val="50000"/>
              </a:schemeClr>
            </a:solidFill>
            <a:latin typeface="Sree Krushnadevaraya" pitchFamily="2" charset="0"/>
            <a:cs typeface="Sree Krushnadevaraya" pitchFamily="2" charset="0"/>
          </a:endParaRPr>
        </a:p>
      </dgm:t>
    </dgm:pt>
    <dgm:pt modelId="{3DDD9521-ACA8-4933-B0F5-A68478FE4F4E}" type="parTrans" cxnId="{A5DE0E85-C667-4039-83E0-E44437CECBE3}">
      <dgm:prSet/>
      <dgm:spPr/>
      <dgm:t>
        <a:bodyPr/>
        <a:lstStyle/>
        <a:p>
          <a:endParaRPr lang="es-ES" sz="2000">
            <a:latin typeface="Sree Krushnadevaraya" pitchFamily="2" charset="0"/>
            <a:cs typeface="Sree Krushnadevaraya" pitchFamily="2" charset="0"/>
          </a:endParaRPr>
        </a:p>
      </dgm:t>
    </dgm:pt>
    <dgm:pt modelId="{F3E18651-E9E4-47EA-AD78-90C598D8D2D8}" type="sibTrans" cxnId="{A5DE0E85-C667-4039-83E0-E44437CECBE3}">
      <dgm:prSet/>
      <dgm:spPr/>
      <dgm:t>
        <a:bodyPr/>
        <a:lstStyle/>
        <a:p>
          <a:endParaRPr lang="es-ES" sz="2000">
            <a:latin typeface="Sree Krushnadevaraya" pitchFamily="2" charset="0"/>
            <a:cs typeface="Sree Krushnadevaraya" pitchFamily="2" charset="0"/>
          </a:endParaRPr>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nchor="t"/>
        <a:lstStyle/>
        <a:p>
          <a:r>
            <a:rPr lang="te-IN" sz="2000" b="1" dirty="0">
              <a:solidFill>
                <a:srgbClr val="7D7A00"/>
              </a:solidFill>
              <a:latin typeface="Sree Krushnadevaraya" pitchFamily="2" charset="0"/>
              <a:cs typeface="Sree Krushnadevaraya" pitchFamily="2" charset="0"/>
            </a:rPr>
            <a:t>మన౦ ప్రశంసలు పొ౦దడానికి ప్రయత్ని౦చము (లూకా. 14:7-11)</a:t>
          </a:r>
          <a:endParaRPr lang="en-IN" sz="2000" b="1" dirty="0">
            <a:solidFill>
              <a:srgbClr val="7D7A00"/>
            </a:solidFill>
            <a:latin typeface="Sree Krushnadevaraya" pitchFamily="2" charset="0"/>
            <a:cs typeface="Sree Krushnadevaraya" pitchFamily="2" charset="0"/>
          </a:endParaRPr>
        </a:p>
      </dgm:t>
    </dgm:pt>
    <dgm:pt modelId="{35006261-50DF-4D3A-940F-FF214CA317F3}" type="parTrans" cxnId="{B367703A-385A-47F5-AD53-CF510801567B}">
      <dgm:prSet/>
      <dgm:spPr/>
      <dgm:t>
        <a:bodyPr/>
        <a:lstStyle/>
        <a:p>
          <a:endParaRPr lang="es-ES" sz="2000">
            <a:latin typeface="Sree Krushnadevaraya" pitchFamily="2" charset="0"/>
            <a:cs typeface="Sree Krushnadevaraya" pitchFamily="2" charset="0"/>
          </a:endParaRPr>
        </a:p>
      </dgm:t>
    </dgm:pt>
    <dgm:pt modelId="{DA268053-969A-4F69-A417-8966F264469E}" type="sibTrans" cxnId="{B367703A-385A-47F5-AD53-CF510801567B}">
      <dgm:prSet/>
      <dgm:spPr/>
      <dgm:t>
        <a:bodyPr/>
        <a:lstStyle/>
        <a:p>
          <a:endParaRPr lang="es-ES" sz="2000">
            <a:latin typeface="Sree Krushnadevaraya" pitchFamily="2" charset="0"/>
            <a:cs typeface="Sree Krushnadevaraya" pitchFamily="2" charset="0"/>
          </a:endParaRPr>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nchor="t"/>
        <a:lstStyle/>
        <a:p>
          <a:r>
            <a:rPr lang="te-IN" sz="2000" b="1" dirty="0">
              <a:solidFill>
                <a:schemeClr val="accent4">
                  <a:lumMod val="50000"/>
                </a:schemeClr>
              </a:solidFill>
              <a:latin typeface="Sree Krushnadevaraya" pitchFamily="2" charset="0"/>
              <a:cs typeface="Sree Krushnadevaraya" pitchFamily="2" charset="0"/>
            </a:rPr>
            <a:t>ఇతరులు మనకు గుర్తింపు ఇవ్వడానికి వీలు కల్పిస్తాం (సామెతలు 27:2)</a:t>
          </a:r>
          <a:endParaRPr lang="es-ES" sz="2000" dirty="0">
            <a:solidFill>
              <a:schemeClr val="accent4">
                <a:lumMod val="50000"/>
              </a:schemeClr>
            </a:solidFill>
            <a:latin typeface="Sree Krushnadevaraya" pitchFamily="2" charset="0"/>
            <a:cs typeface="Sree Krushnadevaraya" pitchFamily="2" charset="0"/>
          </a:endParaRPr>
        </a:p>
      </dgm:t>
    </dgm:pt>
    <dgm:pt modelId="{FC03356B-0B12-4946-A157-DD2A5104B3F9}" type="parTrans" cxnId="{B8655EBF-9DF4-4891-B7B2-92B672FE21ED}">
      <dgm:prSet/>
      <dgm:spPr/>
      <dgm:t>
        <a:bodyPr/>
        <a:lstStyle/>
        <a:p>
          <a:endParaRPr lang="es-ES" sz="2000">
            <a:latin typeface="Sree Krushnadevaraya" pitchFamily="2" charset="0"/>
            <a:cs typeface="Sree Krushnadevaraya" pitchFamily="2" charset="0"/>
          </a:endParaRPr>
        </a:p>
      </dgm:t>
    </dgm:pt>
    <dgm:pt modelId="{A069125C-C88B-420B-8CAF-C422B2BF4F52}" type="sibTrans" cxnId="{B8655EBF-9DF4-4891-B7B2-92B672FE21ED}">
      <dgm:prSet/>
      <dgm:spPr/>
      <dgm:t>
        <a:bodyPr/>
        <a:lstStyle/>
        <a:p>
          <a:endParaRPr lang="es-ES" sz="2000">
            <a:latin typeface="Sree Krushnadevaraya" pitchFamily="2" charset="0"/>
            <a:cs typeface="Sree Krushnadevaraya" pitchFamily="2" charset="0"/>
          </a:endParaRPr>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nchor="t"/>
        <a:lstStyle/>
        <a:p>
          <a:r>
            <a:rPr lang="te-IN" sz="2000" b="1" dirty="0">
              <a:solidFill>
                <a:schemeClr val="accent5">
                  <a:lumMod val="50000"/>
                </a:schemeClr>
              </a:solidFill>
              <a:latin typeface="Sree Krushnadevaraya" pitchFamily="2" charset="0"/>
              <a:cs typeface="Sree Krushnadevaraya" pitchFamily="2" charset="0"/>
            </a:rPr>
            <a:t>మనము దేవుని కృపను పొందుతాము (యాకోబు 4:6)</a:t>
          </a:r>
          <a:endParaRPr lang="es-ES" sz="2000" dirty="0">
            <a:solidFill>
              <a:schemeClr val="accent5">
                <a:lumMod val="50000"/>
              </a:schemeClr>
            </a:solidFill>
            <a:latin typeface="Sree Krushnadevaraya" pitchFamily="2" charset="0"/>
            <a:cs typeface="Sree Krushnadevaraya" pitchFamily="2" charset="0"/>
          </a:endParaRPr>
        </a:p>
      </dgm:t>
    </dgm:pt>
    <dgm:pt modelId="{4BBFE6A2-D8C1-42A2-8D1E-D19BBC29C2E2}" type="parTrans" cxnId="{F4D6E1A3-64B3-4F80-B1D7-D167457CD3FC}">
      <dgm:prSet/>
      <dgm:spPr/>
      <dgm:t>
        <a:bodyPr/>
        <a:lstStyle/>
        <a:p>
          <a:endParaRPr lang="es-ES" sz="2000">
            <a:latin typeface="Sree Krushnadevaraya" pitchFamily="2" charset="0"/>
            <a:cs typeface="Sree Krushnadevaraya" pitchFamily="2" charset="0"/>
          </a:endParaRPr>
        </a:p>
      </dgm:t>
    </dgm:pt>
    <dgm:pt modelId="{8DBD8122-CFE0-4AF7-BFD1-10A15B6897D2}" type="sibTrans" cxnId="{F4D6E1A3-64B3-4F80-B1D7-D167457CD3FC}">
      <dgm:prSet/>
      <dgm:spPr/>
      <dgm:t>
        <a:bodyPr/>
        <a:lstStyle/>
        <a:p>
          <a:endParaRPr lang="es-ES" sz="2000">
            <a:latin typeface="Sree Krushnadevaraya" pitchFamily="2" charset="0"/>
            <a:cs typeface="Sree Krushnadevaraya" pitchFamily="2" charset="0"/>
          </a:endParaRPr>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nchor="t"/>
        <a:lstStyle/>
        <a:p>
          <a:r>
            <a:rPr lang="te-IN" sz="2000" b="1" dirty="0">
              <a:solidFill>
                <a:schemeClr val="accent6">
                  <a:lumMod val="50000"/>
                </a:schemeClr>
              </a:solidFill>
              <a:latin typeface="Sree Krushnadevaraya" pitchFamily="2" charset="0"/>
              <a:cs typeface="Sree Krushnadevaraya" pitchFamily="2" charset="0"/>
            </a:rPr>
            <a:t>ఆ కృపను ఇతరులకు అందిస్తాము (1 పేతురు 4:10)</a:t>
          </a:r>
          <a:endParaRPr lang="en-IN" sz="2000" b="1" dirty="0">
            <a:solidFill>
              <a:schemeClr val="accent6">
                <a:lumMod val="50000"/>
              </a:schemeClr>
            </a:solidFill>
            <a:latin typeface="Sree Krushnadevaraya" pitchFamily="2" charset="0"/>
            <a:cs typeface="Sree Krushnadevaraya" pitchFamily="2" charset="0"/>
          </a:endParaRPr>
        </a:p>
      </dgm:t>
    </dgm:pt>
    <dgm:pt modelId="{B94F11D2-BEB9-48AE-A790-A28B33FB74BD}" type="parTrans" cxnId="{877E88C7-7879-4670-BB7A-003ABD789E75}">
      <dgm:prSet/>
      <dgm:spPr/>
      <dgm:t>
        <a:bodyPr/>
        <a:lstStyle/>
        <a:p>
          <a:endParaRPr lang="es-ES" sz="2000">
            <a:latin typeface="Sree Krushnadevaraya" pitchFamily="2" charset="0"/>
            <a:cs typeface="Sree Krushnadevaraya" pitchFamily="2" charset="0"/>
          </a:endParaRPr>
        </a:p>
      </dgm:t>
    </dgm:pt>
    <dgm:pt modelId="{46A33B4D-0B09-4FF5-BDDC-6905C1E18A29}" type="sibTrans" cxnId="{877E88C7-7879-4670-BB7A-003ABD789E75}">
      <dgm:prSet/>
      <dgm:spPr/>
      <dgm:t>
        <a:bodyPr/>
        <a:lstStyle/>
        <a:p>
          <a:endParaRPr lang="es-ES" sz="2000">
            <a:latin typeface="Sree Krushnadevaraya" pitchFamily="2" charset="0"/>
            <a:cs typeface="Sree Krushnadevaraya" pitchFamily="2" charset="0"/>
          </a:endParaRPr>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502988" y="617779"/>
          <a:ext cx="1846241" cy="197628"/>
        </a:xfrm>
        <a:custGeom>
          <a:avLst/>
          <a:gdLst/>
          <a:ahLst/>
          <a:cxnLst/>
          <a:rect l="0" t="0" r="0" b="0"/>
          <a:pathLst>
            <a:path>
              <a:moveTo>
                <a:pt x="0" y="0"/>
              </a:moveTo>
              <a:lnTo>
                <a:pt x="0" y="111763"/>
              </a:lnTo>
              <a:lnTo>
                <a:pt x="1846241" y="111763"/>
              </a:lnTo>
              <a:lnTo>
                <a:pt x="1846241" y="1976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17779"/>
          <a:ext cx="344522" cy="197628"/>
        </a:xfrm>
        <a:custGeom>
          <a:avLst/>
          <a:gdLst/>
          <a:ahLst/>
          <a:cxnLst/>
          <a:rect l="0" t="0" r="0" b="0"/>
          <a:pathLst>
            <a:path>
              <a:moveTo>
                <a:pt x="344522" y="0"/>
              </a:moveTo>
              <a:lnTo>
                <a:pt x="344522" y="111763"/>
              </a:lnTo>
              <a:lnTo>
                <a:pt x="0" y="111763"/>
              </a:lnTo>
              <a:lnTo>
                <a:pt x="0" y="1976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228222" y="68247"/>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1782253" y="102873"/>
          <a:ext cx="381034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te-IN" sz="2400" b="1" kern="1200" dirty="0">
              <a:solidFill>
                <a:srgbClr val="C00000"/>
              </a:solidFill>
              <a:latin typeface="Sree Krushnadevaraya" pitchFamily="2" charset="0"/>
              <a:cs typeface="Sree Krushnadevaraya" pitchFamily="2" charset="0"/>
            </a:rPr>
            <a:t>అహంకారానికి ఉదాహరణలు</a:t>
          </a:r>
          <a:endParaRPr lang="es-ES" sz="2400" kern="1200" dirty="0">
            <a:solidFill>
              <a:srgbClr val="C00000"/>
            </a:solidFill>
            <a:latin typeface="Sree Krushnadevaraya" pitchFamily="2" charset="0"/>
            <a:cs typeface="Sree Krushnadevaraya" pitchFamily="2" charset="0"/>
          </a:endParaRPr>
        </a:p>
      </dsp:txBody>
      <dsp:txXfrm>
        <a:off x="1782253" y="102873"/>
        <a:ext cx="3810342"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3124169"/>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లూసిఫర్</a:t>
          </a:r>
          <a:endParaRPr lang="es-ES" sz="2000" kern="1200" dirty="0">
            <a:latin typeface="Sree Krushnadevaraya" pitchFamily="2" charset="0"/>
            <a:cs typeface="Sree Krushnadevaraya" pitchFamily="2" charset="0"/>
          </a:endParaRPr>
        </a:p>
      </dsp:txBody>
      <dsp:txXfrm>
        <a:off x="635003" y="3124169"/>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యేసు శిష్యులు</a:t>
          </a:r>
          <a:endParaRPr lang="es-ES" sz="2000" kern="1200" dirty="0">
            <a:latin typeface="Sree Krushnadevaraya" pitchFamily="2" charset="0"/>
            <a:cs typeface="Sree Krushnadevaraya" pitchFamily="2" charset="0"/>
          </a:endParaRPr>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te-IN" sz="2400" b="1" kern="1200" dirty="0">
              <a:solidFill>
                <a:schemeClr val="accent4">
                  <a:lumMod val="75000"/>
                </a:schemeClr>
              </a:solidFill>
              <a:latin typeface="Sree Krushnadevaraya" pitchFamily="2" charset="0"/>
              <a:cs typeface="Sree Krushnadevaraya" pitchFamily="2" charset="0"/>
            </a:rPr>
            <a:t>వినయానికి ఉదాహరణలు</a:t>
          </a:r>
          <a:endParaRPr lang="es-ES" sz="2400" kern="1200" dirty="0">
            <a:solidFill>
              <a:schemeClr val="accent4">
                <a:lumMod val="75000"/>
              </a:schemeClr>
            </a:solidFill>
            <a:latin typeface="Sree Krushnadevaraya" pitchFamily="2" charset="0"/>
            <a:cs typeface="Sree Krushnadevaraya" pitchFamily="2" charset="0"/>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177738"/>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పన్ను వసూలు చేసే వ్యక్తి</a:t>
          </a:r>
          <a:endParaRPr lang="es-ES" sz="2000" kern="1200" dirty="0">
            <a:latin typeface="Sree Krushnadevaraya" pitchFamily="2" charset="0"/>
            <a:cs typeface="Sree Krushnadevaraya" pitchFamily="2" charset="0"/>
          </a:endParaRPr>
        </a:p>
      </dsp:txBody>
      <dsp:txXfrm>
        <a:off x="4957714" y="3177738"/>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3094726"/>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మోషే</a:t>
          </a:r>
          <a:endParaRPr lang="es-ES" sz="2000" kern="1200" dirty="0">
            <a:latin typeface="Sree Krushnadevaraya" pitchFamily="2" charset="0"/>
            <a:cs typeface="Sree Krushnadevaraya" pitchFamily="2" charset="0"/>
          </a:endParaRPr>
        </a:p>
      </dsp:txBody>
      <dsp:txXfrm>
        <a:off x="7456724" y="3094726"/>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యేసు, పరిపూర్ణ ఉదాహరణ</a:t>
          </a:r>
          <a:endParaRPr lang="es-ES" sz="2000" kern="1200" dirty="0">
            <a:latin typeface="Sree Krushnadevaraya" pitchFamily="2" charset="0"/>
            <a:cs typeface="Sree Krushnadevaraya" pitchFamily="2" charset="0"/>
          </a:endParaRPr>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accent2">
                  <a:lumMod val="50000"/>
                </a:schemeClr>
              </a:solidFill>
              <a:latin typeface="Sree Krushnadevaraya" pitchFamily="2" charset="0"/>
              <a:cs typeface="Sree Krushnadevaraya" pitchFamily="2" charset="0"/>
            </a:rPr>
            <a:t>మనం ఇతరులను తక్కువ వారిగా చూడము (ఫిలి. 2:3)</a:t>
          </a:r>
          <a:endParaRPr lang="es-ES" sz="2000" kern="1200" dirty="0">
            <a:solidFill>
              <a:schemeClr val="accent2">
                <a:lumMod val="50000"/>
              </a:schemeClr>
            </a:solidFill>
            <a:latin typeface="Sree Krushnadevaraya" pitchFamily="2" charset="0"/>
            <a:cs typeface="Sree Krushnadevaraya" pitchFamily="2" charset="0"/>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rgbClr val="7D7A00"/>
              </a:solidFill>
              <a:latin typeface="Sree Krushnadevaraya" pitchFamily="2" charset="0"/>
              <a:cs typeface="Sree Krushnadevaraya" pitchFamily="2" charset="0"/>
            </a:rPr>
            <a:t>మన౦ ప్రశంసలు పొ౦దడానికి ప్రయత్ని౦చము (లూకా. 14:7-11)</a:t>
          </a:r>
          <a:endParaRPr lang="en-IN" sz="2000" b="1" kern="1200" dirty="0">
            <a:solidFill>
              <a:srgbClr val="7D7A00"/>
            </a:solidFill>
            <a:latin typeface="Sree Krushnadevaraya" pitchFamily="2" charset="0"/>
            <a:cs typeface="Sree Krushnadevaraya" pitchFamily="2" charset="0"/>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accent4">
                  <a:lumMod val="50000"/>
                </a:schemeClr>
              </a:solidFill>
              <a:latin typeface="Sree Krushnadevaraya" pitchFamily="2" charset="0"/>
              <a:cs typeface="Sree Krushnadevaraya" pitchFamily="2" charset="0"/>
            </a:rPr>
            <a:t>ఇతరులు మనకు గుర్తింపు ఇవ్వడానికి వీలు కల్పిస్తాం (సామెతలు 27:2)</a:t>
          </a:r>
          <a:endParaRPr lang="es-ES" sz="2000" kern="1200" dirty="0">
            <a:solidFill>
              <a:schemeClr val="accent4">
                <a:lumMod val="50000"/>
              </a:schemeClr>
            </a:solidFill>
            <a:latin typeface="Sree Krushnadevaraya" pitchFamily="2" charset="0"/>
            <a:cs typeface="Sree Krushnadevaraya" pitchFamily="2" charset="0"/>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accent5">
                  <a:lumMod val="50000"/>
                </a:schemeClr>
              </a:solidFill>
              <a:latin typeface="Sree Krushnadevaraya" pitchFamily="2" charset="0"/>
              <a:cs typeface="Sree Krushnadevaraya" pitchFamily="2" charset="0"/>
            </a:rPr>
            <a:t>మనము దేవుని కృపను పొందుతాము (యాకోబు 4:6)</a:t>
          </a:r>
          <a:endParaRPr lang="es-ES" sz="2000" kern="1200" dirty="0">
            <a:solidFill>
              <a:schemeClr val="accent5">
                <a:lumMod val="50000"/>
              </a:schemeClr>
            </a:solidFill>
            <a:latin typeface="Sree Krushnadevaraya" pitchFamily="2" charset="0"/>
            <a:cs typeface="Sree Krushnadevaraya" pitchFamily="2" charset="0"/>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accent6">
                  <a:lumMod val="50000"/>
                </a:schemeClr>
              </a:solidFill>
              <a:latin typeface="Sree Krushnadevaraya" pitchFamily="2" charset="0"/>
              <a:cs typeface="Sree Krushnadevaraya" pitchFamily="2" charset="0"/>
            </a:rPr>
            <a:t>ఆ కృపను ఇతరులకు అందిస్తాము (1 పేతురు 4:10)</a:t>
          </a:r>
          <a:endParaRPr lang="en-IN" sz="2000" b="1" kern="1200" dirty="0">
            <a:solidFill>
              <a:schemeClr val="accent6">
                <a:lumMod val="50000"/>
              </a:schemeClr>
            </a:solidFill>
            <a:latin typeface="Sree Krushnadevaraya" pitchFamily="2" charset="0"/>
            <a:cs typeface="Sree Krushnadevaraya" pitchFamily="2" charset="0"/>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10/04/2026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10/04/2026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10/04/2026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jpeg"/><Relationship Id="rId7" Type="http://schemas.microsoft.com/office/2007/relationships/hdphoto" Target="../media/hdphoto5.wdp"/><Relationship Id="rId12" Type="http://schemas.openxmlformats.org/officeDocument/2006/relationships/image" Target="../media/image39.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8.jpeg"/><Relationship Id="rId5" Type="http://schemas.microsoft.com/office/2007/relationships/hdphoto" Target="../media/hdphoto4.wdp"/><Relationship Id="rId10" Type="http://schemas.openxmlformats.org/officeDocument/2006/relationships/image" Target="../media/image37.jpeg"/><Relationship Id="rId4" Type="http://schemas.openxmlformats.org/officeDocument/2006/relationships/image" Target="../media/image33.pn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30.png"/><Relationship Id="rId5" Type="http://schemas.openxmlformats.org/officeDocument/2006/relationships/diagramLayout" Target="../diagrams/layout2.xml"/><Relationship Id="rId10" Type="http://schemas.openxmlformats.org/officeDocument/2006/relationships/image" Target="../media/image29.jpeg"/><Relationship Id="rId4" Type="http://schemas.openxmlformats.org/officeDocument/2006/relationships/diagramData" Target="../diagrams/data2.xml"/><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792000" bIns="0" rtlCol="0" anchor="b"/>
          <a:lstStyle/>
          <a:p>
            <a:pPr algn="ctr"/>
            <a:r>
              <a:rPr lang="te-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దేవునితో సంబంధంలో ఎదుగుదల</a:t>
            </a:r>
            <a:endParaRPr lang="en-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gd name="adj" fmla="val 43464"/>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600" dirty="0">
                <a:ln w="19050">
                  <a:solidFill>
                    <a:schemeClr val="tx1"/>
                  </a:solidFill>
                </a:ln>
                <a:solidFill>
                  <a:schemeClr val="accent2">
                    <a:lumMod val="50000"/>
                  </a:schemeClr>
                </a:solidFill>
                <a:latin typeface="Gidugu" pitchFamily="2" charset="0"/>
                <a:cs typeface="Gidugu" pitchFamily="2" charset="0"/>
              </a:rPr>
              <a:t>2 “</a:t>
            </a:r>
            <a:r>
              <a:rPr lang="te-IN" sz="6600" dirty="0">
                <a:ln w="19050">
                  <a:solidFill>
                    <a:schemeClr val="tx1"/>
                  </a:solidFill>
                </a:ln>
                <a:solidFill>
                  <a:schemeClr val="accent2">
                    <a:lumMod val="50000"/>
                  </a:schemeClr>
                </a:solidFill>
                <a:latin typeface="Gidugu" pitchFamily="2" charset="0"/>
                <a:cs typeface="Gidugu" pitchFamily="2" charset="0"/>
              </a:rPr>
              <a:t>గర్వముతో వచ్చే సమస్య (గర్వము ప్రతిగా వినయము)</a:t>
            </a:r>
            <a:r>
              <a:rPr lang="en-US" sz="6600" dirty="0">
                <a:ln w="19050">
                  <a:solidFill>
                    <a:schemeClr val="tx1"/>
                  </a:solidFill>
                </a:ln>
                <a:solidFill>
                  <a:schemeClr val="accent2">
                    <a:lumMod val="50000"/>
                  </a:schemeClr>
                </a:solidFill>
                <a:latin typeface="Gidugu" pitchFamily="2" charset="0"/>
                <a:cs typeface="Gidugu" pitchFamily="2" charset="0"/>
              </a:rPr>
              <a:t>”</a:t>
            </a:r>
            <a:r>
              <a:rPr lang="te-IN" sz="6600" dirty="0">
                <a:ln w="19050">
                  <a:solidFill>
                    <a:schemeClr val="tx1"/>
                  </a:solidFill>
                </a:ln>
                <a:solidFill>
                  <a:schemeClr val="accent2">
                    <a:lumMod val="50000"/>
                  </a:schemeClr>
                </a:solidFill>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tIns="180000" rtlCol="0" anchor="b"/>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ఏప్రిల్ | మే | జూన్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28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213425"/>
            <a:ext cx="3467099" cy="830997"/>
          </a:xfrm>
          <a:prstGeom prst="rect">
            <a:avLst/>
          </a:prstGeom>
          <a:noFill/>
        </p:spPr>
        <p:txBody>
          <a:bodyPr wrap="square">
            <a:spAutoFit/>
          </a:bodyPr>
          <a:lstStyle/>
          <a:p>
            <a:pPr algn="ctr"/>
            <a:r>
              <a:rPr lang="te-IN" sz="48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latin typeface="Sree Krushnadevaraya" pitchFamily="2" charset="0"/>
                <a:cs typeface="Sree Krushnadevaraya" pitchFamily="2" charset="0"/>
              </a:rPr>
              <a:t>మోషే</a:t>
            </a: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1015663"/>
          </a:xfrm>
          <a:prstGeom prst="rect">
            <a:avLst/>
          </a:prstGeom>
          <a:noFill/>
        </p:spPr>
        <p:txBody>
          <a:bodyPr wrap="square">
            <a:spAutoFit/>
          </a:bodyPr>
          <a:lstStyle/>
          <a:p>
            <a:pPr algn="ctr"/>
            <a:r>
              <a:rPr lang="en"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Sree Krushnadevaraya" pitchFamily="2" charset="0"/>
                <a:cs typeface="Sree Krushnadevaraya" pitchFamily="2" charset="0"/>
              </a:rPr>
              <a:t>మోషే పెద్దవాడైనప్పుడు విశ్వాసమునుబట్టి ఐగుప్తు ధనముకంటె క్రీస్తువిషయమైన నింద గొప్ప భాగ్యమని యెంచుకొని,</a:t>
            </a:r>
            <a:r>
              <a:rPr lang="en-US"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Sree Krushnadevaraya" pitchFamily="2" charset="0"/>
                <a:cs typeface="Sree Krushnadevaraya" pitchFamily="2" charset="0"/>
              </a:rPr>
              <a:t>అల్పకాలము పాపభోగము అనుభవించుటకంటె దేవుని ప్రజలతో శ్రమ అనుభవించుట మేలని యోచించి,</a:t>
            </a:r>
            <a:r>
              <a:rPr lang="en"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Sree Krushnadevaraya" pitchFamily="2" charset="0"/>
                <a:cs typeface="Sree Krushnadevaraya" pitchFamily="2" charset="0"/>
              </a:rPr>
              <a:t>హెబ్రీయులకు</a:t>
            </a:r>
            <a:r>
              <a:rPr lang="en"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Sree Krushnadevaraya" pitchFamily="2" charset="0"/>
                <a:cs typeface="Sree Krushnadevaraya" pitchFamily="2" charset="0"/>
              </a:rPr>
              <a:t>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1108289"/>
            <a:ext cx="4544189" cy="1938992"/>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మోషే ఐగుప్తులో తదుపరి ఫరోగా శిక్షణ పొందాడు. అతను గొప్ప వ్యూహకర్త మరియు గొప్ప మేధో సామర్థ్యాన్ని కలిగి ఉన్నాడు (అపొస్తలుల కార్యములు 7:22). 40 సంవత్సరాల వయస్సులో, అతను ఇవన్నీ పక్కన పెట్టాలని మరియు తన ప్రజలతో చేరాలని నిర్ణయించుకున్నాడు (హెబ్రీయులు 11: 24-25).</a:t>
            </a:r>
            <a:endParaRPr lang="en" sz="2000" b="1" dirty="0">
              <a:latin typeface="Sree Krushnadevaraya" pitchFamily="2" charset="0"/>
              <a:cs typeface="Sree Krushnadevaraya" pitchFamily="2" charset="0"/>
            </a:endParaRP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79686"/>
            <a:ext cx="8615389" cy="163121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మరో 40 సంవత్సరాలు ఎడారిలో దేవునితో సహవాసం చేయడం అతన్ని చాలా వినయపూర్వకమైన వ్యక్తిగా చేసింది (సంఖ్యా. 12:3). ఇప్పుడు అతను తెగుళ్ళను పంపడానికి దేవుడు ఉపయోగించగలడు; సముద్రాన్ని దాటండి; పది ఆజ్ఞలను స్వీకరించండి; దేవునితో నేరుగా మాట్లాడండి; బండను కొట్టండి... అతను తన అహంకారపు చర్యకు శిక్షను కూడా వినయంగా అంగీకరించగలిగాడు, అతను చేసిన దానికి గౌరవం తీసుకుంటాడు (సంఖ్య. 20:10-12).</a:t>
            </a:r>
            <a:endParaRPr lang="en" sz="2000" b="1" dirty="0">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3222364"/>
            <a:ext cx="4544189"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అతను విముక్తికర్త! తన శక్తివంతమైన చేతి తన సోదరులను విముక్తి చేస్తుంది! ఒక తీవ్రమైన తప్పు. దేవుని వాగ్దానం</a:t>
            </a:r>
            <a:endParaRPr lang="en" sz="2000" b="1" dirty="0">
              <a:latin typeface="Sree Krushnadevaraya" pitchFamily="2" charset="0"/>
              <a:cs typeface="Sree Krushnadevaraya" pitchFamily="2" charset="0"/>
            </a:endParaRP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076801"/>
            <a:ext cx="8615389"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మోషే యొక్క ఉదాహరణ మనలో వినయం స్వతస్సిద్ధంగా లేవని చూపిస్తుంది, కానీ మనలో అది ప్రతిరోజూ నింపమని మనం దేవునిని అడగాలి.</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109184"/>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te-I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latin typeface="Sree Krushnadevaraya" pitchFamily="2" charset="0"/>
                <a:cs typeface="Sree Krushnadevaraya" pitchFamily="2" charset="0"/>
              </a:rPr>
              <a:t>యేసు, పరిపూర్ణ ఉదాహరణ</a:t>
            </a: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646331"/>
          </a:xfrm>
          <a:prstGeom prst="rect">
            <a:avLst/>
          </a:prstGeom>
          <a:noFill/>
        </p:spPr>
        <p:txBody>
          <a:bodyPr wrap="square">
            <a:spAutoFit/>
          </a:bodyPr>
          <a:lstStyle/>
          <a:p>
            <a:pPr algn="ctr"/>
            <a:r>
              <a:rPr lang="en" b="1" dirty="0">
                <a:solidFill>
                  <a:srgbClr val="C5F9C7"/>
                </a:solidFill>
                <a:effectLst>
                  <a:outerShdw blurRad="38100" dist="38100" dir="2700000" algn="tl">
                    <a:srgbClr val="000000"/>
                  </a:outerShdw>
                </a:effectLst>
                <a:latin typeface="Sree Krushnadevaraya" pitchFamily="2" charset="0"/>
                <a:cs typeface="Sree Krushnadevaraya" pitchFamily="2" charset="0"/>
              </a:rPr>
              <a:t>“</a:t>
            </a:r>
            <a:r>
              <a:rPr lang="te-IN" b="1" dirty="0">
                <a:solidFill>
                  <a:srgbClr val="C5F9C7"/>
                </a:solidFill>
                <a:effectLst>
                  <a:outerShdw blurRad="38100" dist="38100" dir="2700000" algn="tl">
                    <a:srgbClr val="000000"/>
                  </a:outerShdw>
                </a:effectLst>
                <a:latin typeface="Sree Krushnadevaraya" pitchFamily="2" charset="0"/>
                <a:cs typeface="Sree Krushnadevaraya" pitchFamily="2" charset="0"/>
              </a:rPr>
              <a:t>మరియు, ఆయన ఆకారమందు మనుష్యుడుగా కనబడి, మరణము పొందునంతగా, అనగా సిలువమరణము పొందునంతగా విధేయత చూపినవాడై, తన్నుతాను తగ్గించుకొనెను.</a:t>
            </a:r>
            <a:r>
              <a:rPr lang="en" b="1" dirty="0">
                <a:solidFill>
                  <a:srgbClr val="C5F9C7"/>
                </a:solidFill>
                <a:effectLst>
                  <a:outerShdw blurRad="38100" dist="38100" dir="2700000" algn="tl">
                    <a:srgbClr val="000000"/>
                  </a:outerShdw>
                </a:effectLst>
                <a:latin typeface="Sree Krushnadevaraya" pitchFamily="2" charset="0"/>
                <a:cs typeface="Sree Krushnadevaraya" pitchFamily="2" charset="0"/>
              </a:rPr>
              <a:t>” (</a:t>
            </a:r>
            <a:r>
              <a:rPr lang="te-IN" b="1" dirty="0">
                <a:solidFill>
                  <a:srgbClr val="C5F9C7"/>
                </a:solidFill>
                <a:effectLst>
                  <a:outerShdw blurRad="38100" dist="38100" dir="2700000" algn="tl">
                    <a:srgbClr val="000000"/>
                  </a:outerShdw>
                </a:effectLst>
                <a:latin typeface="Sree Krushnadevaraya" pitchFamily="2" charset="0"/>
                <a:cs typeface="Sree Krushnadevaraya" pitchFamily="2" charset="0"/>
              </a:rPr>
              <a:t>ఫిలిప్పీయులకు</a:t>
            </a:r>
            <a:r>
              <a:rPr lang="en-US" b="1" dirty="0">
                <a:solidFill>
                  <a:srgbClr val="C5F9C7"/>
                </a:solidFill>
                <a:effectLst>
                  <a:outerShdw blurRad="38100" dist="38100" dir="2700000" algn="tl">
                    <a:srgbClr val="000000"/>
                  </a:outerShdw>
                </a:effectLst>
                <a:latin typeface="Sree Krushnadevaraya" pitchFamily="2" charset="0"/>
                <a:cs typeface="Sree Krushnadevaraya" pitchFamily="2" charset="0"/>
              </a:rPr>
              <a:t> </a:t>
            </a:r>
            <a:r>
              <a:rPr lang="en" b="1" dirty="0">
                <a:solidFill>
                  <a:srgbClr val="C5F9C7"/>
                </a:solidFill>
                <a:effectLst>
                  <a:outerShdw blurRad="38100" dist="38100" dir="2700000" algn="tl">
                    <a:srgbClr val="000000"/>
                  </a:outerShdw>
                </a:effectLst>
                <a:latin typeface="Sree Krushnadevaraya" pitchFamily="2" charset="0"/>
                <a:cs typeface="Sree Krushnadevaraya" pitchFamily="2" charset="0"/>
              </a:rPr>
              <a:t>2:8)</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4" y="1732259"/>
            <a:ext cx="8047205"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ఈ లోకంలో ఎవ్వరూ ఎన్నడూ యేసుక్రీస్తు శరీరధారిగా అవతరించకముందే కలిగి ఉన్న గొప్పతనాన్ని ఎన్నడూ పొందలేదు, ఎన్నడూ పొందబోరు. మన పట్ల ప్రేమ చూపిస్తూ ఆయన అన్నిటినీ వదులుకున్నాడు. ఇటువంటి అవమానంతో ఎదుర్కొని, మనకున్నదంతా, మనం ఉన్నదంతా, లేదా మనం ఎప్పుడైనా ఉండగలిగినదంతా పోల్చి చూస్తే చాలా చిన్నవి.</a:t>
            </a:r>
            <a:endParaRPr lang="en" sz="2000" b="1" dirty="0">
              <a:latin typeface="Sree Krushnadevaraya" pitchFamily="2" charset="0"/>
              <a:cs typeface="Sree Krushnadevaraya" pitchFamily="2" charset="0"/>
            </a:endParaRP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380883"/>
            <a:ext cx="5651769"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"క్రీస్తు యేసులో ఉన్న ఈ మనస్సు మీలో కూడా ఉండనివ్వండి" (ఫిలి. 2:5).</a:t>
            </a:r>
            <a:endParaRPr lang="en" sz="2000" b="1" dirty="0">
              <a:latin typeface="Sree Krushnadevaraya" pitchFamily="2" charset="0"/>
              <a:cs typeface="Sree Krushnadevaraya" pitchFamily="2" charset="0"/>
            </a:endParaRP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3194321"/>
            <a:ext cx="8047204"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యేసు మానవాళి కోసం చనిపోవడానికి పరలోకం త్యజించాడు, అతని దయతో కూడిన చర్యను మనం అర్థం చేసుకుంటాము మరియు అతనితో సంబంధానికి ఆయన ఆహ్వానానికి ప్రతిస్పందిస్తాము (ఫిలి. 2:5-8). అతను నిస్సందేహంగా, వినయానికి సరైన ఉదాహరణ.</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5197557"/>
            <a:ext cx="5651768" cy="163121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ఆయన మాదిరిని అనుసరించి, "స్వార్థపూరితమైన ఆశయంతో లేదా అహంకారంతో ఏమీ చేయకూడదు, కానీ ప్రతి ఒక్కరూ తన కంటే ఇతరులను గొప్పగా భావించాలి. మీలో ప్రతి ఒక్కరూ తన స్వంత ప్రయోజనాలను మాత్రమే కాకుండా ఇతరుల ప్రయోజనాలను కూడా చూసుకోండి" (ఫిలి. 2:3-4).</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6724918"/>
          </a:xfrm>
          <a:prstGeom prst="rect">
            <a:avLst/>
          </a:prstGeom>
          <a:noFill/>
        </p:spPr>
        <p:txBody>
          <a:bodyPr wrap="square">
            <a:spAutoFit/>
          </a:bodyPr>
          <a:lstStyle/>
          <a:p>
            <a:pPr marL="542925" indent="-542925">
              <a:spcBef>
                <a:spcPts val="600"/>
              </a:spcBef>
            </a:pPr>
            <a:r>
              <a:rPr lang="te-IN" sz="2200" dirty="0">
                <a:latin typeface="Sree Krushnadevaraya" pitchFamily="2" charset="0"/>
                <a:cs typeface="Sree Krushnadevaraya" pitchFamily="2" charset="0"/>
              </a:rPr>
              <a:t>1.నేను నా పూర్ణహృదయముతో నీకు కృతజ్ఞతాస్తుతులు చెల్లించుచున్నాను దేవతల యెదుట నిన్ను కీర్తించెదను.</a:t>
            </a:r>
          </a:p>
          <a:p>
            <a:pPr marL="542925" indent="-542925">
              <a:spcBef>
                <a:spcPts val="600"/>
              </a:spcBef>
            </a:pPr>
            <a:r>
              <a:rPr lang="te-IN" sz="2200" dirty="0">
                <a:latin typeface="Sree Krushnadevaraya" pitchFamily="2" charset="0"/>
                <a:cs typeface="Sree Krushnadevaraya" pitchFamily="2" charset="0"/>
              </a:rPr>
              <a:t>2.నీ పరిశుద్ధాలయముతట్టు నేను నమస్కారము చేయుచున్నాను నీ నామమంతటికంటె నీవిచ్చిన వాక్యమును నీవు గొప్పచేసియున్నావు. నీ కృపాసత్యములనుబట్టి నీ నామమునకు కృతజ్ఞతా స్తుతులు నేను చెల్లించెదను.</a:t>
            </a:r>
          </a:p>
          <a:p>
            <a:pPr marL="542925" indent="-542925">
              <a:spcBef>
                <a:spcPts val="600"/>
              </a:spcBef>
            </a:pPr>
            <a:r>
              <a:rPr lang="te-IN" sz="2200" dirty="0">
                <a:latin typeface="Sree Krushnadevaraya" pitchFamily="2" charset="0"/>
                <a:cs typeface="Sree Krushnadevaraya" pitchFamily="2" charset="0"/>
              </a:rPr>
              <a:t>3.నేను మొఱ్ఱపెట్టిన దినమున నీవు నాకు ఉత్తరమిచ్చితివి. నా ప్రాణములో త్రాణ పుట్టించి నన్ను ధైర్యపరచితివి.</a:t>
            </a:r>
          </a:p>
          <a:p>
            <a:pPr marL="542925" indent="-542925">
              <a:spcBef>
                <a:spcPts val="600"/>
              </a:spcBef>
            </a:pPr>
            <a:r>
              <a:rPr lang="te-IN" sz="2200" dirty="0">
                <a:latin typeface="Sree Krushnadevaraya" pitchFamily="2" charset="0"/>
                <a:cs typeface="Sree Krushnadevaraya" pitchFamily="2" charset="0"/>
              </a:rPr>
              <a:t>4.యెహోవా, భూరాజులందరు నీవు సెలవిచ్చిన మాటలు విని నీకు కృతజ్ఞతాస్తుతులు చెల్లించెదరు.</a:t>
            </a:r>
          </a:p>
          <a:p>
            <a:pPr marL="542925" indent="-542925">
              <a:spcBef>
                <a:spcPts val="600"/>
              </a:spcBef>
            </a:pPr>
            <a:r>
              <a:rPr lang="te-IN" sz="2200" dirty="0">
                <a:latin typeface="Sree Krushnadevaraya" pitchFamily="2" charset="0"/>
                <a:cs typeface="Sree Krushnadevaraya" pitchFamily="2" charset="0"/>
              </a:rPr>
              <a:t>5.యెహోవా మహా ప్రభావముగలవాడని వారు యెహోవా మార్గములనుగూర్చి గానము చేసెదరు.</a:t>
            </a:r>
          </a:p>
          <a:p>
            <a:pPr marL="542925" indent="-542925">
              <a:spcBef>
                <a:spcPts val="600"/>
              </a:spcBef>
            </a:pPr>
            <a:r>
              <a:rPr lang="te-IN" sz="2200" dirty="0">
                <a:latin typeface="Sree Krushnadevaraya" pitchFamily="2" charset="0"/>
                <a:cs typeface="Sree Krushnadevaraya" pitchFamily="2" charset="0"/>
              </a:rPr>
              <a:t>6.యెహోవా మహోన్నతుడైనను ఆయన దీనులను లక్ష్యపెట్టును ఆయన దూరమునుండి గర్విష్ఠులను బాగుగా ఎరుగును.</a:t>
            </a:r>
          </a:p>
          <a:p>
            <a:pPr marL="542925" indent="-542925">
              <a:spcBef>
                <a:spcPts val="600"/>
              </a:spcBef>
            </a:pPr>
            <a:r>
              <a:rPr lang="te-IN" sz="2200" dirty="0">
                <a:latin typeface="Sree Krushnadevaraya" pitchFamily="2" charset="0"/>
                <a:cs typeface="Sree Krushnadevaraya" pitchFamily="2" charset="0"/>
              </a:rPr>
              <a:t>7.నేను ఆపదలలో చిక్కుబడి యున్నను నీవు నన్ను బ్రదికించెదవు నా శత్రువుల కోపమునుండి నన్ను రక్షించుటకై నీవు నీచేయి చాపెదవు నీ కుడిచేయి నన్ను రక్షించును.</a:t>
            </a:r>
          </a:p>
          <a:p>
            <a:pPr marL="542925" indent="-542925">
              <a:spcBef>
                <a:spcPts val="600"/>
              </a:spcBef>
            </a:pPr>
            <a:r>
              <a:rPr lang="te-IN" sz="2200" dirty="0">
                <a:latin typeface="Sree Krushnadevaraya" pitchFamily="2" charset="0"/>
                <a:cs typeface="Sree Krushnadevaraya" pitchFamily="2" charset="0"/>
              </a:rPr>
              <a:t>8.యెహోవా నా పక్షమున కార్యము సఫలముచేయును. యెహోవా, నీ కృప నిరంతరముండును నీ చేతికార్యములను విడిచిపెట్టకుము.</a:t>
            </a:r>
            <a:endParaRPr lang="en" sz="2200" dirty="0">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B6642C9B-40AD-0254-7BCE-20C57A79A652}"/>
              </a:ext>
            </a:extLst>
          </p:cNvPr>
          <p:cNvSpPr txBox="1"/>
          <p:nvPr/>
        </p:nvSpPr>
        <p:spPr>
          <a:xfrm>
            <a:off x="8550614" y="326667"/>
            <a:ext cx="3387455" cy="584775"/>
          </a:xfrm>
          <a:prstGeom prst="rect">
            <a:avLst/>
          </a:prstGeom>
          <a:noFill/>
        </p:spPr>
        <p:txBody>
          <a:bodyPr wrap="square">
            <a:spAutoFit/>
          </a:bodyPr>
          <a:lstStyle/>
          <a:p>
            <a:pPr algn="ctr"/>
            <a:r>
              <a:rPr lang="te-IN" sz="3200" b="1" dirty="0">
                <a:solidFill>
                  <a:srgbClr val="789ABF"/>
                </a:solidFill>
                <a:latin typeface="Sree Krushnadevaraya" pitchFamily="2" charset="0"/>
                <a:cs typeface="Sree Krushnadevaraya" pitchFamily="2" charset="0"/>
              </a:rPr>
              <a:t>కీర్తనల గ్రంథము</a:t>
            </a:r>
            <a:r>
              <a:rPr lang="en" sz="3200" b="1" dirty="0">
                <a:solidFill>
                  <a:srgbClr val="789ABF"/>
                </a:solidFill>
                <a:latin typeface="Sree Krushnadevaraya" pitchFamily="2" charset="0"/>
                <a:cs typeface="Sree Krushnadevaraya" pitchFamily="2" charset="0"/>
              </a:rPr>
              <a:t> 138 </a:t>
            </a:r>
            <a:endParaRPr lang="es-ES" sz="3200" b="1" dirty="0">
              <a:solidFill>
                <a:srgbClr val="789ABF"/>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823232"/>
            <a:ext cx="9051582" cy="4524315"/>
          </a:xfrm>
          <a:prstGeom prst="rect">
            <a:avLst/>
          </a:prstGeom>
          <a:noFill/>
        </p:spPr>
        <p:txBody>
          <a:bodyPr wrap="square">
            <a:spAutoFit/>
          </a:bodyPr>
          <a:lstStyle/>
          <a:p>
            <a:pPr>
              <a:spcBef>
                <a:spcPts val="600"/>
              </a:spcBef>
            </a:pPr>
            <a:r>
              <a:rPr lang="te-IN" sz="3200" b="1" dirty="0">
                <a:latin typeface="Sree Krushnadevaraya" pitchFamily="2" charset="0"/>
                <a:cs typeface="Sree Krushnadevaraya" pitchFamily="2" charset="0"/>
              </a:rPr>
              <a:t>“స్వీయప్రేమ, ఆత్మగౌరవం, అహంకారంలో గొప్ప బలహీనత ఉంటుంది, కానీ వినయంలో గొప్ప బలం ఉంది, మన గురించి మనం ఎక్కువగా ఆలోచించినప్పుడు మన నిజమైన గౌరవం నిలబెట్టుకోదు, కానీ దేవుడు మన అన్ని ఆలోచనలలో ఉన్నప్పుడు మరియు మన హృదయాలు మన విమోచకుని పట్ల ప్రేమతో మరియు మన తోటివారిపై ప్రేమతో నిండినప్పుడు మన నిజమైన గౌరవం నిలబడుతుంది. మన గురించి తక్కువగా ఆలోచించడం మరియు ఇతరులను సంతోషపెట్టడం అనేది మనకు దైవిక బలాన్ని తెస్తుంది.</a:t>
            </a:r>
            <a:r>
              <a:rPr lang="en-US" sz="3200" b="1" dirty="0">
                <a:latin typeface="Sree Krushnadevaraya" pitchFamily="2" charset="0"/>
                <a:cs typeface="Sree Krushnadevaraya" pitchFamily="2" charset="0"/>
              </a:rPr>
              <a:t>”</a:t>
            </a:r>
            <a:endParaRPr lang="en" sz="32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11A710B8-254F-C1D6-A67F-813F8889A797}"/>
              </a:ext>
            </a:extLst>
          </p:cNvPr>
          <p:cNvSpPr txBox="1"/>
          <p:nvPr/>
        </p:nvSpPr>
        <p:spPr>
          <a:xfrm>
            <a:off x="4616250" y="5695800"/>
            <a:ext cx="6118983"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ఎల్లెన్ జి వైట్ (టెస్టిమోనిస్ ఫర్ ది చర్చి, వోల్. 3, ప్. 476)</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506814"/>
            <a:ext cx="4629150" cy="5632311"/>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te-IN" sz="6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latin typeface="Sree Krushnadevaraya" pitchFamily="2" charset="0"/>
                <a:cs typeface="Sree Krushnadevaraya" pitchFamily="2" charset="0"/>
              </a:rPr>
              <a:t>గర్వముతో వచ్చే సమస్య (గర్వము ప్రతిగా వినయము)</a:t>
            </a:r>
            <a:endParaRPr lang="en" sz="6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523220"/>
          </a:xfrm>
          <a:prstGeom prst="rect">
            <a:avLst/>
          </a:prstGeom>
          <a:noFill/>
        </p:spPr>
        <p:txBody>
          <a:bodyPr wrap="square" rtlCol="0">
            <a:spAutoFit/>
          </a:bodyPr>
          <a:lstStyle/>
          <a:p>
            <a:pPr algn="ctr"/>
            <a:r>
              <a:rPr lang="te-IN" sz="2800" b="1" dirty="0">
                <a:solidFill>
                  <a:srgbClr val="D2C8BF"/>
                </a:solidFill>
                <a:latin typeface="Sree Krushnadevaraya" pitchFamily="2" charset="0"/>
                <a:cs typeface="Sree Krushnadevaraya" pitchFamily="2" charset="0"/>
              </a:rPr>
              <a:t>2026 ఏప్రిల్ 18వ తేదీ 3వ పాఠం</a:t>
            </a:r>
            <a:endParaRPr lang="en" sz="2800" b="1" dirty="0">
              <a:solidFill>
                <a:srgbClr val="D2C8BF"/>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5" y="1385082"/>
            <a:ext cx="3014629" cy="5078313"/>
          </a:xfrm>
          <a:prstGeom prst="rect">
            <a:avLst/>
          </a:prstGeom>
          <a:noFill/>
        </p:spPr>
        <p:txBody>
          <a:bodyPr wrap="square">
            <a:spAutoFit/>
          </a:bodyPr>
          <a:lstStyle/>
          <a:p>
            <a:pPr lvl="0" algn="ctr">
              <a:defRPr/>
            </a:pPr>
            <a:r>
              <a:rPr lang="en-US" sz="36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glow rad="228600">
                    <a:schemeClr val="accent2">
                      <a:satMod val="175000"/>
                      <a:alpha val="40000"/>
                    </a:schemeClr>
                  </a:glow>
                  <a:outerShdw blurRad="38100" dist="38100" dir="2700000" algn="tl">
                    <a:prstClr val="black"/>
                  </a:outerShdw>
                </a:effectLst>
                <a:latin typeface="Sree Krushnadevaraya" pitchFamily="2" charset="0"/>
                <a:cs typeface="Sree Krushnadevaraya" pitchFamily="2" charset="0"/>
              </a:rPr>
              <a:t>“</a:t>
            </a:r>
            <a:r>
              <a:rPr lang="te-IN" sz="36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glow rad="228600">
                    <a:schemeClr val="accent2">
                      <a:satMod val="175000"/>
                      <a:alpha val="40000"/>
                    </a:schemeClr>
                  </a:glow>
                  <a:outerShdw blurRad="38100" dist="38100" dir="2700000" algn="tl">
                    <a:prstClr val="black"/>
                  </a:outerShdw>
                </a:effectLst>
                <a:latin typeface="Sree Krushnadevaraya" pitchFamily="2" charset="0"/>
                <a:cs typeface="Sree Krushnadevaraya" pitchFamily="2" charset="0"/>
              </a:rPr>
              <a:t>తన్ను తాను హెచ్చించుకొను ప్రతివాడును తగ్గింపబడును; తన్నుతాను తగ్గించుకొనువాడు హెచ్చింపబడునని చెప్పెను</a:t>
            </a:r>
            <a:r>
              <a:rPr lang="en-US" sz="36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glow rad="228600">
                    <a:schemeClr val="accent2">
                      <a:satMod val="175000"/>
                      <a:alpha val="40000"/>
                    </a:schemeClr>
                  </a:glow>
                  <a:outerShdw blurRad="38100" dist="38100" dir="2700000" algn="tl">
                    <a:prstClr val="black"/>
                  </a:outerShdw>
                </a:effectLst>
                <a:latin typeface="Sree Krushnadevaraya" pitchFamily="2" charset="0"/>
                <a:cs typeface="Sree Krushnadevaraya" pitchFamily="2" charset="0"/>
              </a:rPr>
              <a:t>”</a:t>
            </a:r>
            <a:r>
              <a:rPr lang="te-IN" sz="36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glow rad="228600">
                    <a:schemeClr val="accent2">
                      <a:satMod val="175000"/>
                      <a:alpha val="40000"/>
                    </a:schemeClr>
                  </a:glow>
                  <a:outerShdw blurRad="38100" dist="38100" dir="2700000" algn="tl">
                    <a:prstClr val="black"/>
                  </a:outerShdw>
                </a:effectLst>
                <a:latin typeface="Sree Krushnadevaraya" pitchFamily="2" charset="0"/>
                <a:cs typeface="Sree Krushnadevaraya" pitchFamily="2" charset="0"/>
              </a:rPr>
              <a:t>.</a:t>
            </a:r>
            <a:endParaRPr lang="en-US" sz="36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glow rad="228600">
                  <a:schemeClr val="accent2">
                    <a:satMod val="175000"/>
                    <a:alpha val="40000"/>
                  </a:schemeClr>
                </a:glow>
                <a:outerShdw blurRad="38100" dist="38100" dir="2700000" algn="tl">
                  <a:prstClr val="black"/>
                </a:outerShdw>
              </a:effectLst>
              <a:latin typeface="Sree Krushnadevaraya" pitchFamily="2" charset="0"/>
              <a:cs typeface="Sree Krushnadevaraya" pitchFamily="2" charset="0"/>
            </a:endParaRPr>
          </a:p>
          <a:p>
            <a:pPr lvl="0" algn="ctr">
              <a:defRPr/>
            </a:pPr>
            <a:r>
              <a:rPr lang="te-IN" sz="3600" b="1" dirty="0">
                <a:ln w="12700" cmpd="sng">
                  <a:solidFill>
                    <a:srgbClr val="5E4138"/>
                  </a:solidFill>
                  <a:prstDash val="solid"/>
                </a:ln>
                <a:solidFill>
                  <a:srgbClr val="FFFF99"/>
                </a:solidFill>
                <a:effectLst>
                  <a:glow rad="228600">
                    <a:schemeClr val="accent2">
                      <a:satMod val="175000"/>
                      <a:alpha val="40000"/>
                    </a:schemeClr>
                  </a:glow>
                  <a:outerShdw blurRad="38100" dist="38100" dir="2700000" algn="tl">
                    <a:prstClr val="black"/>
                  </a:outerShdw>
                </a:effectLst>
                <a:latin typeface="Sree Krushnadevaraya" pitchFamily="2" charset="0"/>
                <a:cs typeface="Sree Krushnadevaraya" pitchFamily="2" charset="0"/>
              </a:rPr>
              <a:t>లూకా</a:t>
            </a:r>
            <a:r>
              <a:rPr lang="en-US" sz="3600" b="1" dirty="0">
                <a:ln w="12700" cmpd="sng">
                  <a:solidFill>
                    <a:srgbClr val="5E4138"/>
                  </a:solidFill>
                  <a:prstDash val="solid"/>
                </a:ln>
                <a:solidFill>
                  <a:srgbClr val="FFFF99"/>
                </a:solidFill>
                <a:effectLst>
                  <a:glow rad="228600">
                    <a:schemeClr val="accent2">
                      <a:satMod val="175000"/>
                      <a:alpha val="40000"/>
                    </a:schemeClr>
                  </a:glow>
                  <a:outerShdw blurRad="38100" dist="38100" dir="2700000" algn="tl">
                    <a:prstClr val="black"/>
                  </a:outerShdw>
                </a:effectLst>
                <a:latin typeface="Sree Krushnadevaraya" pitchFamily="2" charset="0"/>
                <a:cs typeface="Sree Krushnadevaraya" pitchFamily="2" charset="0"/>
              </a:rPr>
              <a:t> 14 : 11</a:t>
            </a:r>
            <a:endParaRPr kumimoji="0" lang="es-ES" sz="3600" b="1" i="0" u="none" strike="noStrike" kern="1200" cap="none" spc="0" normalizeH="0" baseline="0" noProof="0" dirty="0">
              <a:ln w="12700" cmpd="sng">
                <a:solidFill>
                  <a:srgbClr val="5E4138"/>
                </a:solidFill>
                <a:prstDash val="solid"/>
              </a:ln>
              <a:solidFill>
                <a:srgbClr val="FFFF99"/>
              </a:solidFill>
              <a:effectLst>
                <a:glow rad="228600">
                  <a:schemeClr val="accent2">
                    <a:satMod val="175000"/>
                    <a:alpha val="40000"/>
                  </a:schemeClr>
                </a:glow>
                <a:outerShdw blurRad="38100" dist="38100" dir="2700000" algn="tl">
                  <a:prstClr val="black"/>
                </a:outerShdw>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333348532"/>
              </p:ext>
            </p:extLst>
          </p:nvPr>
        </p:nvGraphicFramePr>
        <p:xfrm>
          <a:off x="371475" y="2922632"/>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166376"/>
            <a:ext cx="6734173" cy="400110"/>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నా గురించి విలువైనది ఏమిటి? అది సమాధానం చెప్పడం కష్టమైన ప్రశ్న.</a:t>
            </a:r>
            <a:endParaRPr lang="en" sz="2000" b="1" dirty="0">
              <a:latin typeface="Sree Krushnadevaraya" pitchFamily="2" charset="0"/>
              <a:cs typeface="Sree Krushnadevaraya" pitchFamily="2" charset="0"/>
            </a:endParaRP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575485"/>
            <a:ext cx="6734173" cy="400110"/>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నాకు ఆత్మగౌరవం లేనందున నేను ఏమీ మాట్లాడకపోతే?</a:t>
            </a:r>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862143"/>
            <a:ext cx="6734173" cy="707886"/>
          </a:xfrm>
          <a:prstGeom prst="rect">
            <a:avLst/>
          </a:prstGeom>
          <a:noFill/>
        </p:spPr>
        <p:txBody>
          <a:bodyPr wrap="square">
            <a:spAutoFit/>
          </a:bodyPr>
          <a:lstStyle/>
          <a:p>
            <a:pPr>
              <a:spcBef>
                <a:spcPts val="600"/>
              </a:spcBef>
            </a:pPr>
            <a:r>
              <a:rPr lang="te-IN" sz="2000" b="1" dirty="0">
                <a:solidFill>
                  <a:srgbClr val="FF0000"/>
                </a:solidFill>
                <a:latin typeface="Sree Krushnadevaraya" pitchFamily="2" charset="0"/>
                <a:cs typeface="Sree Krushnadevaraya" pitchFamily="2" charset="0"/>
              </a:rPr>
              <a:t>నేను ఏమీ చెప్పనప్పటికీ (వినయపూర్వకమైన స్థానం), నేను మరియు నాకు ఉన్నదంతా దేవుని నుండి వచ్చిందని నేను అంగీకరిస్తున్నాను.</a:t>
            </a:r>
            <a:endParaRPr lang="en" sz="2000" b="1" dirty="0">
              <a:solidFill>
                <a:srgbClr val="FF0000"/>
              </a:solidFill>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429282"/>
            <a:ext cx="6734173" cy="400110"/>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దేవుడు నన్ను తన కొడుకుగా భావించినందున నేను చాలా చెబితే?</a:t>
            </a:r>
            <a:endParaRPr lang="en" sz="2000" b="1" dirty="0">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3" y="655475"/>
            <a:ext cx="6734173" cy="707886"/>
          </a:xfrm>
          <a:prstGeom prst="rect">
            <a:avLst/>
          </a:prstGeom>
          <a:noFill/>
        </p:spPr>
        <p:txBody>
          <a:bodyPr wrap="square">
            <a:spAutoFit/>
          </a:bodyPr>
          <a:lstStyle/>
          <a:p>
            <a:pPr>
              <a:spcBef>
                <a:spcPts val="600"/>
              </a:spcBef>
            </a:pPr>
            <a:r>
              <a:rPr lang="te-IN" sz="2000" b="1" dirty="0">
                <a:solidFill>
                  <a:srgbClr val="FF0000"/>
                </a:solidFill>
                <a:latin typeface="Sree Krushnadevaraya" pitchFamily="2" charset="0"/>
                <a:cs typeface="Sree Krushnadevaraya" pitchFamily="2" charset="0"/>
              </a:rPr>
              <a:t>నేను చాలా (గర్వించదగిన స్థానం) అని చెబితే, నేను మరియు నేను కలిగి ఉన్న ప్రతిదాన్ని నేను స్వయంగా సాధించానని అంగీకరిస్తున్నాను.</a:t>
            </a:r>
            <a:endParaRPr lang="en" sz="2000" b="1" dirty="0">
              <a:solidFill>
                <a:srgbClr val="FF0000"/>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323439"/>
          </a:xfrm>
          <a:prstGeom prst="rect">
            <a:avLst/>
          </a:prstGeom>
          <a:noFill/>
        </p:spPr>
        <p:txBody>
          <a:bodyPr wrap="square">
            <a:spAutoFit/>
            <a:scene3d>
              <a:camera prst="orthographicFront"/>
              <a:lightRig rig="sunset" dir="t"/>
            </a:scene3d>
            <a:sp3d extrusionH="57150">
              <a:bevelT h="25400" prst="softRound"/>
            </a:sp3d>
          </a:bodyPr>
          <a:lstStyle/>
          <a:p>
            <a:pPr algn="ctr"/>
            <a:r>
              <a:rPr lang="te-IN" sz="80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latin typeface="Sree Krushnadevaraya" pitchFamily="2" charset="0"/>
                <a:cs typeface="Sree Krushnadevaraya" pitchFamily="2" charset="0"/>
              </a:rPr>
              <a:t>అహంకారానికి ఉదాహరణలు</a:t>
            </a: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49476"/>
            <a:ext cx="12192000" cy="923330"/>
          </a:xfrm>
          <a:prstGeom prst="rect">
            <a:avLst/>
          </a:prstGeom>
          <a:noFill/>
        </p:spPr>
        <p:txBody>
          <a:bodyPr wrap="square">
            <a:spAutoFit/>
          </a:bodyPr>
          <a:lstStyle/>
          <a:p>
            <a:pPr algn="ctr"/>
            <a:r>
              <a:rPr lang="te-I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latin typeface="Sree Krushnadevaraya" pitchFamily="2" charset="0"/>
                <a:cs typeface="Sree Krushnadevaraya" pitchFamily="2" charset="0"/>
              </a:rPr>
              <a:t>లూసిఫర్</a:t>
            </a: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830997"/>
          </a:xfrm>
          <a:prstGeom prst="rect">
            <a:avLst/>
          </a:prstGeom>
          <a:noFill/>
        </p:spPr>
        <p:txBody>
          <a:bodyPr wrap="square">
            <a:spAutoFit/>
          </a:bodyPr>
          <a:lstStyle/>
          <a:p>
            <a:pPr algn="ctr"/>
            <a:r>
              <a:rPr lang="en" sz="2400" b="1" dirty="0">
                <a:solidFill>
                  <a:schemeClr val="accent3"/>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accent3"/>
                </a:solidFill>
                <a:effectLst>
                  <a:outerShdw blurRad="38100" dist="38100" dir="2700000" algn="tl">
                    <a:srgbClr val="000000">
                      <a:alpha val="43137"/>
                    </a:srgbClr>
                  </a:outerShdw>
                </a:effectLst>
                <a:latin typeface="Sree Krushnadevaraya" pitchFamily="2" charset="0"/>
                <a:cs typeface="Sree Krushnadevaraya" pitchFamily="2" charset="0"/>
              </a:rPr>
              <a:t>లోకములో ఉన్నదంతయు, అనగా శరీరాశయు నేత్రాశయు జీవపుడంబమును తండ్రివలన పుట్టినవి కావు; అవి లోకసంబంధమైనవే.</a:t>
            </a:r>
            <a:r>
              <a:rPr lang="en" sz="2400" b="1" dirty="0">
                <a:solidFill>
                  <a:schemeClr val="accent3"/>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chemeClr val="accent3"/>
                </a:solidFill>
                <a:effectLst>
                  <a:outerShdw blurRad="38100" dist="38100" dir="2700000" algn="tl">
                    <a:srgbClr val="000000">
                      <a:alpha val="43137"/>
                    </a:srgbClr>
                  </a:outerShdw>
                </a:effectLst>
                <a:latin typeface="Sree Krushnadevaraya" pitchFamily="2" charset="0"/>
                <a:cs typeface="Sree Krushnadevaraya" pitchFamily="2" charset="0"/>
              </a:rPr>
              <a:t>1 యోహాను</a:t>
            </a:r>
            <a:r>
              <a:rPr lang="en" sz="2400" b="1" dirty="0">
                <a:solidFill>
                  <a:schemeClr val="accent3"/>
                </a:solidFill>
                <a:effectLst>
                  <a:outerShdw blurRad="38100" dist="38100" dir="2700000" algn="tl">
                    <a:srgbClr val="000000">
                      <a:alpha val="43137"/>
                    </a:srgbClr>
                  </a:outerShdw>
                </a:effectLst>
                <a:latin typeface="Sree Krushnadevaraya" pitchFamily="2" charset="0"/>
                <a:cs typeface="Sree Krushnadevaraya" pitchFamily="2" charset="0"/>
              </a:rPr>
              <a:t> 2:16)</a:t>
            </a:r>
            <a:endParaRPr lang="es-ES" sz="2400" b="1" dirty="0">
              <a:solidFill>
                <a:schemeClr val="accent3"/>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608372"/>
            <a:ext cx="8429624" cy="1446550"/>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గర్వం గురించి మాట్లాడితే, ఈ భావన మొదట ఉద్భవించిన వ్యక్తి గురించి మాట్లాడాలిః లూసిఫెర్. అతను తన స్థానంతో సంతృప్తి చెందకూడదని నిర్ణయించుకున్నాడు, కానీ ఉన్నత స్థానానికి ఎదగాలని కోరుకున్నాడు. (1 తిమోతి 3: 1-5) యెహోవాకు విధేయత చూపడం ద్వారా ఆయన తనను తాను మహిమపరచుకోవాలనుకున్నాడు.</a:t>
            </a:r>
            <a:endParaRPr lang="en" sz="2200"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573028"/>
            <a:ext cx="7505701" cy="769441"/>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కానీ అన్ని ఆకాంక్షలు అహంకారం కాదు. పిల్లల విజయం లేదా వ్యక్తిగత ఆశయం నుండి పొందిన సంతృప్తి అనారోగ్యకరమైన అహంకారం కాదు.</a:t>
            </a:r>
            <a:endParaRPr lang="en" sz="2200" dirty="0">
              <a:latin typeface="Sree Krushnadevaraya" pitchFamily="2" charset="0"/>
              <a:cs typeface="Sree Krushnadevaraya" pitchFamily="2" charset="0"/>
            </a:endParaRP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217292"/>
            <a:ext cx="8429624" cy="1107996"/>
          </a:xfrm>
          <a:prstGeom prst="rect">
            <a:avLst/>
          </a:prstGeom>
          <a:noFill/>
        </p:spPr>
        <p:txBody>
          <a:bodyPr wrap="square">
            <a:spAutoFit/>
          </a:bodyPr>
          <a:lstStyle/>
          <a:p>
            <a:pPr lvl="0">
              <a:spcBef>
                <a:spcPts val="600"/>
              </a:spcBef>
              <a:defRPr/>
            </a:pPr>
            <a:r>
              <a:rPr lang="te-IN" sz="2200" b="1" dirty="0">
                <a:solidFill>
                  <a:prstClr val="black"/>
                </a:solidFill>
                <a:latin typeface="Sree Krushnadevaraya" pitchFamily="2" charset="0"/>
                <a:cs typeface="Sree Krushnadevaraya" pitchFamily="2" charset="0"/>
              </a:rPr>
              <a:t>మనకు నచ్చినది చేయాలనే కోరిక, మనకు కావలసినది కలిగి ఉండాలనే కోరిక మరియు కీర్తి లేదా సంపదను సంపాదించడానికి అనుమతించే స్థానాలను పొందాలనే కోరిక మనకు "వారసత్వంగా" వచ్చింది. ప్రపంచం మనకు అందించేది అదే! (1 యోహాను 2:16).</a:t>
            </a:r>
            <a:endParaRPr kumimoji="0" lang="en" sz="22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628509"/>
            <a:ext cx="7505701" cy="1107996"/>
          </a:xfrm>
          <a:prstGeom prst="rect">
            <a:avLst/>
          </a:prstGeom>
          <a:noFill/>
        </p:spPr>
        <p:txBody>
          <a:bodyPr wrap="square">
            <a:spAutoFit/>
          </a:bodyPr>
          <a:lstStyle/>
          <a:p>
            <a:pPr lvl="0">
              <a:spcBef>
                <a:spcPts val="600"/>
              </a:spcBef>
              <a:defRPr/>
            </a:pPr>
            <a:r>
              <a:rPr lang="te-IN" sz="2200" b="1" dirty="0">
                <a:solidFill>
                  <a:prstClr val="black"/>
                </a:solidFill>
                <a:latin typeface="Sree Krushnadevaraya" pitchFamily="2" charset="0"/>
                <a:cs typeface="Sree Krushnadevaraya" pitchFamily="2" charset="0"/>
              </a:rPr>
              <a:t>గుర్తుంచుకోవలసిన ముఖ్యమైన విషయం ఏమిటంటే, మన ఆస్తులు, నైపుణ్యాలు మరియు విజయాలు మన విలువను నిర్ణయించవు. అహంకారం అనేది మన జీవితాలలో దేవుడు చేసే వాటికి మహిమను ఇవ్వకపోవడం.</a:t>
            </a:r>
            <a:endParaRPr kumimoji="0" lang="en" sz="22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81888"/>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te-I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యేసు శిష్యులు</a:t>
            </a: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461665"/>
          </a:xfrm>
          <a:prstGeom prst="rect">
            <a:avLst/>
          </a:prstGeom>
          <a:noFill/>
        </p:spPr>
        <p:txBody>
          <a:bodyPr wrap="square">
            <a:spAutoFit/>
            <a:scene3d>
              <a:camera prst="orthographicFront"/>
              <a:lightRig rig="threePt" dir="t"/>
            </a:scene3d>
            <a:sp3d extrusionH="57150">
              <a:bevelT w="38100" h="38100"/>
            </a:sp3d>
          </a:bodyPr>
          <a:lstStyle/>
          <a:p>
            <a:pPr algn="ctr"/>
            <a:r>
              <a:rPr lang="en" sz="2400" b="1" dirty="0">
                <a:solidFill>
                  <a:schemeClr val="accent5">
                    <a:lumMod val="50000"/>
                  </a:schemeClr>
                </a:solidFill>
                <a:latin typeface="Sree Krushnadevaraya" pitchFamily="2" charset="0"/>
                <a:cs typeface="Sree Krushnadevaraya" pitchFamily="2" charset="0"/>
              </a:rPr>
              <a:t>“</a:t>
            </a:r>
            <a:r>
              <a:rPr lang="te-IN" sz="2400" b="1" dirty="0">
                <a:solidFill>
                  <a:schemeClr val="accent5">
                    <a:lumMod val="50000"/>
                  </a:schemeClr>
                </a:solidFill>
                <a:latin typeface="Sree Krushnadevaraya" pitchFamily="2" charset="0"/>
                <a:cs typeface="Sree Krushnadevaraya" pitchFamily="2" charset="0"/>
              </a:rPr>
              <a:t>తమలో ఎవడు గొప్పవాడుగా ఎంచబడునో అను వివాదము వారిలో పుట్టగా</a:t>
            </a:r>
            <a:r>
              <a:rPr lang="en" sz="2400" b="1" dirty="0">
                <a:solidFill>
                  <a:schemeClr val="accent5">
                    <a:lumMod val="50000"/>
                  </a:schemeClr>
                </a:solidFill>
                <a:latin typeface="Sree Krushnadevaraya" pitchFamily="2" charset="0"/>
                <a:cs typeface="Sree Krushnadevaraya" pitchFamily="2" charset="0"/>
              </a:rPr>
              <a:t>” </a:t>
            </a:r>
            <a:r>
              <a:rPr lang="en" sz="2000" b="1" dirty="0">
                <a:solidFill>
                  <a:schemeClr val="accent5">
                    <a:lumMod val="50000"/>
                  </a:schemeClr>
                </a:solidFill>
                <a:latin typeface="Sree Krushnadevaraya" pitchFamily="2" charset="0"/>
                <a:cs typeface="Sree Krushnadevaraya" pitchFamily="2" charset="0"/>
              </a:rPr>
              <a:t>(</a:t>
            </a:r>
            <a:r>
              <a:rPr lang="te-IN" sz="2000" b="1" dirty="0">
                <a:solidFill>
                  <a:schemeClr val="accent5">
                    <a:lumMod val="50000"/>
                  </a:schemeClr>
                </a:solidFill>
                <a:latin typeface="Sree Krushnadevaraya" pitchFamily="2" charset="0"/>
                <a:cs typeface="Sree Krushnadevaraya" pitchFamily="2" charset="0"/>
              </a:rPr>
              <a:t>లూకా</a:t>
            </a:r>
            <a:r>
              <a:rPr lang="en" sz="2000" b="1" dirty="0">
                <a:solidFill>
                  <a:schemeClr val="accent5">
                    <a:lumMod val="50000"/>
                  </a:schemeClr>
                </a:solidFill>
                <a:latin typeface="Sree Krushnadevaraya" pitchFamily="2" charset="0"/>
                <a:cs typeface="Sree Krushnadevaraya" pitchFamily="2" charset="0"/>
              </a:rPr>
              <a:t>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218470"/>
            <a:ext cx="7445105"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వారు యేసుతో మూడు సంవత్సరాలకు పైగా గడిపారు. ఆయన అప్పుడే వారి పాదాలను కడిగి, అందరి కోసం చిందిన తన రక్తాన్ని గురించి చెప్పారు. అయినప్పటికీ, వారు రాత్రి భోజనం చేస్తున్నప్పుడు, వారి సంభాషణకు వీటన్నిటితో సంబంధం లేదు: వారిలో ఎవరు గొప్పవారు? (లూకా 22:24).</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625783"/>
            <a:ext cx="3822244" cy="1938992"/>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వారి గర్వం వారు అగ్రస్థానానికి అర్హులని నమ్మేలా చేసింది. వారి భావాల గురుత్వాకర్షణను గ్రహించడంలో విఫలమయ్యారు. వారు తమ అహంకారం కారణంగా దేవుణ్ణి తమ హృదయాల నుండి దూరంగా నెట్టారు.</a:t>
            </a:r>
            <a:endParaRPr lang="en" sz="2000" b="1" dirty="0">
              <a:latin typeface="Sree Krushnadevaraya" pitchFamily="2" charset="0"/>
              <a:cs typeface="Sree Krushnadevaraya" pitchFamily="2" charset="0"/>
            </a:endParaRP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5001"/>
            <a:ext cx="7445104"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యేసు సూటిగా విషయానికి వచ్చారు</a:t>
            </a:r>
            <a:r>
              <a:rPr lang="en-US"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"నేను సేవ చేసేవాడిగా మీ మధ్య ఉన్నాను" (లూకా 22:27). మరో మాటలో చెప్పాలంటే: మీరు మీ గురువులా గొప్పగా ఉండాలనుకుంటే, ఇతరులకు సేవ చేయండి.</a:t>
            </a:r>
            <a:endParaRPr lang="en" sz="2000" b="1" dirty="0">
              <a:latin typeface="Sree Krushnadevaraya" pitchFamily="2" charset="0"/>
              <a:cs typeface="Sree Krushnadevaraya" pitchFamily="2" charset="0"/>
            </a:endParaRP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775481"/>
            <a:ext cx="7445104"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మన అహంకారం మనకు ఇతరులచే సేవ చేయబడటానికి అర్హులని చెబుతుంది (మేము వారి కంటే గొప్పవారు). వినయ సేవకులుగా మారాలంటే భగవంతుని అనుగ్రహం కావాలి.</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200329"/>
          </a:xfrm>
          <a:prstGeom prst="rect">
            <a:avLst/>
          </a:prstGeom>
          <a:noFill/>
        </p:spPr>
        <p:txBody>
          <a:bodyPr wrap="square">
            <a:spAutoFit/>
            <a:scene3d>
              <a:camera prst="orthographicFront"/>
              <a:lightRig rig="chilly" dir="t"/>
            </a:scene3d>
            <a:sp3d extrusionH="57150">
              <a:bevelT h="25400" prst="softRound"/>
            </a:sp3d>
          </a:bodyPr>
          <a:lstStyle/>
          <a:p>
            <a:pPr algn="ctr"/>
            <a:r>
              <a:rPr lang="te-IN" sz="72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latin typeface="Sree Krushnadevaraya" pitchFamily="2" charset="0"/>
                <a:cs typeface="Sree Krushnadevaraya" pitchFamily="2" charset="0"/>
              </a:rPr>
              <a:t>వినయానికి ఉదాహరణలు</a:t>
            </a: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47992"/>
            <a:ext cx="12192000" cy="830997"/>
          </a:xfrm>
          <a:prstGeom prst="rect">
            <a:avLst/>
          </a:prstGeom>
          <a:noFill/>
        </p:spPr>
        <p:txBody>
          <a:bodyPr wrap="square">
            <a:spAutoFit/>
          </a:bodyPr>
          <a:lstStyle/>
          <a:p>
            <a:pPr algn="ctr"/>
            <a:r>
              <a:rPr lang="te-I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latin typeface="Sree Krushnadevaraya" pitchFamily="2" charset="0"/>
                <a:cs typeface="Sree Krushnadevaraya" pitchFamily="2" charset="0"/>
              </a:rPr>
              <a:t>పన్ను వసూలు చేసే వ్యక్తి</a:t>
            </a: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640037"/>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rgbClr val="00665A"/>
                </a:solidFill>
                <a:latin typeface="Sree Krushnadevaraya" pitchFamily="2" charset="0"/>
                <a:cs typeface="Sree Krushnadevaraya" pitchFamily="2" charset="0"/>
              </a:rPr>
              <a:t>“</a:t>
            </a:r>
            <a:r>
              <a:rPr lang="te-IN" sz="2000" b="1" dirty="0">
                <a:solidFill>
                  <a:srgbClr val="00665A"/>
                </a:solidFill>
                <a:latin typeface="Sree Krushnadevaraya" pitchFamily="2" charset="0"/>
                <a:cs typeface="Sree Krushnadevaraya" pitchFamily="2" charset="0"/>
              </a:rPr>
              <a:t>అయితే సుంకరి దూరముగా నిలుచుండి, ఆకాశమువైపు కన్ను లెత్తుటకైనను ధైర్యముచాలక రొమ్ము కొట్టుకొనుచు దేవా, పాపినైన నన్ను కరుణించుమని పలికెను.</a:t>
            </a:r>
            <a:r>
              <a:rPr lang="en" sz="2000" b="1" dirty="0">
                <a:solidFill>
                  <a:srgbClr val="00665A"/>
                </a:solidFill>
                <a:latin typeface="Sree Krushnadevaraya" pitchFamily="2" charset="0"/>
                <a:cs typeface="Sree Krushnadevaraya" pitchFamily="2" charset="0"/>
              </a:rPr>
              <a:t> ” (</a:t>
            </a:r>
            <a:r>
              <a:rPr lang="te-IN" sz="2000" b="1" dirty="0">
                <a:solidFill>
                  <a:srgbClr val="00665A"/>
                </a:solidFill>
                <a:latin typeface="Sree Krushnadevaraya" pitchFamily="2" charset="0"/>
                <a:cs typeface="Sree Krushnadevaraya" pitchFamily="2" charset="0"/>
              </a:rPr>
              <a:t>లూకా</a:t>
            </a:r>
            <a:r>
              <a:rPr lang="en" sz="2000" b="1" dirty="0">
                <a:solidFill>
                  <a:srgbClr val="00665A"/>
                </a:solidFill>
                <a:latin typeface="Sree Krushnadevaraya" pitchFamily="2" charset="0"/>
                <a:cs typeface="Sree Krushnadevaraya" pitchFamily="2" charset="0"/>
              </a:rPr>
              <a:t> 18:13)</a:t>
            </a:r>
            <a:endParaRPr lang="es-ES" sz="2000" b="1" dirty="0">
              <a:solidFill>
                <a:srgbClr val="00665A"/>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495633"/>
            <a:ext cx="3690662" cy="224676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ఒక పరిసయ్యుడు తాను చేసిన మంచి పనుల గురించి మరియు పరలోకానికి ముందు తనకున్న యోగ్యతలను గురించి దేవునికి చెబుతున్నాడు. కానీ యేసు తాను దేవునికి కాదు, "తన కొరకు ప్రార్థించానని" చెప్పాడు (లూకా 18:11-12). అహంకారానికి సరైన ఉదాహరణ.</a:t>
            </a:r>
            <a:endParaRPr lang="en" sz="2000" b="1" dirty="0">
              <a:latin typeface="Sree Krushnadevaraya" pitchFamily="2" charset="0"/>
              <a:cs typeface="Sree Krushnadevaraya" pitchFamily="2" charset="0"/>
            </a:endParaRPr>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3197986399"/>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379150"/>
            <a:ext cx="4564154" cy="2554545"/>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ఒక సుంకరి</a:t>
            </a:r>
            <a:r>
              <a:rPr lang="en-US" sz="2000" b="1" dirty="0">
                <a:solidFill>
                  <a:prstClr val="black"/>
                </a:solidFill>
                <a:latin typeface="Sree Krushnadevaraya" pitchFamily="2" charset="0"/>
                <a:cs typeface="Sree Krushnadevaraya" pitchFamily="2" charset="0"/>
              </a:rPr>
              <a:t> </a:t>
            </a:r>
            <a:r>
              <a:rPr lang="te-IN" sz="2000" b="1" dirty="0">
                <a:solidFill>
                  <a:prstClr val="black"/>
                </a:solidFill>
                <a:latin typeface="Sree Krushnadevaraya" pitchFamily="2" charset="0"/>
                <a:cs typeface="Sree Krushnadevaraya" pitchFamily="2" charset="0"/>
              </a:rPr>
              <a:t>దేవుని సహాయం కోసం అడిగాడు, ఎందుకంటే అతను పాపి (లూకా 18:13). వినయంగా దేవుని ముందు తనను తాను సమర్పించుకోవడం ద్వారా, అతను "నీతిమంతుడుగా తన ఇంటికి వెళ్ళాడు," ఎందుకంటే "తన్ను తాను హెచ్చించుకునే ప్రతి ఒక్కరూ తగ్గించబడతారు, మరియు తన్ను తాను తగ్గించుకునేవాడు హెచ్చించబడతాడు" (లూకా 18:14).</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E0B21883-9367-1644-DC0E-9EF9FCAA2F8F}"/>
              </a:ext>
            </a:extLst>
          </p:cNvPr>
          <p:cNvSpPr txBox="1"/>
          <p:nvPr/>
        </p:nvSpPr>
        <p:spPr>
          <a:xfrm>
            <a:off x="221736" y="3993643"/>
            <a:ext cx="12024856" cy="461665"/>
          </a:xfrm>
          <a:prstGeom prst="rect">
            <a:avLst/>
          </a:prstGeom>
          <a:noFill/>
        </p:spPr>
        <p:txBody>
          <a:bodyPr wrap="square">
            <a:spAutoFit/>
          </a:bodyPr>
          <a:lstStyle/>
          <a:p>
            <a:pPr algn="ctr">
              <a:spcBef>
                <a:spcPts val="600"/>
              </a:spcBef>
            </a:pPr>
            <a:r>
              <a:rPr lang="te-IN" sz="2400" b="1" dirty="0">
                <a:latin typeface="Sree Krushnadevaraya" pitchFamily="2" charset="0"/>
                <a:cs typeface="Sree Krushnadevaraya" pitchFamily="2" charset="0"/>
              </a:rPr>
              <a:t>మన పాపాన్ని గుర్తించి, క్రీస్తు సహాయాన్ని కోరినప్పుడు నిజమైన వినయం ప్రారంభమవుతుంది. అప్పుడు…</a:t>
            </a:r>
            <a:endParaRPr lang="en" sz="2400" b="1" dirty="0">
              <a:latin typeface="Sree Krushnadevaraya" pitchFamily="2" charset="0"/>
              <a:cs typeface="Sree Krushnadevaraya" pitchFamily="2" charset="0"/>
            </a:endParaRP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785</TotalTime>
  <Words>1110</Words>
  <Application>Microsoft Office PowerPoint</Application>
  <PresentationFormat>Panorámica</PresentationFormat>
  <Paragraphs>66</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Sree Krushnadevaraya</vt:lpstr>
      <vt:lpstr>Gidugu</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Presentations </dc:title>
  <dc:creator>Samraj K</dc:creator>
  <cp:lastModifiedBy>Sergio</cp:lastModifiedBy>
  <cp:revision>116</cp:revision>
  <dcterms:created xsi:type="dcterms:W3CDTF">2026-03-07T07:45:25Z</dcterms:created>
  <dcterms:modified xsi:type="dcterms:W3CDTF">2026-04-10T21:19:11Z</dcterms:modified>
</cp:coreProperties>
</file>