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3"/>
  </p:notesMasterIdLst>
  <p:sldIdLst>
    <p:sldId id="270" r:id="rId3"/>
    <p:sldId id="256" r:id="rId4"/>
    <p:sldId id="262" r:id="rId5"/>
    <p:sldId id="266" r:id="rId6"/>
    <p:sldId id="267" r:id="rId7"/>
    <p:sldId id="268" r:id="rId8"/>
    <p:sldId id="260" r:id="rId9"/>
    <p:sldId id="261" r:id="rId10"/>
    <p:sldId id="269" r:id="rId11"/>
    <p:sldId id="264" r:id="rId12"/>
  </p:sldIdLst>
  <p:sldSz cx="12192000" cy="6858000"/>
  <p:notesSz cx="6858000" cy="9144000"/>
  <p:embeddedFontLst>
    <p:embeddedFont>
      <p:font typeface="Gidugu" panose="020B0604020202020204" charset="0"/>
      <p:regular r:id="rId14"/>
    </p:embeddedFont>
    <p:embeddedFont>
      <p:font typeface="Sree Krushnadevaraya" panose="02000600000000000000" pitchFamily="2" charset="0"/>
      <p:regular r:id="rId1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28" d="100"/>
          <a:sy n="28" d="100"/>
        </p:scale>
        <p:origin x="96" y="14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2.fntdata"/><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ata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image" Target="../media/image30.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1 కొరింథీయులకు 8</a:t>
          </a:r>
          <a:endParaRPr lang="en" sz="2000" b="1" dirty="0">
            <a:latin typeface="Sree Krushnadevaraya" pitchFamily="2" charset="0"/>
            <a:cs typeface="Sree Krushnadevaraya" pitchFamily="2" charset="0"/>
          </a:endParaRPr>
        </a:p>
      </dgm:t>
    </dgm:pt>
    <dgm:pt modelId="{194D3DDD-781E-487E-BE5E-CC1789E42CF2}" type="parTrans" cxnId="{0DFE376C-6ADB-42B6-B120-E3C6CF69EBB1}">
      <dgm:prSet/>
      <dgm:spPr/>
      <dgm:t>
        <a:bodyPr/>
        <a:lstStyle/>
        <a:p>
          <a:pPr>
            <a:lnSpc>
              <a:spcPct val="50000"/>
            </a:lnSpc>
          </a:pPr>
          <a:endParaRPr lang="es-ES" sz="2000" b="1">
            <a:latin typeface="Sree Krushnadevaraya" pitchFamily="2" charset="0"/>
            <a:cs typeface="Sree Krushnadevaraya" pitchFamily="2" charset="0"/>
          </a:endParaRPr>
        </a:p>
      </dgm:t>
    </dgm:pt>
    <dgm:pt modelId="{3C1CC809-8E8C-4D32-A836-E33BAAC1F441}" type="sibTrans" cxnId="{0DFE376C-6ADB-42B6-B120-E3C6CF69EBB1}">
      <dgm:prSet/>
      <dgm:spPr/>
      <dgm:t>
        <a:bodyPr/>
        <a:lstStyle/>
        <a:p>
          <a:pPr>
            <a:lnSpc>
              <a:spcPct val="50000"/>
            </a:lnSpc>
          </a:pPr>
          <a:endParaRPr lang="es-ES" sz="2000" b="1">
            <a:latin typeface="Sree Krushnadevaraya" pitchFamily="2" charset="0"/>
            <a:cs typeface="Sree Krushnadevaraya" pitchFamily="2" charset="0"/>
          </a:endParaRPr>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nchor="b"/>
        <a:lstStyle/>
        <a:p>
          <a:pPr>
            <a:lnSpc>
              <a:spcPct val="50000"/>
            </a:lnSpc>
            <a:buNone/>
          </a:pPr>
          <a:r>
            <a:rPr lang="te-IN" sz="2000" b="1" dirty="0">
              <a:solidFill>
                <a:srgbClr val="105660"/>
              </a:solidFill>
              <a:latin typeface="Sree Krushnadevaraya" pitchFamily="2" charset="0"/>
              <a:cs typeface="Sree Krushnadevaraya" pitchFamily="2" charset="0"/>
            </a:rPr>
            <a:t>విగ్రహాలకు అర్పించిన ఆహారము</a:t>
          </a:r>
          <a:endParaRPr lang="en" sz="2000" b="1" dirty="0">
            <a:solidFill>
              <a:srgbClr val="105660"/>
            </a:solidFill>
            <a:latin typeface="Sree Krushnadevaraya" pitchFamily="2" charset="0"/>
            <a:cs typeface="Sree Krushnadevaraya" pitchFamily="2" charset="0"/>
          </a:endParaRPr>
        </a:p>
      </dgm:t>
    </dgm:pt>
    <dgm:pt modelId="{0649B2E2-32EE-4588-BC06-73599311D52F}" type="parTrans" cxnId="{8069C2BD-91EA-44BC-935D-5B69537D5FB2}">
      <dgm:prSet/>
      <dgm:spPr/>
      <dgm:t>
        <a:bodyPr/>
        <a:lstStyle/>
        <a:p>
          <a:pPr>
            <a:lnSpc>
              <a:spcPct val="50000"/>
            </a:lnSpc>
          </a:pPr>
          <a:endParaRPr lang="es-ES" sz="2000" b="1">
            <a:latin typeface="Sree Krushnadevaraya" pitchFamily="2" charset="0"/>
            <a:cs typeface="Sree Krushnadevaraya" pitchFamily="2" charset="0"/>
          </a:endParaRPr>
        </a:p>
      </dgm:t>
    </dgm:pt>
    <dgm:pt modelId="{72DA17D0-0320-45F2-9CB8-722D008DBF13}" type="sibTrans" cxnId="{8069C2BD-91EA-44BC-935D-5B69537D5FB2}">
      <dgm:prSet/>
      <dgm:spPr/>
      <dgm:t>
        <a:bodyPr/>
        <a:lstStyle/>
        <a:p>
          <a:pPr>
            <a:lnSpc>
              <a:spcPct val="50000"/>
            </a:lnSpc>
          </a:pPr>
          <a:endParaRPr lang="es-ES" sz="2000" b="1">
            <a:latin typeface="Sree Krushnadevaraya" pitchFamily="2" charset="0"/>
            <a:cs typeface="Sree Krushnadevaraya" pitchFamily="2" charset="0"/>
          </a:endParaRPr>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nchor="b"/>
        <a:lstStyle/>
        <a:p>
          <a:pPr>
            <a:lnSpc>
              <a:spcPct val="50000"/>
            </a:lnSpc>
            <a:buNone/>
          </a:pPr>
          <a:r>
            <a:rPr lang="en" sz="2000" b="1" dirty="0">
              <a:latin typeface="Sree Krushnadevaraya" pitchFamily="2" charset="0"/>
              <a:cs typeface="Sree Krushnadevaraya" pitchFamily="2" charset="0"/>
            </a:rPr>
            <a:t>(</a:t>
          </a:r>
          <a:r>
            <a:rPr lang="te-IN" sz="2000" b="1" dirty="0">
              <a:latin typeface="Sree Krushnadevaraya" pitchFamily="2" charset="0"/>
              <a:cs typeface="Sree Krushnadevaraya" pitchFamily="2" charset="0"/>
            </a:rPr>
            <a:t>జ్ఞానము మరియు ప్రేమ</a:t>
          </a:r>
          <a:r>
            <a:rPr lang="en" sz="2000" b="1" dirty="0">
              <a:latin typeface="Sree Krushnadevaraya" pitchFamily="2" charset="0"/>
              <a:cs typeface="Sree Krushnadevaraya" pitchFamily="2" charset="0"/>
            </a:rPr>
            <a:t>)</a:t>
          </a:r>
        </a:p>
      </dgm:t>
    </dgm:pt>
    <dgm:pt modelId="{10F515B2-ED3A-409F-BCD3-D9353A3A44C3}" type="parTrans" cxnId="{5F0486D8-51B4-482B-870D-B2B9BC0AE83C}">
      <dgm:prSet/>
      <dgm:spPr/>
      <dgm:t>
        <a:bodyPr/>
        <a:lstStyle/>
        <a:p>
          <a:pPr>
            <a:lnSpc>
              <a:spcPct val="50000"/>
            </a:lnSpc>
          </a:pPr>
          <a:endParaRPr lang="es-ES" sz="2000" b="1">
            <a:latin typeface="Sree Krushnadevaraya" pitchFamily="2" charset="0"/>
            <a:cs typeface="Sree Krushnadevaraya" pitchFamily="2" charset="0"/>
          </a:endParaRPr>
        </a:p>
      </dgm:t>
    </dgm:pt>
    <dgm:pt modelId="{9ADDA0EC-1591-4B58-B3BA-E14D06682C58}" type="sibTrans" cxnId="{5F0486D8-51B4-482B-870D-B2B9BC0AE83C}">
      <dgm:prSet/>
      <dgm:spPr/>
      <dgm:t>
        <a:bodyPr/>
        <a:lstStyle/>
        <a:p>
          <a:pPr>
            <a:lnSpc>
              <a:spcPct val="50000"/>
            </a:lnSpc>
          </a:pPr>
          <a:endParaRPr lang="es-ES" sz="2000" b="1">
            <a:latin typeface="Sree Krushnadevaraya" pitchFamily="2" charset="0"/>
            <a:cs typeface="Sree Krushnadevaraya" pitchFamily="2" charset="0"/>
          </a:endParaRPr>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1 కొరింథీయులకు 9</a:t>
          </a:r>
          <a:endParaRPr lang="en" sz="2000" b="1" dirty="0">
            <a:latin typeface="Sree Krushnadevaraya" pitchFamily="2" charset="0"/>
            <a:cs typeface="Sree Krushnadevaraya" pitchFamily="2" charset="0"/>
          </a:endParaRPr>
        </a:p>
      </dgm:t>
    </dgm:pt>
    <dgm:pt modelId="{173A3E42-C226-407F-8237-FD1E5BB3E420}" type="parTrans" cxnId="{A9424E30-0283-4EB8-8AC1-83260AB5FF22}">
      <dgm:prSet/>
      <dgm:spPr/>
      <dgm:t>
        <a:bodyPr/>
        <a:lstStyle/>
        <a:p>
          <a:pPr>
            <a:lnSpc>
              <a:spcPct val="50000"/>
            </a:lnSpc>
          </a:pPr>
          <a:endParaRPr lang="es-ES" sz="2000" b="1">
            <a:latin typeface="Sree Krushnadevaraya" pitchFamily="2" charset="0"/>
            <a:cs typeface="Sree Krushnadevaraya" pitchFamily="2" charset="0"/>
          </a:endParaRPr>
        </a:p>
      </dgm:t>
    </dgm:pt>
    <dgm:pt modelId="{E2FD1593-85B8-4ED3-9E3C-EE793DFF1658}" type="sibTrans" cxnId="{A9424E30-0283-4EB8-8AC1-83260AB5FF22}">
      <dgm:prSet/>
      <dgm:spPr/>
      <dgm:t>
        <a:bodyPr/>
        <a:lstStyle/>
        <a:p>
          <a:pPr>
            <a:lnSpc>
              <a:spcPct val="50000"/>
            </a:lnSpc>
          </a:pPr>
          <a:endParaRPr lang="es-ES" sz="2000" b="1">
            <a:latin typeface="Sree Krushnadevaraya" pitchFamily="2" charset="0"/>
            <a:cs typeface="Sree Krushnadevaraya" pitchFamily="2" charset="0"/>
          </a:endParaRPr>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solidFill>
                <a:schemeClr val="accent1">
                  <a:lumMod val="50000"/>
                </a:schemeClr>
              </a:solidFill>
              <a:latin typeface="Sree Krushnadevaraya" pitchFamily="2" charset="0"/>
              <a:cs typeface="Sree Krushnadevaraya" pitchFamily="2" charset="0"/>
            </a:rPr>
            <a:t>పౌలు తన హక్కులను త్యజించుట</a:t>
          </a:r>
          <a:endParaRPr lang="en" sz="2000" b="1" dirty="0">
            <a:solidFill>
              <a:schemeClr val="accent1">
                <a:lumMod val="50000"/>
              </a:schemeClr>
            </a:solidFill>
            <a:latin typeface="Sree Krushnadevaraya" pitchFamily="2" charset="0"/>
            <a:cs typeface="Sree Krushnadevaraya" pitchFamily="2" charset="0"/>
          </a:endParaRPr>
        </a:p>
      </dgm:t>
    </dgm:pt>
    <dgm:pt modelId="{DA552DF3-2578-49D5-B151-85AED4F0B1F2}" type="parTrans" cxnId="{F5A1A44B-50FB-4C38-BC3A-6CC53E41B616}">
      <dgm:prSet/>
      <dgm:spPr/>
      <dgm:t>
        <a:bodyPr/>
        <a:lstStyle/>
        <a:p>
          <a:pPr>
            <a:lnSpc>
              <a:spcPct val="50000"/>
            </a:lnSpc>
          </a:pPr>
          <a:endParaRPr lang="es-ES" sz="2000" b="1">
            <a:latin typeface="Sree Krushnadevaraya" pitchFamily="2" charset="0"/>
            <a:cs typeface="Sree Krushnadevaraya" pitchFamily="2" charset="0"/>
          </a:endParaRPr>
        </a:p>
      </dgm:t>
    </dgm:pt>
    <dgm:pt modelId="{E544601E-07D6-4C33-8042-DB025AEE11B5}" type="sibTrans" cxnId="{F5A1A44B-50FB-4C38-BC3A-6CC53E41B616}">
      <dgm:prSet/>
      <dgm:spPr/>
      <dgm:t>
        <a:bodyPr/>
        <a:lstStyle/>
        <a:p>
          <a:pPr>
            <a:lnSpc>
              <a:spcPct val="50000"/>
            </a:lnSpc>
          </a:pPr>
          <a:endParaRPr lang="es-ES" sz="2000" b="1">
            <a:latin typeface="Sree Krushnadevaraya" pitchFamily="2" charset="0"/>
            <a:cs typeface="Sree Krushnadevaraya" pitchFamily="2" charset="0"/>
          </a:endParaRPr>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latin typeface="Sree Krushnadevaraya" pitchFamily="2" charset="0"/>
              <a:cs typeface="Sree Krushnadevaraya" pitchFamily="2" charset="0"/>
            </a:rPr>
            <a:t>(సువార్త సేవకుని హక్కులు)</a:t>
          </a:r>
          <a:endParaRPr lang="en" sz="2000" b="1" dirty="0">
            <a:latin typeface="Sree Krushnadevaraya" pitchFamily="2" charset="0"/>
            <a:cs typeface="Sree Krushnadevaraya" pitchFamily="2" charset="0"/>
          </a:endParaRPr>
        </a:p>
      </dgm:t>
    </dgm:pt>
    <dgm:pt modelId="{736F7864-FAC2-4C78-9D1E-EFC065EEEDC2}" type="parTrans" cxnId="{94E011A1-70A7-41C1-89BC-2A9EC83988EF}">
      <dgm:prSet/>
      <dgm:spPr/>
      <dgm:t>
        <a:bodyPr/>
        <a:lstStyle/>
        <a:p>
          <a:pPr>
            <a:lnSpc>
              <a:spcPct val="50000"/>
            </a:lnSpc>
          </a:pPr>
          <a:endParaRPr lang="es-ES" sz="2000" b="1">
            <a:latin typeface="Sree Krushnadevaraya" pitchFamily="2" charset="0"/>
            <a:cs typeface="Sree Krushnadevaraya" pitchFamily="2" charset="0"/>
          </a:endParaRPr>
        </a:p>
      </dgm:t>
    </dgm:pt>
    <dgm:pt modelId="{1B877C3B-E374-4DED-B0B4-4C6FF71C41C7}" type="sibTrans" cxnId="{94E011A1-70A7-41C1-89BC-2A9EC83988EF}">
      <dgm:prSet/>
      <dgm:spPr/>
      <dgm:t>
        <a:bodyPr/>
        <a:lstStyle/>
        <a:p>
          <a:pPr>
            <a:lnSpc>
              <a:spcPct val="50000"/>
            </a:lnSpc>
          </a:pPr>
          <a:endParaRPr lang="es-ES" sz="2000" b="1">
            <a:latin typeface="Sree Krushnadevaraya" pitchFamily="2" charset="0"/>
            <a:cs typeface="Sree Krushnadevaraya" pitchFamily="2" charset="0"/>
          </a:endParaRPr>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1 కొరింథీయులకు 10:1–13</a:t>
          </a:r>
          <a:endParaRPr lang="en" sz="2000" b="1" dirty="0">
            <a:latin typeface="Sree Krushnadevaraya" pitchFamily="2" charset="0"/>
            <a:cs typeface="Sree Krushnadevaraya" pitchFamily="2" charset="0"/>
          </a:endParaRPr>
        </a:p>
      </dgm:t>
    </dgm:pt>
    <dgm:pt modelId="{D181264C-9C20-4C80-A9DF-4C20BD8CFC7C}" type="parTrans" cxnId="{1D4AEDF9-7731-43A1-A2E2-5ECE0F781982}">
      <dgm:prSet/>
      <dgm:spPr/>
      <dgm:t>
        <a:bodyPr/>
        <a:lstStyle/>
        <a:p>
          <a:pPr>
            <a:lnSpc>
              <a:spcPct val="50000"/>
            </a:lnSpc>
          </a:pPr>
          <a:endParaRPr lang="es-ES" sz="2000" b="1">
            <a:latin typeface="Sree Krushnadevaraya" pitchFamily="2" charset="0"/>
            <a:cs typeface="Sree Krushnadevaraya" pitchFamily="2" charset="0"/>
          </a:endParaRPr>
        </a:p>
      </dgm:t>
    </dgm:pt>
    <dgm:pt modelId="{6372C50C-2F9B-4534-8705-6AA32B63F789}" type="sibTrans" cxnId="{1D4AEDF9-7731-43A1-A2E2-5ECE0F781982}">
      <dgm:prSet/>
      <dgm:spPr/>
      <dgm:t>
        <a:bodyPr/>
        <a:lstStyle/>
        <a:p>
          <a:pPr>
            <a:lnSpc>
              <a:spcPct val="50000"/>
            </a:lnSpc>
          </a:pPr>
          <a:endParaRPr lang="es-ES" sz="2000" b="1">
            <a:latin typeface="Sree Krushnadevaraya" pitchFamily="2" charset="0"/>
            <a:cs typeface="Sree Krushnadevaraya" pitchFamily="2" charset="0"/>
          </a:endParaRPr>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solidFill>
                <a:schemeClr val="accent5">
                  <a:lumMod val="50000"/>
                </a:schemeClr>
              </a:solidFill>
              <a:latin typeface="Sree Krushnadevaraya" pitchFamily="2" charset="0"/>
              <a:cs typeface="Sree Krushnadevaraya" pitchFamily="2" charset="0"/>
            </a:rPr>
            <a:t>విగ్రహారాధనకు హెచ్చరిక</a:t>
          </a:r>
          <a:endParaRPr lang="en" sz="2000" b="1" dirty="0">
            <a:solidFill>
              <a:schemeClr val="accent5">
                <a:lumMod val="50000"/>
              </a:schemeClr>
            </a:solidFill>
            <a:latin typeface="Sree Krushnadevaraya" pitchFamily="2" charset="0"/>
            <a:cs typeface="Sree Krushnadevaraya" pitchFamily="2" charset="0"/>
          </a:endParaRPr>
        </a:p>
      </dgm:t>
    </dgm:pt>
    <dgm:pt modelId="{2274FFB4-4B2C-4153-A18E-A23146937F52}" type="parTrans" cxnId="{21A481E3-9585-4D6B-9E9F-1DE0940CB427}">
      <dgm:prSet/>
      <dgm:spPr/>
      <dgm:t>
        <a:bodyPr/>
        <a:lstStyle/>
        <a:p>
          <a:pPr>
            <a:lnSpc>
              <a:spcPct val="50000"/>
            </a:lnSpc>
          </a:pPr>
          <a:endParaRPr lang="es-ES" sz="2000" b="1">
            <a:latin typeface="Sree Krushnadevaraya" pitchFamily="2" charset="0"/>
            <a:cs typeface="Sree Krushnadevaraya" pitchFamily="2" charset="0"/>
          </a:endParaRPr>
        </a:p>
      </dgm:t>
    </dgm:pt>
    <dgm:pt modelId="{3A3E78A7-9F41-42AE-90D3-FFF94E6FB6A1}" type="sibTrans" cxnId="{21A481E3-9585-4D6B-9E9F-1DE0940CB427}">
      <dgm:prSet/>
      <dgm:spPr/>
      <dgm:t>
        <a:bodyPr/>
        <a:lstStyle/>
        <a:p>
          <a:pPr>
            <a:lnSpc>
              <a:spcPct val="50000"/>
            </a:lnSpc>
          </a:pPr>
          <a:endParaRPr lang="es-ES" sz="2000" b="1">
            <a:latin typeface="Sree Krushnadevaraya" pitchFamily="2" charset="0"/>
            <a:cs typeface="Sree Krushnadevaraya" pitchFamily="2" charset="0"/>
          </a:endParaRPr>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latin typeface="Sree Krushnadevaraya" pitchFamily="2" charset="0"/>
              <a:cs typeface="Sree Krushnadevaraya" pitchFamily="2" charset="0"/>
            </a:rPr>
            <a:t>(గత చరిత్ర నుండి పాఠాలు)</a:t>
          </a:r>
          <a:endParaRPr lang="en" sz="2000" b="1" dirty="0">
            <a:latin typeface="Sree Krushnadevaraya" pitchFamily="2" charset="0"/>
            <a:cs typeface="Sree Krushnadevaraya" pitchFamily="2" charset="0"/>
          </a:endParaRPr>
        </a:p>
      </dgm:t>
    </dgm:pt>
    <dgm:pt modelId="{6142C5ED-00DE-4880-BE19-DFE0725A7C33}" type="parTrans" cxnId="{CEFDE731-7B0B-4BE2-A396-A7FAF5FAD183}">
      <dgm:prSet/>
      <dgm:spPr/>
      <dgm:t>
        <a:bodyPr/>
        <a:lstStyle/>
        <a:p>
          <a:pPr>
            <a:lnSpc>
              <a:spcPct val="50000"/>
            </a:lnSpc>
          </a:pPr>
          <a:endParaRPr lang="es-ES" sz="2000" b="1">
            <a:latin typeface="Sree Krushnadevaraya" pitchFamily="2" charset="0"/>
            <a:cs typeface="Sree Krushnadevaraya" pitchFamily="2" charset="0"/>
          </a:endParaRPr>
        </a:p>
      </dgm:t>
    </dgm:pt>
    <dgm:pt modelId="{A1C3323B-B82F-491E-8DD0-B01EA676CE2D}" type="sibTrans" cxnId="{CEFDE731-7B0B-4BE2-A396-A7FAF5FAD183}">
      <dgm:prSet/>
      <dgm:spPr/>
      <dgm:t>
        <a:bodyPr/>
        <a:lstStyle/>
        <a:p>
          <a:pPr>
            <a:lnSpc>
              <a:spcPct val="50000"/>
            </a:lnSpc>
          </a:pPr>
          <a:endParaRPr lang="es-ES" sz="2000" b="1">
            <a:latin typeface="Sree Krushnadevaraya" pitchFamily="2" charset="0"/>
            <a:cs typeface="Sree Krushnadevaraya" pitchFamily="2" charset="0"/>
          </a:endParaRPr>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1 కొరింథీయులకు 10:14–22</a:t>
          </a:r>
          <a:endParaRPr lang="en" sz="2000" b="1" dirty="0">
            <a:latin typeface="Sree Krushnadevaraya" pitchFamily="2" charset="0"/>
            <a:cs typeface="Sree Krushnadevaraya" pitchFamily="2" charset="0"/>
          </a:endParaRPr>
        </a:p>
      </dgm:t>
    </dgm:pt>
    <dgm:pt modelId="{716BA5BC-8650-4C80-A758-E545C9B2F9C1}" type="parTrans" cxnId="{A8CD50C4-9FB6-4D50-97CB-ECD47B5EE62A}">
      <dgm:prSet/>
      <dgm:spPr/>
      <dgm:t>
        <a:bodyPr/>
        <a:lstStyle/>
        <a:p>
          <a:pPr>
            <a:lnSpc>
              <a:spcPct val="50000"/>
            </a:lnSpc>
          </a:pPr>
          <a:endParaRPr lang="es-ES" sz="2000" b="1">
            <a:latin typeface="Sree Krushnadevaraya" pitchFamily="2" charset="0"/>
            <a:cs typeface="Sree Krushnadevaraya" pitchFamily="2" charset="0"/>
          </a:endParaRPr>
        </a:p>
      </dgm:t>
    </dgm:pt>
    <dgm:pt modelId="{C7CA6C9E-4294-4543-BF9B-72B740B78668}" type="sibTrans" cxnId="{A8CD50C4-9FB6-4D50-97CB-ECD47B5EE62A}">
      <dgm:prSet/>
      <dgm:spPr/>
      <dgm:t>
        <a:bodyPr/>
        <a:lstStyle/>
        <a:p>
          <a:pPr>
            <a:lnSpc>
              <a:spcPct val="50000"/>
            </a:lnSpc>
          </a:pPr>
          <a:endParaRPr lang="es-ES" sz="2000" b="1">
            <a:latin typeface="Sree Krushnadevaraya" pitchFamily="2" charset="0"/>
            <a:cs typeface="Sree Krushnadevaraya" pitchFamily="2" charset="0"/>
          </a:endParaRPr>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solidFill>
                <a:schemeClr val="accent6">
                  <a:lumMod val="50000"/>
                </a:schemeClr>
              </a:solidFill>
              <a:latin typeface="Sree Krushnadevaraya" pitchFamily="2" charset="0"/>
              <a:cs typeface="Sree Krushnadevaraya" pitchFamily="2" charset="0"/>
            </a:rPr>
            <a:t>ప్రభువు పాత్ర మరియు దయ్యముల పాత్ర</a:t>
          </a:r>
          <a:endParaRPr lang="en" sz="2000" b="1" dirty="0">
            <a:solidFill>
              <a:schemeClr val="accent6">
                <a:lumMod val="50000"/>
              </a:schemeClr>
            </a:solidFill>
            <a:latin typeface="Sree Krushnadevaraya" pitchFamily="2" charset="0"/>
            <a:cs typeface="Sree Krushnadevaraya" pitchFamily="2" charset="0"/>
          </a:endParaRPr>
        </a:p>
      </dgm:t>
    </dgm:pt>
    <dgm:pt modelId="{2F0E6EA3-5BDE-437C-BAD3-EB384E4778E6}" type="parTrans" cxnId="{B5C5B7B3-FE0B-40E5-87E0-351D691C4778}">
      <dgm:prSet/>
      <dgm:spPr/>
      <dgm:t>
        <a:bodyPr/>
        <a:lstStyle/>
        <a:p>
          <a:pPr>
            <a:lnSpc>
              <a:spcPct val="50000"/>
            </a:lnSpc>
          </a:pPr>
          <a:endParaRPr lang="es-ES" sz="2000" b="1">
            <a:latin typeface="Sree Krushnadevaraya" pitchFamily="2" charset="0"/>
            <a:cs typeface="Sree Krushnadevaraya" pitchFamily="2" charset="0"/>
          </a:endParaRPr>
        </a:p>
      </dgm:t>
    </dgm:pt>
    <dgm:pt modelId="{EAEB4C2F-B6F7-4B4F-8268-CBF30DEF8D0B}" type="sibTrans" cxnId="{B5C5B7B3-FE0B-40E5-87E0-351D691C4778}">
      <dgm:prSet/>
      <dgm:spPr/>
      <dgm:t>
        <a:bodyPr/>
        <a:lstStyle/>
        <a:p>
          <a:pPr>
            <a:lnSpc>
              <a:spcPct val="50000"/>
            </a:lnSpc>
          </a:pPr>
          <a:endParaRPr lang="es-ES" sz="2000" b="1">
            <a:latin typeface="Sree Krushnadevaraya" pitchFamily="2" charset="0"/>
            <a:cs typeface="Sree Krushnadevaraya" pitchFamily="2" charset="0"/>
          </a:endParaRPr>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latin typeface="Sree Krushnadevaraya" pitchFamily="2" charset="0"/>
              <a:cs typeface="Sree Krushnadevaraya" pitchFamily="2" charset="0"/>
            </a:rPr>
            <a:t>(విగ్రహారాధనను విడిచిపెట్టుడి)</a:t>
          </a:r>
          <a:endParaRPr lang="en" sz="2000" b="1" dirty="0">
            <a:latin typeface="Sree Krushnadevaraya" pitchFamily="2" charset="0"/>
            <a:cs typeface="Sree Krushnadevaraya" pitchFamily="2" charset="0"/>
          </a:endParaRPr>
        </a:p>
      </dgm:t>
    </dgm:pt>
    <dgm:pt modelId="{30D9DF4E-3B0A-4ABD-9FDC-76505951A2CD}" type="parTrans" cxnId="{BA45627A-D583-42DB-AB3F-326266E3EE34}">
      <dgm:prSet/>
      <dgm:spPr/>
      <dgm:t>
        <a:bodyPr/>
        <a:lstStyle/>
        <a:p>
          <a:pPr>
            <a:lnSpc>
              <a:spcPct val="50000"/>
            </a:lnSpc>
          </a:pPr>
          <a:endParaRPr lang="es-ES" sz="2000" b="1">
            <a:latin typeface="Sree Krushnadevaraya" pitchFamily="2" charset="0"/>
            <a:cs typeface="Sree Krushnadevaraya" pitchFamily="2" charset="0"/>
          </a:endParaRPr>
        </a:p>
      </dgm:t>
    </dgm:pt>
    <dgm:pt modelId="{E63FCBAA-3762-4D0E-89A2-9141070EBAB7}" type="sibTrans" cxnId="{BA45627A-D583-42DB-AB3F-326266E3EE34}">
      <dgm:prSet/>
      <dgm:spPr/>
      <dgm:t>
        <a:bodyPr/>
        <a:lstStyle/>
        <a:p>
          <a:pPr>
            <a:lnSpc>
              <a:spcPct val="50000"/>
            </a:lnSpc>
          </a:pPr>
          <a:endParaRPr lang="es-ES" sz="2000" b="1">
            <a:latin typeface="Sree Krushnadevaraya" pitchFamily="2" charset="0"/>
            <a:cs typeface="Sree Krushnadevaraya" pitchFamily="2" charset="0"/>
          </a:endParaRPr>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1 కొరింథీయులకు 10:23–33</a:t>
          </a:r>
          <a:endParaRPr lang="en" sz="2000" b="1" dirty="0">
            <a:latin typeface="Sree Krushnadevaraya" pitchFamily="2" charset="0"/>
            <a:cs typeface="Sree Krushnadevaraya" pitchFamily="2" charset="0"/>
          </a:endParaRPr>
        </a:p>
      </dgm:t>
    </dgm:pt>
    <dgm:pt modelId="{9DBB4E95-5646-41A8-A5D6-7159A86BB88C}" type="parTrans" cxnId="{051BC786-8D26-4D9E-91A1-C74B41B91965}">
      <dgm:prSet/>
      <dgm:spPr/>
      <dgm:t>
        <a:bodyPr/>
        <a:lstStyle/>
        <a:p>
          <a:pPr>
            <a:lnSpc>
              <a:spcPct val="50000"/>
            </a:lnSpc>
          </a:pPr>
          <a:endParaRPr lang="es-ES" sz="2000" b="1">
            <a:latin typeface="Sree Krushnadevaraya" pitchFamily="2" charset="0"/>
            <a:cs typeface="Sree Krushnadevaraya" pitchFamily="2" charset="0"/>
          </a:endParaRPr>
        </a:p>
      </dgm:t>
    </dgm:pt>
    <dgm:pt modelId="{6ACE434A-AD9B-466D-A982-F0F1284FDFD6}" type="sibTrans" cxnId="{051BC786-8D26-4D9E-91A1-C74B41B91965}">
      <dgm:prSet/>
      <dgm:spPr/>
      <dgm:t>
        <a:bodyPr/>
        <a:lstStyle/>
        <a:p>
          <a:pPr>
            <a:lnSpc>
              <a:spcPct val="50000"/>
            </a:lnSpc>
          </a:pPr>
          <a:endParaRPr lang="es-ES" sz="2000" b="1">
            <a:latin typeface="Sree Krushnadevaraya" pitchFamily="2" charset="0"/>
            <a:cs typeface="Sree Krushnadevaraya" pitchFamily="2" charset="0"/>
          </a:endParaRPr>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solidFill>
                <a:schemeClr val="accent3">
                  <a:lumMod val="50000"/>
                </a:schemeClr>
              </a:solidFill>
              <a:latin typeface="Sree Krushnadevaraya" pitchFamily="2" charset="0"/>
              <a:cs typeface="Sree Krushnadevaraya" pitchFamily="2" charset="0"/>
            </a:rPr>
            <a:t>దేవుని మహిమ కొరకే సమస్తమును చేయుడి</a:t>
          </a:r>
          <a:endParaRPr lang="en" sz="2000" b="1" dirty="0">
            <a:solidFill>
              <a:schemeClr val="accent3">
                <a:lumMod val="50000"/>
              </a:schemeClr>
            </a:solidFill>
            <a:latin typeface="Sree Krushnadevaraya" pitchFamily="2" charset="0"/>
            <a:cs typeface="Sree Krushnadevaraya" pitchFamily="2" charset="0"/>
          </a:endParaRPr>
        </a:p>
      </dgm:t>
    </dgm:pt>
    <dgm:pt modelId="{BA06FD9E-E4F9-4DBE-93A9-02580831DF2A}" type="parTrans" cxnId="{F5479E2A-AF07-4B80-9E03-633BDE5EFFFC}">
      <dgm:prSet/>
      <dgm:spPr/>
      <dgm:t>
        <a:bodyPr/>
        <a:lstStyle/>
        <a:p>
          <a:pPr>
            <a:lnSpc>
              <a:spcPct val="50000"/>
            </a:lnSpc>
          </a:pPr>
          <a:endParaRPr lang="es-ES" sz="2000" b="1">
            <a:latin typeface="Sree Krushnadevaraya" pitchFamily="2" charset="0"/>
            <a:cs typeface="Sree Krushnadevaraya" pitchFamily="2" charset="0"/>
          </a:endParaRPr>
        </a:p>
      </dgm:t>
    </dgm:pt>
    <dgm:pt modelId="{7057C2B2-13DB-4594-9FC3-FD03734FFA1D}" type="sibTrans" cxnId="{F5479E2A-AF07-4B80-9E03-633BDE5EFFFC}">
      <dgm:prSet/>
      <dgm:spPr/>
      <dgm:t>
        <a:bodyPr/>
        <a:lstStyle/>
        <a:p>
          <a:pPr>
            <a:lnSpc>
              <a:spcPct val="50000"/>
            </a:lnSpc>
          </a:pPr>
          <a:endParaRPr lang="es-ES" sz="2000" b="1">
            <a:latin typeface="Sree Krushnadevaraya" pitchFamily="2" charset="0"/>
            <a:cs typeface="Sree Krushnadevaraya" pitchFamily="2" charset="0"/>
          </a:endParaRPr>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tIns="216000"/>
        <a:lstStyle/>
        <a:p>
          <a:pPr>
            <a:lnSpc>
              <a:spcPct val="50000"/>
            </a:lnSpc>
            <a:buNone/>
          </a:pPr>
          <a:r>
            <a:rPr lang="te-IN" sz="2000" b="1" dirty="0">
              <a:latin typeface="Sree Krushnadevaraya" pitchFamily="2" charset="0"/>
              <a:cs typeface="Sree Krushnadevaraya" pitchFamily="2" charset="0"/>
            </a:rPr>
            <a:t>(ధర్మసమ్మతమైనది ఏది? శ్రేయస్కరమైనది ఏది?)</a:t>
          </a:r>
          <a:endParaRPr lang="en" sz="2000" b="1" dirty="0">
            <a:latin typeface="Sree Krushnadevaraya" pitchFamily="2" charset="0"/>
            <a:cs typeface="Sree Krushnadevaraya" pitchFamily="2" charset="0"/>
          </a:endParaRPr>
        </a:p>
      </dgm:t>
    </dgm:pt>
    <dgm:pt modelId="{39DD5979-1606-42C9-ACE9-FB44F3DB702E}" type="parTrans" cxnId="{74EB4B43-8E0F-4CD6-A0FA-4D350F864E23}">
      <dgm:prSet/>
      <dgm:spPr/>
      <dgm:t>
        <a:bodyPr/>
        <a:lstStyle/>
        <a:p>
          <a:pPr>
            <a:lnSpc>
              <a:spcPct val="50000"/>
            </a:lnSpc>
          </a:pPr>
          <a:endParaRPr lang="es-ES" sz="2000" b="1">
            <a:latin typeface="Sree Krushnadevaraya" pitchFamily="2" charset="0"/>
            <a:cs typeface="Sree Krushnadevaraya" pitchFamily="2" charset="0"/>
          </a:endParaRPr>
        </a:p>
      </dgm:t>
    </dgm:pt>
    <dgm:pt modelId="{32809D65-05FB-4909-AC01-4D08D8411DA1}" type="sibTrans" cxnId="{74EB4B43-8E0F-4CD6-A0FA-4D350F864E23}">
      <dgm:prSet/>
      <dgm:spPr/>
      <dgm:t>
        <a:bodyPr/>
        <a:lstStyle/>
        <a:p>
          <a:pPr>
            <a:lnSpc>
              <a:spcPct val="50000"/>
            </a:lnSpc>
          </a:pPr>
          <a:endParaRPr lang="es-ES" sz="2000" b="1">
            <a:latin typeface="Sree Krushnadevaraya" pitchFamily="2" charset="0"/>
            <a:cs typeface="Sree Krushnadevaraya" pitchFamily="2" charset="0"/>
          </a:endParaRPr>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tIns="180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1 కొరింథీయులకు 8:4–6</a:t>
          </a:r>
          <a:endParaRPr lang="en" sz="2000" b="1" dirty="0">
            <a:effectLst>
              <a:outerShdw blurRad="38100" dist="38100" dir="2700000" algn="tl">
                <a:srgbClr val="000000"/>
              </a:outerShdw>
            </a:effectLst>
            <a:latin typeface="Sree Krushnadevaraya" pitchFamily="2" charset="0"/>
            <a:cs typeface="Sree Krushnadevaraya" pitchFamily="2" charset="0"/>
          </a:endParaRPr>
        </a:p>
      </dgm:t>
    </dgm:pt>
    <dgm:pt modelId="{D434FE00-034B-4EFE-B0E6-0427505F5C1B}" type="parTrans" cxnId="{31F2B435-5555-4916-8F07-6CD01FE334B4}">
      <dgm:prSet/>
      <dgm:spPr/>
      <dgm:t>
        <a:bodyPr/>
        <a:lstStyle/>
        <a:p>
          <a:pPr>
            <a:lnSpc>
              <a:spcPct val="50000"/>
            </a:lnSpc>
          </a:pPr>
          <a:endParaRPr lang="es-ES" sz="2000" b="1">
            <a:latin typeface="Sree Krushnadevaraya" pitchFamily="2" charset="0"/>
            <a:cs typeface="Sree Krushnadevaraya" pitchFamily="2" charset="0"/>
          </a:endParaRPr>
        </a:p>
      </dgm:t>
    </dgm:pt>
    <dgm:pt modelId="{5C9A743E-16D3-428C-8CD7-35756BD3F73E}" type="sibTrans" cxnId="{31F2B435-5555-4916-8F07-6CD01FE334B4}">
      <dgm:prSet/>
      <dgm:spPr/>
      <dgm:t>
        <a:bodyPr/>
        <a:lstStyle/>
        <a:p>
          <a:pPr>
            <a:lnSpc>
              <a:spcPct val="50000"/>
            </a:lnSpc>
          </a:pPr>
          <a:endParaRPr lang="es-ES" sz="2000" b="1">
            <a:latin typeface="Sree Krushnadevaraya" pitchFamily="2" charset="0"/>
            <a:cs typeface="Sree Krushnadevaraya" pitchFamily="2" charset="0"/>
          </a:endParaRPr>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tIns="324000"/>
        <a:lstStyle/>
        <a:p>
          <a:pPr>
            <a:lnSpc>
              <a:spcPct val="50000"/>
            </a:lnSpc>
          </a:pPr>
          <a:r>
            <a:rPr lang="te-IN" sz="2000" b="1" dirty="0">
              <a:latin typeface="Sree Krushnadevaraya" pitchFamily="2" charset="0"/>
              <a:cs typeface="Sree Krushnadevaraya" pitchFamily="2" charset="0"/>
            </a:rPr>
            <a:t>బలమైన విశ్వాసము కలిగినవారు విగ్రహము ఏమియుకాదని, ఒకే ఒక్క సత్యదేవుడు ఉన్నాడని గ్రహించారు</a:t>
          </a:r>
          <a:endParaRPr lang="en" sz="2000" b="1" dirty="0">
            <a:latin typeface="Sree Krushnadevaraya" pitchFamily="2" charset="0"/>
            <a:cs typeface="Sree Krushnadevaraya" pitchFamily="2" charset="0"/>
          </a:endParaRPr>
        </a:p>
      </dgm:t>
    </dgm:pt>
    <dgm:pt modelId="{1565C228-8A09-41B2-9D03-42108DEBD83E}" type="parTrans" cxnId="{1FB5E159-81D2-432A-851A-7D2866B36C59}">
      <dgm:prSet/>
      <dgm:spPr/>
      <dgm:t>
        <a:bodyPr/>
        <a:lstStyle/>
        <a:p>
          <a:pPr>
            <a:lnSpc>
              <a:spcPct val="50000"/>
            </a:lnSpc>
          </a:pPr>
          <a:endParaRPr lang="es-ES" sz="2000" b="1">
            <a:latin typeface="Sree Krushnadevaraya" pitchFamily="2" charset="0"/>
            <a:cs typeface="Sree Krushnadevaraya" pitchFamily="2" charset="0"/>
          </a:endParaRPr>
        </a:p>
      </dgm:t>
    </dgm:pt>
    <dgm:pt modelId="{32AAFBA5-04AD-4A9D-A94A-A283268A9F17}" type="sibTrans" cxnId="{1FB5E159-81D2-432A-851A-7D2866B36C59}">
      <dgm:prSet/>
      <dgm:spPr/>
      <dgm:t>
        <a:bodyPr/>
        <a:lstStyle/>
        <a:p>
          <a:pPr>
            <a:lnSpc>
              <a:spcPct val="50000"/>
            </a:lnSpc>
          </a:pPr>
          <a:endParaRPr lang="es-ES" sz="2000" b="1">
            <a:latin typeface="Sree Krushnadevaraya" pitchFamily="2" charset="0"/>
            <a:cs typeface="Sree Krushnadevaraya" pitchFamily="2" charset="0"/>
          </a:endParaRPr>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tIns="288000"/>
        <a:lstStyle/>
        <a:p>
          <a:pPr>
            <a:lnSpc>
              <a:spcPct val="50000"/>
            </a:lnSpc>
          </a:pPr>
          <a:r>
            <a:rPr lang="te-IN" sz="2000" b="1" dirty="0">
              <a:latin typeface="Sree Krushnadevaraya" pitchFamily="2" charset="0"/>
              <a:cs typeface="Sree Krushnadevaraya" pitchFamily="2" charset="0"/>
            </a:rPr>
            <a:t>అయితే బలహీనులైన విశ్వాసులు ఇంకా ఆ సత్యమును పూర్తిగా గ్రహించలేదు</a:t>
          </a:r>
          <a:endParaRPr lang="en" sz="2000" b="1" dirty="0">
            <a:latin typeface="Sree Krushnadevaraya" pitchFamily="2" charset="0"/>
            <a:cs typeface="Sree Krushnadevaraya" pitchFamily="2" charset="0"/>
          </a:endParaRPr>
        </a:p>
      </dgm:t>
    </dgm:pt>
    <dgm:pt modelId="{8630F8C6-AC79-4DF2-B825-9A3CE97A60C3}" type="parTrans" cxnId="{9405A14A-B7EF-4321-95C6-7998D5CCD051}">
      <dgm:prSet/>
      <dgm:spPr/>
      <dgm:t>
        <a:bodyPr/>
        <a:lstStyle/>
        <a:p>
          <a:pPr>
            <a:lnSpc>
              <a:spcPct val="50000"/>
            </a:lnSpc>
          </a:pPr>
          <a:endParaRPr lang="es-ES" sz="2000" b="1">
            <a:latin typeface="Sree Krushnadevaraya" pitchFamily="2" charset="0"/>
            <a:cs typeface="Sree Krushnadevaraya" pitchFamily="2" charset="0"/>
          </a:endParaRPr>
        </a:p>
      </dgm:t>
    </dgm:pt>
    <dgm:pt modelId="{B10A8677-375B-48B8-86A7-89695A4675E8}" type="sibTrans" cxnId="{9405A14A-B7EF-4321-95C6-7998D5CCD051}">
      <dgm:prSet/>
      <dgm:spPr/>
      <dgm:t>
        <a:bodyPr/>
        <a:lstStyle/>
        <a:p>
          <a:pPr>
            <a:lnSpc>
              <a:spcPct val="50000"/>
            </a:lnSpc>
          </a:pPr>
          <a:endParaRPr lang="es-ES" sz="2000" b="1">
            <a:latin typeface="Sree Krushnadevaraya" pitchFamily="2" charset="0"/>
            <a:cs typeface="Sree Krushnadevaraya" pitchFamily="2" charset="0"/>
          </a:endParaRPr>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tIns="216000"/>
        <a:lstStyle/>
        <a:p>
          <a:pPr>
            <a:lnSpc>
              <a:spcPct val="50000"/>
            </a:lnSpc>
          </a:pPr>
          <a:r>
            <a:rPr lang="te-IN" sz="2000" b="1" dirty="0">
              <a:effectLst>
                <a:outerShdw blurRad="38100" dist="38100" dir="2700000" algn="tl">
                  <a:srgbClr val="000000"/>
                </a:outerShdw>
              </a:effectLst>
              <a:latin typeface="Sree Krushnadevaraya" pitchFamily="2" charset="0"/>
              <a:cs typeface="Sree Krushnadevaraya" pitchFamily="2" charset="0"/>
            </a:rPr>
            <a:t>1 కొరింథీయులకు 8:7</a:t>
          </a:r>
          <a:endParaRPr lang="en" sz="2000" b="1" dirty="0">
            <a:effectLst>
              <a:outerShdw blurRad="38100" dist="38100" dir="2700000" algn="tl">
                <a:srgbClr val="000000"/>
              </a:outerShdw>
            </a:effectLst>
            <a:latin typeface="Sree Krushnadevaraya" pitchFamily="2" charset="0"/>
            <a:cs typeface="Sree Krushnadevaraya" pitchFamily="2" charset="0"/>
          </a:endParaRPr>
        </a:p>
      </dgm:t>
    </dgm:pt>
    <dgm:pt modelId="{BDED1566-0B9B-46D9-A6D0-00977A92710E}" type="parTrans" cxnId="{94822324-E684-4E42-96AA-74E6C2460135}">
      <dgm:prSet/>
      <dgm:spPr/>
      <dgm:t>
        <a:bodyPr/>
        <a:lstStyle/>
        <a:p>
          <a:pPr>
            <a:lnSpc>
              <a:spcPct val="50000"/>
            </a:lnSpc>
          </a:pPr>
          <a:endParaRPr lang="es-ES" sz="2000" b="1">
            <a:latin typeface="Sree Krushnadevaraya" pitchFamily="2" charset="0"/>
            <a:cs typeface="Sree Krushnadevaraya" pitchFamily="2" charset="0"/>
          </a:endParaRPr>
        </a:p>
      </dgm:t>
    </dgm:pt>
    <dgm:pt modelId="{BAA07EB6-A7B9-4F88-8597-5AB32C407EDE}" type="sibTrans" cxnId="{94822324-E684-4E42-96AA-74E6C2460135}">
      <dgm:prSet/>
      <dgm:spPr/>
      <dgm:t>
        <a:bodyPr/>
        <a:lstStyle/>
        <a:p>
          <a:pPr>
            <a:lnSpc>
              <a:spcPct val="50000"/>
            </a:lnSpc>
          </a:pPr>
          <a:endParaRPr lang="es-ES" sz="2000" b="1">
            <a:latin typeface="Sree Krushnadevaraya" pitchFamily="2" charset="0"/>
            <a:cs typeface="Sree Krushnadevaraya" pitchFamily="2" charset="0"/>
          </a:endParaRPr>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tIns="252000"/>
        <a:lstStyle/>
        <a:p>
          <a:pPr>
            <a:lnSpc>
              <a:spcPct val="50000"/>
            </a:lnSpc>
          </a:pPr>
          <a:r>
            <a:rPr lang="te-IN" sz="2000" b="1" dirty="0">
              <a:latin typeface="Sree Krushnadevaraya" pitchFamily="2" charset="0"/>
              <a:cs typeface="Sree Krushnadevaraya" pitchFamily="2" charset="0"/>
            </a:rPr>
            <a:t>విగ్రహాలు ఆహారాన్ని అపవిత్రం చేయలేవని తెలిసినందున, బలమైన విశ్వాసం గలవారు విగ్రహాలకు అర్పించిన మాంసాన్ని తింటారు.</a:t>
          </a:r>
          <a:endParaRPr lang="en" sz="2000" b="1" dirty="0">
            <a:latin typeface="Sree Krushnadevaraya" pitchFamily="2" charset="0"/>
            <a:cs typeface="Sree Krushnadevaraya" pitchFamily="2" charset="0"/>
          </a:endParaRPr>
        </a:p>
      </dgm:t>
    </dgm:pt>
    <dgm:pt modelId="{AF2800DF-E080-4F2F-BD31-44D7D3434318}" type="parTrans" cxnId="{FA58B6BA-62B9-4D1D-BF8D-39709A42C926}">
      <dgm:prSet/>
      <dgm:spPr/>
      <dgm:t>
        <a:bodyPr/>
        <a:lstStyle/>
        <a:p>
          <a:pPr>
            <a:lnSpc>
              <a:spcPct val="50000"/>
            </a:lnSpc>
          </a:pPr>
          <a:endParaRPr lang="es-ES" sz="2000" b="1">
            <a:latin typeface="Sree Krushnadevaraya" pitchFamily="2" charset="0"/>
            <a:cs typeface="Sree Krushnadevaraya" pitchFamily="2" charset="0"/>
          </a:endParaRPr>
        </a:p>
      </dgm:t>
    </dgm:pt>
    <dgm:pt modelId="{C0E89EDB-02C4-4D12-B196-1E066A98E810}" type="sibTrans" cxnId="{FA58B6BA-62B9-4D1D-BF8D-39709A42C926}">
      <dgm:prSet/>
      <dgm:spPr/>
      <dgm:t>
        <a:bodyPr/>
        <a:lstStyle/>
        <a:p>
          <a:pPr>
            <a:lnSpc>
              <a:spcPct val="50000"/>
            </a:lnSpc>
          </a:pPr>
          <a:endParaRPr lang="es-ES" sz="2000" b="1">
            <a:latin typeface="Sree Krushnadevaraya" pitchFamily="2" charset="0"/>
            <a:cs typeface="Sree Krushnadevaraya" pitchFamily="2" charset="0"/>
          </a:endParaRPr>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tIns="144000"/>
        <a:lstStyle/>
        <a:p>
          <a:pPr>
            <a:lnSpc>
              <a:spcPct val="50000"/>
            </a:lnSpc>
          </a:pPr>
          <a:r>
            <a:rPr lang="te-IN" sz="2000" b="1" dirty="0">
              <a:latin typeface="Sree Krushnadevaraya" pitchFamily="2" charset="0"/>
              <a:cs typeface="Sree Krushnadevaraya" pitchFamily="2" charset="0"/>
            </a:rPr>
            <a:t>ఆ మాంసం తింటే తాము పాపం చేస్తామని బలహీనులు భావిస్తారు.</a:t>
          </a:r>
          <a:endParaRPr lang="en" sz="2000" b="1" dirty="0">
            <a:latin typeface="Sree Krushnadevaraya" pitchFamily="2" charset="0"/>
            <a:cs typeface="Sree Krushnadevaraya" pitchFamily="2" charset="0"/>
          </a:endParaRPr>
        </a:p>
      </dgm:t>
    </dgm:pt>
    <dgm:pt modelId="{763CA71F-CE65-4A16-940D-E609ABD26EF4}" type="parTrans" cxnId="{89E165C4-DBD2-4752-925A-3FEE713E0D81}">
      <dgm:prSet/>
      <dgm:spPr/>
      <dgm:t>
        <a:bodyPr/>
        <a:lstStyle/>
        <a:p>
          <a:pPr>
            <a:lnSpc>
              <a:spcPct val="50000"/>
            </a:lnSpc>
          </a:pPr>
          <a:endParaRPr lang="es-ES" sz="2000" b="1">
            <a:latin typeface="Sree Krushnadevaraya" pitchFamily="2" charset="0"/>
            <a:cs typeface="Sree Krushnadevaraya" pitchFamily="2" charset="0"/>
          </a:endParaRPr>
        </a:p>
      </dgm:t>
    </dgm:pt>
    <dgm:pt modelId="{320786B9-12EB-4D98-891C-928F3DF1B6CC}" type="sibTrans" cxnId="{89E165C4-DBD2-4752-925A-3FEE713E0D81}">
      <dgm:prSet/>
      <dgm:spPr/>
      <dgm:t>
        <a:bodyPr/>
        <a:lstStyle/>
        <a:p>
          <a:pPr>
            <a:lnSpc>
              <a:spcPct val="50000"/>
            </a:lnSpc>
          </a:pPr>
          <a:endParaRPr lang="es-ES" sz="2000" b="1">
            <a:latin typeface="Sree Krushnadevaraya" pitchFamily="2" charset="0"/>
            <a:cs typeface="Sree Krushnadevaraya" pitchFamily="2" charset="0"/>
          </a:endParaRPr>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custScaleX="98330"/>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tIns="252000"/>
        <a:lstStyle/>
        <a:p>
          <a:pPr>
            <a:lnSpc>
              <a:spcPct val="50000"/>
            </a:lnSpc>
            <a:buNone/>
          </a:pPr>
          <a:r>
            <a:rPr lang="en" sz="2000" b="1" dirty="0">
              <a:solidFill>
                <a:schemeClr val="accent2">
                  <a:lumMod val="50000"/>
                </a:schemeClr>
              </a:solidFill>
              <a:latin typeface="Sree Krushnadevaraya" pitchFamily="2" charset="0"/>
              <a:cs typeface="Sree Krushnadevaraya" pitchFamily="2" charset="0"/>
            </a:rPr>
            <a:t>⁕ </a:t>
          </a:r>
          <a:r>
            <a:rPr lang="te-IN" sz="2000" b="1" dirty="0">
              <a:solidFill>
                <a:schemeClr val="tx1"/>
              </a:solidFill>
              <a:latin typeface="Sree Krushnadevaraya" pitchFamily="2" charset="0"/>
              <a:cs typeface="Sree Krushnadevaraya" pitchFamily="2" charset="0"/>
            </a:rPr>
            <a:t>సంఘం ద్వారా పోషించబడే హక్కు (1 కొరింథీయులకు 9:4)</a:t>
          </a:r>
          <a:endParaRPr lang="es-ES" sz="2000" dirty="0">
            <a:solidFill>
              <a:schemeClr val="tx1"/>
            </a:solidFill>
            <a:latin typeface="Sree Krushnadevaraya" pitchFamily="2" charset="0"/>
            <a:cs typeface="Sree Krushnadevaraya" pitchFamily="2" charset="0"/>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tIns="1512000" anchor="b"/>
        <a:lstStyle/>
        <a:p>
          <a:pPr>
            <a:lnSpc>
              <a:spcPct val="50000"/>
            </a:lnSpc>
            <a:buNone/>
          </a:pPr>
          <a:r>
            <a:rPr lang="en" sz="2000" b="1" dirty="0">
              <a:solidFill>
                <a:schemeClr val="tx2">
                  <a:lumMod val="20000"/>
                  <a:lumOff val="80000"/>
                </a:schemeClr>
              </a:solidFill>
              <a:effectLst>
                <a:outerShdw blurRad="38100" dist="38100" dir="2700000" algn="tl">
                  <a:srgbClr val="000000"/>
                </a:outerShdw>
              </a:effectLst>
              <a:latin typeface="Sree Krushnadevaraya" pitchFamily="2" charset="0"/>
              <a:cs typeface="Sree Krushnadevaraya" pitchFamily="2" charset="0"/>
            </a:rPr>
            <a:t>⁕ </a:t>
          </a:r>
          <a:r>
            <a:rPr lang="te-IN" sz="2000" b="1" dirty="0">
              <a:solidFill>
                <a:schemeClr val="tx2">
                  <a:lumMod val="20000"/>
                  <a:lumOff val="80000"/>
                </a:schemeClr>
              </a:solidFill>
              <a:effectLst>
                <a:outerShdw blurRad="38100" dist="38100" dir="2700000" algn="tl">
                  <a:srgbClr val="000000"/>
                </a:outerShdw>
              </a:effectLst>
              <a:latin typeface="Sree Krushnadevaraya" pitchFamily="2" charset="0"/>
              <a:cs typeface="Sree Krushnadevaraya" pitchFamily="2" charset="0"/>
            </a:rPr>
            <a:t>తన భార్యతో కలిసి వెళ్లే హక్కు (1 కొరింథీయులకు 9:5)</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tIns="216000"/>
        <a:lstStyle/>
        <a:p>
          <a:pPr>
            <a:lnSpc>
              <a:spcPct val="50000"/>
            </a:lnSpc>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latin typeface="Sree Krushnadevaraya" pitchFamily="2" charset="0"/>
              <a:cs typeface="Sree Krushnadevaraya" pitchFamily="2" charset="0"/>
            </a:rPr>
            <a:t>⁕ </a:t>
          </a:r>
          <a:r>
            <a:rPr lang="te-IN" sz="2000" b="1" dirty="0">
              <a:solidFill>
                <a:schemeClr val="accent5">
                  <a:lumMod val="20000"/>
                  <a:lumOff val="80000"/>
                </a:schemeClr>
              </a:solidFill>
              <a:effectLst>
                <a:outerShdw blurRad="50800" dist="38100" dir="5400000" algn="ctr" rotWithShape="0">
                  <a:schemeClr val="tx1"/>
                </a:outerShdw>
              </a:effectLst>
              <a:latin typeface="Sree Krushnadevaraya" pitchFamily="2" charset="0"/>
              <a:cs typeface="Sree Krushnadevaraya" pitchFamily="2" charset="0"/>
            </a:rPr>
            <a:t>సాధారణ నిర్వహణ పనులు చేయకపోవడానికి గల హక్కు (1 కొరింథీయులకు 9:6)</a:t>
          </a:r>
          <a:endParaRPr lang="es-ES" sz="2000" dirty="0">
            <a:effectLst>
              <a:outerShdw blurRad="50800" dist="38100" dir="5400000" algn="ctr" rotWithShape="0">
                <a:schemeClr val="tx1"/>
              </a:outerShdw>
            </a:effectLst>
            <a:latin typeface="Sree Krushnadevaraya" pitchFamily="2" charset="0"/>
            <a:cs typeface="Sree Krushnadevaraya" pitchFamily="2" charset="0"/>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tIns="252000"/>
        <a:lstStyle/>
        <a:p>
          <a:pPr>
            <a:lnSpc>
              <a:spcPct val="50000"/>
            </a:lnSpc>
            <a:buFont typeface="Wingdings" panose="05000000000000000000" pitchFamily="2" charset="2"/>
            <a:buChar char="Ø"/>
            <a:tabLst>
              <a:tab pos="1433513" algn="l"/>
            </a:tabLst>
          </a:pPr>
          <a:r>
            <a:rPr lang="te-IN" sz="2000" b="1" dirty="0">
              <a:solidFill>
                <a:schemeClr val="tx1"/>
              </a:solidFill>
              <a:latin typeface="Sree Krushnadevaraya" pitchFamily="2" charset="0"/>
              <a:cs typeface="Sree Krushnadevaraya" pitchFamily="2" charset="0"/>
            </a:rPr>
            <a:t>ఇతర అపొస్తలుల మాదిరిగానే, తాను సేవ చేస్తున్న సంఘాల నుండి పోషణ పొందే అపొస్తలునిగా తనకు ఉన్న హక్కును పౌలు వదులుకున్నాడు.</a:t>
          </a:r>
          <a:r>
            <a:rPr lang="en" sz="2000" b="1" dirty="0">
              <a:solidFill>
                <a:schemeClr val="tx1"/>
              </a:solidFill>
              <a:latin typeface="Sree Krushnadevaraya" pitchFamily="2" charset="0"/>
              <a:cs typeface="Sree Krushnadevaraya" pitchFamily="2" charset="0"/>
            </a:rPr>
            <a:t>.</a:t>
          </a:r>
          <a:endParaRPr lang="es-ES" sz="2000" dirty="0">
            <a:solidFill>
              <a:schemeClr val="tx1"/>
            </a:solidFill>
            <a:latin typeface="Sree Krushnadevaraya" pitchFamily="2" charset="0"/>
            <a:cs typeface="Sree Krushnadevaraya" pitchFamily="2" charset="0"/>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tIns="1512000" anchor="b"/>
        <a:lstStyle/>
        <a:p>
          <a:pPr>
            <a:lnSpc>
              <a:spcPct val="50000"/>
            </a:lnSpc>
            <a:buFont typeface="Wingdings" panose="05000000000000000000" pitchFamily="2" charset="2"/>
            <a:buChar char="Ø"/>
          </a:pPr>
          <a:r>
            <a:rPr lang="te-IN" sz="2000" b="1" dirty="0">
              <a:effectLst>
                <a:outerShdw blurRad="38100" dist="38100" dir="2700000" algn="tl">
                  <a:srgbClr val="000000"/>
                </a:outerShdw>
              </a:effectLst>
              <a:latin typeface="Sree Krushnadevaraya" pitchFamily="2" charset="0"/>
              <a:cs typeface="Sree Krushnadevaraya" pitchFamily="2" charset="0"/>
            </a:rPr>
            <a:t>అపొస్తలుల మధ్య సాధారణంగా ఉండే ఆచారం ఏమిటంటే, వారు తమ భార్యల సంరక్షణ చూసుకోవడానికి మరియు తమ పరిచర్యలో వారి సహాయం పొందడానికి వారిని తమతోపాటు తీసుకువెళ్లేవారు. తన భర్త మాదిరిగానే, ఈమెకు కూడా సంఘం నుండి పోషణ పొందే హక్కు ఉంటుంది.</a:t>
          </a:r>
          <a:endParaRPr lang="es-ES" sz="2000" dirty="0">
            <a:effectLst>
              <a:outerShdw blurRad="38100" dist="38100" dir="2700000" algn="tl">
                <a:srgbClr val="000000"/>
              </a:outerShdw>
            </a:effectLst>
            <a:latin typeface="Sree Krushnadevaraya" pitchFamily="2" charset="0"/>
            <a:cs typeface="Sree Krushnadevaraya" pitchFamily="2" charset="0"/>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tIns="216000"/>
        <a:lstStyle/>
        <a:p>
          <a:pPr>
            <a:lnSpc>
              <a:spcPct val="50000"/>
            </a:lnSpc>
            <a:buFont typeface="Wingdings" panose="05000000000000000000" pitchFamily="2" charset="2"/>
            <a:buChar char="Ø"/>
          </a:pPr>
          <a:r>
            <a:rPr lang="te-IN" sz="2000" b="1" dirty="0">
              <a:effectLst>
                <a:outerShdw blurRad="50800" dist="38100" dir="5400000" algn="ctr" rotWithShape="0">
                  <a:schemeClr val="tx1"/>
                </a:outerShdw>
              </a:effectLst>
              <a:latin typeface="Sree Krushnadevaraya" pitchFamily="2" charset="0"/>
              <a:cs typeface="Sree Krushnadevaraya" pitchFamily="2" charset="0"/>
            </a:rPr>
            <a:t>తన ప్రేక్షకుల ప్రయోజనాన్ని ఆశిస్తున్నాడనే భావన వారికి కలగకుండా ఉండాలని, అలాగే నిస్వార్థతను వారికి నిరూపించాలని భావించి, పాల్ తన జీవనోపాధిని స్వయంగా సంపాదించుకోవాలనుకుంటున్నాడు.</a:t>
          </a:r>
          <a:endParaRPr lang="es-ES" sz="2000" dirty="0">
            <a:effectLst>
              <a:outerShdw blurRad="50800" dist="38100" dir="5400000" algn="ctr" rotWithShape="0">
                <a:schemeClr val="tx1"/>
              </a:outerShdw>
            </a:effectLst>
            <a:latin typeface="Sree Krushnadevaraya" pitchFamily="2" charset="0"/>
            <a:cs typeface="Sree Krushnadevaraya" pitchFamily="2" charset="0"/>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nchor="t"/>
        <a:lstStyle/>
        <a:p>
          <a:pPr>
            <a:lnSpc>
              <a:spcPct val="7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ఆ మాంసం దుకాణంలో విగ్రహాలకు అర్పించిన ఆహారం, అర్పించని ఆహారం రెండూ అమ్మేవారు. ఆ రకమైన మాంసం తినడం చట్టవిరుద్ధమని తాను భావిస్తున్నట్లు అనిపించేలా ప్రవర్తించకూడదనే ఉద్దేశంతో, విశ్వాసి దాని మూలం గురించి ఆరా తీయకూడదు (1 కొరింథీయులకు 10:25).</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tIns="216000" anchor="ctr"/>
        <a:lstStyle/>
        <a:p>
          <a:pPr>
            <a:lnSpc>
              <a:spcPct val="50000"/>
            </a:lnSpc>
          </a:pP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ఒక అవిశ్వాసి ఒక విశ్వాసిని భోజనానికి ఆహ్వానించాడు. ఆ విశ్వాసి ఏ ప్రశ్నా లేకుండా తిన్నాడు (అతనికి అన్నీ అనుమతించబడ్డాయి). కానీ ఆతిథేయుడు, ఆ మాంసం ఒక విగ్రహానికి అర్పించబడిందని చెప్పాడు. అందువల్ల, ఆతిథేయుని మనస్సాక్షికి అపచారం కలగకుండా ఉండేందుకు, ఆ విశ్వాసి ఆ మాంసాన్ని భుజించడం తగదని భావించబడింది.</a:t>
          </a:r>
          <a:r>
            <a:rPr lang="en-US" sz="2000" b="1"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dirty="0">
              <a:effectLst>
                <a:outerShdw blurRad="38100" dist="38100" dir="2700000" algn="tl">
                  <a:srgbClr val="000000">
                    <a:alpha val="43137"/>
                  </a:srgbClr>
                </a:outerShdw>
              </a:effectLst>
              <a:latin typeface="Sree Krushnadevaraya" pitchFamily="2" charset="0"/>
              <a:cs typeface="Sree Krushnadevaraya" pitchFamily="2" charset="0"/>
            </a:rPr>
            <a:t>1 కొరింథీయులకు 10:27-29).</a:t>
          </a:r>
          <a:endParaRPr lang="es-ES" sz="2000" dirty="0">
            <a:effectLst>
              <a:outerShdw blurRad="38100" dist="38100" dir="2700000" algn="tl">
                <a:srgbClr val="000000">
                  <a:alpha val="43137"/>
                </a:srgbClr>
              </a:outerShdw>
            </a:effectLst>
            <a:latin typeface="Sree Krushnadevaraya" pitchFamily="2" charset="0"/>
            <a:cs typeface="Sree Krushnadevaraya" pitchFamily="2" charset="0"/>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8349"/>
          <a:ext cx="5886449" cy="359648"/>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1 కొరింథీయులకు 8</a:t>
          </a:r>
          <a:endParaRPr lang="en" sz="2000" b="1" kern="1200" dirty="0">
            <a:latin typeface="Sree Krushnadevaraya" pitchFamily="2" charset="0"/>
            <a:cs typeface="Sree Krushnadevaraya" pitchFamily="2" charset="0"/>
          </a:endParaRPr>
        </a:p>
      </dsp:txBody>
      <dsp:txXfrm>
        <a:off x="17557" y="55906"/>
        <a:ext cx="5851335" cy="324534"/>
      </dsp:txXfrm>
    </dsp:sp>
    <dsp:sp modelId="{CBDBDD01-3099-41C2-BE30-1FC52A6D2D21}">
      <dsp:nvSpPr>
        <dsp:cNvPr id="0" name=""/>
        <dsp:cNvSpPr/>
      </dsp:nvSpPr>
      <dsp:spPr>
        <a:xfrm>
          <a:off x="0" y="397998"/>
          <a:ext cx="5886449" cy="90991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b" anchorCtr="0">
          <a:noAutofit/>
        </a:bodyPr>
        <a:lstStyle/>
        <a:p>
          <a:pPr marL="228600" lvl="1" indent="-228600" algn="l" defTabSz="889000">
            <a:lnSpc>
              <a:spcPct val="50000"/>
            </a:lnSpc>
            <a:spcBef>
              <a:spcPct val="0"/>
            </a:spcBef>
            <a:spcAft>
              <a:spcPct val="20000"/>
            </a:spcAft>
            <a:buNone/>
          </a:pPr>
          <a:r>
            <a:rPr lang="te-IN" sz="2000" b="1" kern="1200" dirty="0">
              <a:solidFill>
                <a:srgbClr val="105660"/>
              </a:solidFill>
              <a:latin typeface="Sree Krushnadevaraya" pitchFamily="2" charset="0"/>
              <a:cs typeface="Sree Krushnadevaraya" pitchFamily="2" charset="0"/>
            </a:rPr>
            <a:t>విగ్రహాలకు అర్పించిన ఆహారము</a:t>
          </a:r>
          <a:endParaRPr lang="en" sz="2000" b="1" kern="1200" dirty="0">
            <a:solidFill>
              <a:srgbClr val="105660"/>
            </a:solidFill>
            <a:latin typeface="Sree Krushnadevaraya" pitchFamily="2" charset="0"/>
            <a:cs typeface="Sree Krushnadevaraya" pitchFamily="2" charset="0"/>
          </a:endParaRPr>
        </a:p>
        <a:p>
          <a:pPr marL="228600" lvl="1" indent="-228600" algn="l" defTabSz="889000">
            <a:lnSpc>
              <a:spcPct val="50000"/>
            </a:lnSpc>
            <a:spcBef>
              <a:spcPct val="0"/>
            </a:spcBef>
            <a:spcAft>
              <a:spcPct val="20000"/>
            </a:spcAft>
            <a:buNone/>
          </a:pPr>
          <a:r>
            <a:rPr lang="en" sz="2000" b="1" kern="1200" dirty="0">
              <a:latin typeface="Sree Krushnadevaraya" pitchFamily="2" charset="0"/>
              <a:cs typeface="Sree Krushnadevaraya" pitchFamily="2" charset="0"/>
            </a:rPr>
            <a:t>(</a:t>
          </a:r>
          <a:r>
            <a:rPr lang="te-IN" sz="2000" b="1" kern="1200" dirty="0">
              <a:latin typeface="Sree Krushnadevaraya" pitchFamily="2" charset="0"/>
              <a:cs typeface="Sree Krushnadevaraya" pitchFamily="2" charset="0"/>
            </a:rPr>
            <a:t>జ్ఞానము మరియు ప్రేమ</a:t>
          </a:r>
          <a:r>
            <a:rPr lang="en" sz="2000" b="1" kern="1200" dirty="0">
              <a:latin typeface="Sree Krushnadevaraya" pitchFamily="2" charset="0"/>
              <a:cs typeface="Sree Krushnadevaraya" pitchFamily="2" charset="0"/>
            </a:rPr>
            <a:t>)</a:t>
          </a:r>
        </a:p>
      </dsp:txBody>
      <dsp:txXfrm>
        <a:off x="0" y="397998"/>
        <a:ext cx="5886449" cy="909910"/>
      </dsp:txXfrm>
    </dsp:sp>
    <dsp:sp modelId="{D23DF7B9-1508-4D64-BF74-796D8F9392E5}">
      <dsp:nvSpPr>
        <dsp:cNvPr id="0" name=""/>
        <dsp:cNvSpPr/>
      </dsp:nvSpPr>
      <dsp:spPr>
        <a:xfrm>
          <a:off x="0" y="1307908"/>
          <a:ext cx="5886449" cy="359648"/>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1 కొరింథీయులకు 9</a:t>
          </a:r>
          <a:endParaRPr lang="en" sz="2000" b="1" kern="1200" dirty="0">
            <a:latin typeface="Sree Krushnadevaraya" pitchFamily="2" charset="0"/>
            <a:cs typeface="Sree Krushnadevaraya" pitchFamily="2" charset="0"/>
          </a:endParaRPr>
        </a:p>
      </dsp:txBody>
      <dsp:txXfrm>
        <a:off x="17557" y="1325465"/>
        <a:ext cx="5851335" cy="324534"/>
      </dsp:txXfrm>
    </dsp:sp>
    <dsp:sp modelId="{EFC215ED-B80C-46B7-91C7-A6AC412A000D}">
      <dsp:nvSpPr>
        <dsp:cNvPr id="0" name=""/>
        <dsp:cNvSpPr/>
      </dsp:nvSpPr>
      <dsp:spPr>
        <a:xfrm>
          <a:off x="0" y="1667556"/>
          <a:ext cx="5886449" cy="90991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16000" rIns="142240" bIns="25400" numCol="1" spcCol="1270" anchor="t" anchorCtr="0">
          <a:noAutofit/>
        </a:bodyPr>
        <a:lstStyle/>
        <a:p>
          <a:pPr marL="228600" lvl="1" indent="-228600" algn="l" defTabSz="889000">
            <a:lnSpc>
              <a:spcPct val="50000"/>
            </a:lnSpc>
            <a:spcBef>
              <a:spcPct val="0"/>
            </a:spcBef>
            <a:spcAft>
              <a:spcPct val="20000"/>
            </a:spcAft>
            <a:buNone/>
          </a:pPr>
          <a:r>
            <a:rPr lang="te-IN" sz="2000" b="1" kern="1200" dirty="0">
              <a:solidFill>
                <a:schemeClr val="accent1">
                  <a:lumMod val="50000"/>
                </a:schemeClr>
              </a:solidFill>
              <a:latin typeface="Sree Krushnadevaraya" pitchFamily="2" charset="0"/>
              <a:cs typeface="Sree Krushnadevaraya" pitchFamily="2" charset="0"/>
            </a:rPr>
            <a:t>పౌలు తన హక్కులను త్యజించుట</a:t>
          </a:r>
          <a:endParaRPr lang="en" sz="2000" b="1" kern="1200" dirty="0">
            <a:solidFill>
              <a:schemeClr val="accent1">
                <a:lumMod val="50000"/>
              </a:schemeClr>
            </a:solidFill>
            <a:latin typeface="Sree Krushnadevaraya" pitchFamily="2" charset="0"/>
            <a:cs typeface="Sree Krushnadevaraya" pitchFamily="2" charset="0"/>
          </a:endParaRPr>
        </a:p>
        <a:p>
          <a:pPr marL="228600" lvl="1" indent="-228600" algn="l" defTabSz="889000">
            <a:lnSpc>
              <a:spcPct val="50000"/>
            </a:lnSpc>
            <a:spcBef>
              <a:spcPct val="0"/>
            </a:spcBef>
            <a:spcAft>
              <a:spcPct val="20000"/>
            </a:spcAft>
            <a:buNone/>
          </a:pPr>
          <a:r>
            <a:rPr lang="te-IN" sz="2000" b="1" kern="1200" dirty="0">
              <a:latin typeface="Sree Krushnadevaraya" pitchFamily="2" charset="0"/>
              <a:cs typeface="Sree Krushnadevaraya" pitchFamily="2" charset="0"/>
            </a:rPr>
            <a:t>(సువార్త సేవకుని హక్కులు)</a:t>
          </a:r>
          <a:endParaRPr lang="en" sz="2000" b="1" kern="1200" dirty="0">
            <a:latin typeface="Sree Krushnadevaraya" pitchFamily="2" charset="0"/>
            <a:cs typeface="Sree Krushnadevaraya" pitchFamily="2" charset="0"/>
          </a:endParaRPr>
        </a:p>
      </dsp:txBody>
      <dsp:txXfrm>
        <a:off x="0" y="1667556"/>
        <a:ext cx="5886449" cy="909910"/>
      </dsp:txXfrm>
    </dsp:sp>
    <dsp:sp modelId="{44612A3A-7010-455E-982D-13892276492C}">
      <dsp:nvSpPr>
        <dsp:cNvPr id="0" name=""/>
        <dsp:cNvSpPr/>
      </dsp:nvSpPr>
      <dsp:spPr>
        <a:xfrm>
          <a:off x="0" y="2577467"/>
          <a:ext cx="5886449" cy="359648"/>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1 కొరింథీయులకు 10:1–13</a:t>
          </a:r>
          <a:endParaRPr lang="en" sz="2000" b="1" kern="1200" dirty="0">
            <a:latin typeface="Sree Krushnadevaraya" pitchFamily="2" charset="0"/>
            <a:cs typeface="Sree Krushnadevaraya" pitchFamily="2" charset="0"/>
          </a:endParaRPr>
        </a:p>
      </dsp:txBody>
      <dsp:txXfrm>
        <a:off x="17557" y="2595024"/>
        <a:ext cx="5851335" cy="324534"/>
      </dsp:txXfrm>
    </dsp:sp>
    <dsp:sp modelId="{10B49261-2E38-4333-877D-540977F0CE76}">
      <dsp:nvSpPr>
        <dsp:cNvPr id="0" name=""/>
        <dsp:cNvSpPr/>
      </dsp:nvSpPr>
      <dsp:spPr>
        <a:xfrm>
          <a:off x="0" y="2937115"/>
          <a:ext cx="5886449" cy="90991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16000" rIns="142240" bIns="25400" numCol="1" spcCol="1270" anchor="t" anchorCtr="0">
          <a:noAutofit/>
        </a:bodyPr>
        <a:lstStyle/>
        <a:p>
          <a:pPr marL="228600" lvl="1" indent="-228600" algn="l" defTabSz="889000">
            <a:lnSpc>
              <a:spcPct val="50000"/>
            </a:lnSpc>
            <a:spcBef>
              <a:spcPct val="0"/>
            </a:spcBef>
            <a:spcAft>
              <a:spcPct val="20000"/>
            </a:spcAft>
            <a:buNone/>
          </a:pPr>
          <a:r>
            <a:rPr lang="te-IN" sz="2000" b="1" kern="1200" dirty="0">
              <a:solidFill>
                <a:schemeClr val="accent5">
                  <a:lumMod val="50000"/>
                </a:schemeClr>
              </a:solidFill>
              <a:latin typeface="Sree Krushnadevaraya" pitchFamily="2" charset="0"/>
              <a:cs typeface="Sree Krushnadevaraya" pitchFamily="2" charset="0"/>
            </a:rPr>
            <a:t>విగ్రహారాధనకు హెచ్చరిక</a:t>
          </a:r>
          <a:endParaRPr lang="en" sz="2000" b="1" kern="1200" dirty="0">
            <a:solidFill>
              <a:schemeClr val="accent5">
                <a:lumMod val="50000"/>
              </a:schemeClr>
            </a:solidFill>
            <a:latin typeface="Sree Krushnadevaraya" pitchFamily="2" charset="0"/>
            <a:cs typeface="Sree Krushnadevaraya" pitchFamily="2" charset="0"/>
          </a:endParaRPr>
        </a:p>
        <a:p>
          <a:pPr marL="228600" lvl="1" indent="-228600" algn="l" defTabSz="889000">
            <a:lnSpc>
              <a:spcPct val="50000"/>
            </a:lnSpc>
            <a:spcBef>
              <a:spcPct val="0"/>
            </a:spcBef>
            <a:spcAft>
              <a:spcPct val="20000"/>
            </a:spcAft>
            <a:buNone/>
          </a:pPr>
          <a:r>
            <a:rPr lang="te-IN" sz="2000" b="1" kern="1200" dirty="0">
              <a:latin typeface="Sree Krushnadevaraya" pitchFamily="2" charset="0"/>
              <a:cs typeface="Sree Krushnadevaraya" pitchFamily="2" charset="0"/>
            </a:rPr>
            <a:t>(గత చరిత్ర నుండి పాఠాలు)</a:t>
          </a:r>
          <a:endParaRPr lang="en" sz="2000" b="1" kern="1200" dirty="0">
            <a:latin typeface="Sree Krushnadevaraya" pitchFamily="2" charset="0"/>
            <a:cs typeface="Sree Krushnadevaraya" pitchFamily="2" charset="0"/>
          </a:endParaRPr>
        </a:p>
      </dsp:txBody>
      <dsp:txXfrm>
        <a:off x="0" y="2937115"/>
        <a:ext cx="5886449" cy="909910"/>
      </dsp:txXfrm>
    </dsp:sp>
    <dsp:sp modelId="{E02B32B1-A93B-45CE-A8E9-B011A91A1719}">
      <dsp:nvSpPr>
        <dsp:cNvPr id="0" name=""/>
        <dsp:cNvSpPr/>
      </dsp:nvSpPr>
      <dsp:spPr>
        <a:xfrm>
          <a:off x="0" y="3847025"/>
          <a:ext cx="5886449" cy="359648"/>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1 కొరింథీయులకు 10:14–22</a:t>
          </a:r>
          <a:endParaRPr lang="en" sz="2000" b="1" kern="1200" dirty="0">
            <a:latin typeface="Sree Krushnadevaraya" pitchFamily="2" charset="0"/>
            <a:cs typeface="Sree Krushnadevaraya" pitchFamily="2" charset="0"/>
          </a:endParaRPr>
        </a:p>
      </dsp:txBody>
      <dsp:txXfrm>
        <a:off x="17557" y="3864582"/>
        <a:ext cx="5851335" cy="324534"/>
      </dsp:txXfrm>
    </dsp:sp>
    <dsp:sp modelId="{F6C34058-B94A-4665-B0D2-FAC45F96C35E}">
      <dsp:nvSpPr>
        <dsp:cNvPr id="0" name=""/>
        <dsp:cNvSpPr/>
      </dsp:nvSpPr>
      <dsp:spPr>
        <a:xfrm>
          <a:off x="0" y="4206673"/>
          <a:ext cx="5886449" cy="90991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16000" rIns="142240" bIns="25400" numCol="1" spcCol="1270" anchor="t" anchorCtr="0">
          <a:noAutofit/>
        </a:bodyPr>
        <a:lstStyle/>
        <a:p>
          <a:pPr marL="228600" lvl="1" indent="-228600" algn="l" defTabSz="889000">
            <a:lnSpc>
              <a:spcPct val="50000"/>
            </a:lnSpc>
            <a:spcBef>
              <a:spcPct val="0"/>
            </a:spcBef>
            <a:spcAft>
              <a:spcPct val="20000"/>
            </a:spcAft>
            <a:buNone/>
          </a:pPr>
          <a:r>
            <a:rPr lang="te-IN" sz="2000" b="1" kern="1200" dirty="0">
              <a:solidFill>
                <a:schemeClr val="accent6">
                  <a:lumMod val="50000"/>
                </a:schemeClr>
              </a:solidFill>
              <a:latin typeface="Sree Krushnadevaraya" pitchFamily="2" charset="0"/>
              <a:cs typeface="Sree Krushnadevaraya" pitchFamily="2" charset="0"/>
            </a:rPr>
            <a:t>ప్రభువు పాత్ర మరియు దయ్యముల పాత్ర</a:t>
          </a:r>
          <a:endParaRPr lang="en" sz="2000" b="1" kern="1200" dirty="0">
            <a:solidFill>
              <a:schemeClr val="accent6">
                <a:lumMod val="50000"/>
              </a:schemeClr>
            </a:solidFill>
            <a:latin typeface="Sree Krushnadevaraya" pitchFamily="2" charset="0"/>
            <a:cs typeface="Sree Krushnadevaraya" pitchFamily="2" charset="0"/>
          </a:endParaRPr>
        </a:p>
        <a:p>
          <a:pPr marL="228600" lvl="1" indent="-228600" algn="l" defTabSz="889000">
            <a:lnSpc>
              <a:spcPct val="50000"/>
            </a:lnSpc>
            <a:spcBef>
              <a:spcPct val="0"/>
            </a:spcBef>
            <a:spcAft>
              <a:spcPct val="20000"/>
            </a:spcAft>
            <a:buNone/>
          </a:pPr>
          <a:r>
            <a:rPr lang="te-IN" sz="2000" b="1" kern="1200" dirty="0">
              <a:latin typeface="Sree Krushnadevaraya" pitchFamily="2" charset="0"/>
              <a:cs typeface="Sree Krushnadevaraya" pitchFamily="2" charset="0"/>
            </a:rPr>
            <a:t>(విగ్రహారాధనను విడిచిపెట్టుడి)</a:t>
          </a:r>
          <a:endParaRPr lang="en" sz="2000" b="1" kern="1200" dirty="0">
            <a:latin typeface="Sree Krushnadevaraya" pitchFamily="2" charset="0"/>
            <a:cs typeface="Sree Krushnadevaraya" pitchFamily="2" charset="0"/>
          </a:endParaRPr>
        </a:p>
      </dsp:txBody>
      <dsp:txXfrm>
        <a:off x="0" y="4206673"/>
        <a:ext cx="5886449" cy="909910"/>
      </dsp:txXfrm>
    </dsp:sp>
    <dsp:sp modelId="{98DC2228-4CA8-4FBD-BE7A-F2BCAB7EE064}">
      <dsp:nvSpPr>
        <dsp:cNvPr id="0" name=""/>
        <dsp:cNvSpPr/>
      </dsp:nvSpPr>
      <dsp:spPr>
        <a:xfrm>
          <a:off x="0" y="5116584"/>
          <a:ext cx="5886449" cy="359648"/>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88000" rIns="76200" bIns="76200" numCol="1" spcCol="1270" anchor="ctr" anchorCtr="0">
          <a:noAutofit/>
        </a:bodyPr>
        <a:lstStyle/>
        <a:p>
          <a:pPr marL="0" lvl="0" indent="0" algn="l"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1 కొరింథీయులకు 10:23–33</a:t>
          </a:r>
          <a:endParaRPr lang="en" sz="2000" b="1" kern="1200" dirty="0">
            <a:latin typeface="Sree Krushnadevaraya" pitchFamily="2" charset="0"/>
            <a:cs typeface="Sree Krushnadevaraya" pitchFamily="2" charset="0"/>
          </a:endParaRPr>
        </a:p>
      </dsp:txBody>
      <dsp:txXfrm>
        <a:off x="17557" y="5134141"/>
        <a:ext cx="5851335" cy="324534"/>
      </dsp:txXfrm>
    </dsp:sp>
    <dsp:sp modelId="{A64A5609-2709-430E-A009-E012925686C4}">
      <dsp:nvSpPr>
        <dsp:cNvPr id="0" name=""/>
        <dsp:cNvSpPr/>
      </dsp:nvSpPr>
      <dsp:spPr>
        <a:xfrm>
          <a:off x="0" y="5476232"/>
          <a:ext cx="5886449" cy="90991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16000" rIns="142240" bIns="25400" numCol="1" spcCol="1270" anchor="t" anchorCtr="0">
          <a:noAutofit/>
        </a:bodyPr>
        <a:lstStyle/>
        <a:p>
          <a:pPr marL="228600" lvl="1" indent="-228600" algn="l" defTabSz="889000">
            <a:lnSpc>
              <a:spcPct val="50000"/>
            </a:lnSpc>
            <a:spcBef>
              <a:spcPct val="0"/>
            </a:spcBef>
            <a:spcAft>
              <a:spcPct val="20000"/>
            </a:spcAft>
            <a:buNone/>
          </a:pPr>
          <a:r>
            <a:rPr lang="te-IN" sz="2000" b="1" kern="1200" dirty="0">
              <a:solidFill>
                <a:schemeClr val="accent3">
                  <a:lumMod val="50000"/>
                </a:schemeClr>
              </a:solidFill>
              <a:latin typeface="Sree Krushnadevaraya" pitchFamily="2" charset="0"/>
              <a:cs typeface="Sree Krushnadevaraya" pitchFamily="2" charset="0"/>
            </a:rPr>
            <a:t>దేవుని మహిమ కొరకే సమస్తమును చేయుడి</a:t>
          </a:r>
          <a:endParaRPr lang="en" sz="2000" b="1" kern="1200" dirty="0">
            <a:solidFill>
              <a:schemeClr val="accent3">
                <a:lumMod val="50000"/>
              </a:schemeClr>
            </a:solidFill>
            <a:latin typeface="Sree Krushnadevaraya" pitchFamily="2" charset="0"/>
            <a:cs typeface="Sree Krushnadevaraya" pitchFamily="2" charset="0"/>
          </a:endParaRPr>
        </a:p>
        <a:p>
          <a:pPr marL="228600" lvl="1" indent="-228600" algn="l" defTabSz="889000">
            <a:lnSpc>
              <a:spcPct val="50000"/>
            </a:lnSpc>
            <a:spcBef>
              <a:spcPct val="0"/>
            </a:spcBef>
            <a:spcAft>
              <a:spcPct val="20000"/>
            </a:spcAft>
            <a:buNone/>
          </a:pPr>
          <a:r>
            <a:rPr lang="te-IN" sz="2000" b="1" kern="1200" dirty="0">
              <a:latin typeface="Sree Krushnadevaraya" pitchFamily="2" charset="0"/>
              <a:cs typeface="Sree Krushnadevaraya" pitchFamily="2" charset="0"/>
            </a:rPr>
            <a:t>(ధర్మసమ్మతమైనది ఏది? శ్రేయస్కరమైనది ఏది?)</a:t>
          </a:r>
          <a:endParaRPr lang="en" sz="2000" b="1" kern="1200" dirty="0">
            <a:latin typeface="Sree Krushnadevaraya" pitchFamily="2" charset="0"/>
            <a:cs typeface="Sree Krushnadevaraya" pitchFamily="2" charset="0"/>
          </a:endParaRPr>
        </a:p>
      </dsp:txBody>
      <dsp:txXfrm>
        <a:off x="0" y="5476232"/>
        <a:ext cx="5886449" cy="909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20380"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80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1 కొరింథీయులకు 8:4–6</a:t>
          </a:r>
          <a:endParaRPr lang="en" sz="20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551960" y="621"/>
        <a:ext cx="1554427" cy="1065953"/>
      </dsp:txXfrm>
    </dsp:sp>
    <dsp:sp modelId="{E90EB568-0294-4AFD-BC10-719F13A82570}">
      <dsp:nvSpPr>
        <dsp:cNvPr id="0" name=""/>
        <dsp:cNvSpPr/>
      </dsp:nvSpPr>
      <dsp:spPr>
        <a:xfrm>
          <a:off x="2292928"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324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బలమైన విశ్వాసము కలిగినవారు విగ్రహము ఏమియుకాదని, ఒకే ఒక్క సత్యదేవుడు ఉన్నాడని గ్రహించారు</a:t>
          </a:r>
          <a:endParaRPr lang="en" sz="2000" b="1" kern="1200" dirty="0">
            <a:latin typeface="Sree Krushnadevaraya" pitchFamily="2" charset="0"/>
            <a:cs typeface="Sree Krushnadevaraya" pitchFamily="2" charset="0"/>
          </a:endParaRPr>
        </a:p>
      </dsp:txBody>
      <dsp:txXfrm>
        <a:off x="2735299" y="91227"/>
        <a:ext cx="4623261" cy="884741"/>
      </dsp:txXfrm>
    </dsp:sp>
    <dsp:sp modelId="{068719C7-C5E4-40BB-8BAF-8186DB790EF8}">
      <dsp:nvSpPr>
        <dsp:cNvPr id="0" name=""/>
        <dsp:cNvSpPr/>
      </dsp:nvSpPr>
      <dsp:spPr>
        <a:xfrm>
          <a:off x="7491271"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288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అయితే బలహీనులైన విశ్వాసులు ఇంకా ఆ సత్యమును పూర్తిగా గ్రహించలేదు</a:t>
          </a:r>
          <a:endParaRPr lang="en" sz="2000" b="1" kern="1200" dirty="0">
            <a:latin typeface="Sree Krushnadevaraya" pitchFamily="2" charset="0"/>
            <a:cs typeface="Sree Krushnadevaraya" pitchFamily="2" charset="0"/>
          </a:endParaRPr>
        </a:p>
      </dsp:txBody>
      <dsp:txXfrm>
        <a:off x="7933642"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216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outerShdw>
              </a:effectLst>
              <a:latin typeface="Sree Krushnadevaraya" pitchFamily="2" charset="0"/>
              <a:cs typeface="Sree Krushnadevaraya" pitchFamily="2" charset="0"/>
            </a:rPr>
            <a:t>1 కొరింథీయులకు 8:7</a:t>
          </a:r>
          <a:endParaRPr lang="en" sz="2000" b="1" kern="1200" dirty="0">
            <a:effectLst>
              <a:outerShdw blurRad="38100" dist="38100" dir="2700000" algn="tl">
                <a:srgbClr val="000000"/>
              </a:outerShdw>
            </a:effectLst>
            <a:latin typeface="Sree Krushnadevaraya" pitchFamily="2" charset="0"/>
            <a:cs typeface="Sree Krushnadevaraya" pitchFamily="2" charset="0"/>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252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విగ్రహాలు ఆహారాన్ని అపవిత్రం చేయలేవని తెలిసినందున, బలమైన విశ్వాసం గలవారు విగ్రహాలకు అర్పించిన మాంసాన్ని తింటారు.</a:t>
          </a:r>
          <a:endParaRPr lang="en" sz="2000" b="1" kern="1200" dirty="0">
            <a:latin typeface="Sree Krushnadevaraya" pitchFamily="2" charset="0"/>
            <a:cs typeface="Sree Krushnadevaraya" pitchFamily="2" charset="0"/>
          </a:endParaRP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44000" rIns="0" bIns="12700" numCol="1" spcCol="1270" anchor="ctr" anchorCtr="0">
          <a:noAutofit/>
        </a:bodyPr>
        <a:lstStyle/>
        <a:p>
          <a:pPr marL="0" lvl="0" indent="0" algn="ctr" defTabSz="889000">
            <a:lnSpc>
              <a:spcPct val="50000"/>
            </a:lnSpc>
            <a:spcBef>
              <a:spcPct val="0"/>
            </a:spcBef>
            <a:spcAft>
              <a:spcPct val="35000"/>
            </a:spcAft>
            <a:buNone/>
          </a:pPr>
          <a:r>
            <a:rPr lang="te-IN" sz="2000" b="1" kern="1200" dirty="0">
              <a:latin typeface="Sree Krushnadevaraya" pitchFamily="2" charset="0"/>
              <a:cs typeface="Sree Krushnadevaraya" pitchFamily="2" charset="0"/>
            </a:rPr>
            <a:t>ఆ మాంసం తింటే తాము పాపం చేస్తామని బలహీనులు భావిస్తారు.</a:t>
          </a:r>
          <a:endParaRPr lang="en" sz="2000" b="1" kern="1200" dirty="0">
            <a:latin typeface="Sree Krushnadevaraya" pitchFamily="2" charset="0"/>
            <a:cs typeface="Sree Krushnadevaraya" pitchFamily="2" charset="0"/>
          </a:endParaRP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52000" rIns="76200" bIns="76200" numCol="1" spcCol="1270" anchor="t" anchorCtr="0">
          <a:noAutofit/>
        </a:bodyPr>
        <a:lstStyle/>
        <a:p>
          <a:pPr marL="0" lvl="0" indent="0" algn="l" defTabSz="889000">
            <a:lnSpc>
              <a:spcPct val="50000"/>
            </a:lnSpc>
            <a:spcBef>
              <a:spcPct val="0"/>
            </a:spcBef>
            <a:spcAft>
              <a:spcPct val="35000"/>
            </a:spcAft>
            <a:buNone/>
          </a:pPr>
          <a:r>
            <a:rPr lang="en" sz="2000" b="1" kern="1200" dirty="0">
              <a:solidFill>
                <a:schemeClr val="accent2">
                  <a:lumMod val="50000"/>
                </a:schemeClr>
              </a:solidFill>
              <a:latin typeface="Sree Krushnadevaraya" pitchFamily="2" charset="0"/>
              <a:cs typeface="Sree Krushnadevaraya" pitchFamily="2" charset="0"/>
            </a:rPr>
            <a:t>⁕ </a:t>
          </a:r>
          <a:r>
            <a:rPr lang="te-IN" sz="2000" b="1" kern="1200" dirty="0">
              <a:solidFill>
                <a:schemeClr val="tx1"/>
              </a:solidFill>
              <a:latin typeface="Sree Krushnadevaraya" pitchFamily="2" charset="0"/>
              <a:cs typeface="Sree Krushnadevaraya" pitchFamily="2" charset="0"/>
            </a:rPr>
            <a:t>సంఘం ద్వారా పోషించబడే హక్కు (1 కొరింథీయులకు 9:4)</a:t>
          </a:r>
          <a:endParaRPr lang="es-ES" sz="2000" kern="1200" dirty="0">
            <a:solidFill>
              <a:schemeClr val="tx1"/>
            </a:solidFill>
            <a:latin typeface="Sree Krushnadevaraya" pitchFamily="2" charset="0"/>
            <a:cs typeface="Sree Krushnadevaraya" pitchFamily="2" charset="0"/>
          </a:endParaRPr>
        </a:p>
        <a:p>
          <a:pPr marL="228600" lvl="1" indent="-228600" algn="l" defTabSz="889000">
            <a:lnSpc>
              <a:spcPct val="50000"/>
            </a:lnSpc>
            <a:spcBef>
              <a:spcPct val="0"/>
            </a:spcBef>
            <a:spcAft>
              <a:spcPct val="15000"/>
            </a:spcAft>
            <a:buFont typeface="Wingdings" panose="05000000000000000000" pitchFamily="2" charset="2"/>
            <a:buChar char="Ø"/>
            <a:tabLst>
              <a:tab pos="1433513" algn="l"/>
            </a:tabLst>
          </a:pPr>
          <a:r>
            <a:rPr lang="te-IN" sz="2000" b="1" kern="1200" dirty="0">
              <a:solidFill>
                <a:schemeClr val="tx1"/>
              </a:solidFill>
              <a:latin typeface="Sree Krushnadevaraya" pitchFamily="2" charset="0"/>
              <a:cs typeface="Sree Krushnadevaraya" pitchFamily="2" charset="0"/>
            </a:rPr>
            <a:t>ఇతర అపొస్తలుల మాదిరిగానే, తాను సేవ చేస్తున్న సంఘాల నుండి పోషణ పొందే అపొస్తలునిగా తనకు ఉన్న హక్కును పౌలు వదులుకున్నాడు.</a:t>
          </a:r>
          <a:r>
            <a:rPr lang="en" sz="2000" b="1" kern="1200" dirty="0">
              <a:solidFill>
                <a:schemeClr val="tx1"/>
              </a:solidFill>
              <a:latin typeface="Sree Krushnadevaraya" pitchFamily="2" charset="0"/>
              <a:cs typeface="Sree Krushnadevaraya" pitchFamily="2" charset="0"/>
            </a:rPr>
            <a:t>.</a:t>
          </a:r>
          <a:endParaRPr lang="es-ES" sz="2000" kern="1200" dirty="0">
            <a:solidFill>
              <a:schemeClr val="tx1"/>
            </a:solidFill>
            <a:latin typeface="Sree Krushnadevaraya" pitchFamily="2" charset="0"/>
            <a:cs typeface="Sree Krushnadevaraya" pitchFamily="2" charset="0"/>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1512000" rIns="76200" bIns="76200" numCol="1" spcCol="1270" anchor="b" anchorCtr="0">
          <a:noAutofit/>
        </a:bodyPr>
        <a:lstStyle/>
        <a:p>
          <a:pPr marL="0" lvl="0" indent="0" algn="l" defTabSz="889000">
            <a:lnSpc>
              <a:spcPct val="5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latin typeface="Sree Krushnadevaraya" pitchFamily="2" charset="0"/>
              <a:cs typeface="Sree Krushnadevaraya" pitchFamily="2" charset="0"/>
            </a:rPr>
            <a:t>⁕ </a:t>
          </a:r>
          <a:r>
            <a:rPr lang="te-IN" sz="2000" b="1" kern="1200" dirty="0">
              <a:solidFill>
                <a:schemeClr val="tx2">
                  <a:lumMod val="20000"/>
                  <a:lumOff val="80000"/>
                </a:schemeClr>
              </a:solidFill>
              <a:effectLst>
                <a:outerShdw blurRad="38100" dist="38100" dir="2700000" algn="tl">
                  <a:srgbClr val="000000"/>
                </a:outerShdw>
              </a:effectLst>
              <a:latin typeface="Sree Krushnadevaraya" pitchFamily="2" charset="0"/>
              <a:cs typeface="Sree Krushnadevaraya" pitchFamily="2" charset="0"/>
            </a:rPr>
            <a:t>తన భార్యతో కలిసి వెళ్లే హక్కు (1 కొరింథీయులకు 9:5)</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a:p>
          <a:pPr marL="228600" lvl="1" indent="-228600" algn="l" defTabSz="889000">
            <a:lnSpc>
              <a:spcPct val="50000"/>
            </a:lnSpc>
            <a:spcBef>
              <a:spcPct val="0"/>
            </a:spcBef>
            <a:spcAft>
              <a:spcPct val="15000"/>
            </a:spcAft>
            <a:buFont typeface="Wingdings" panose="05000000000000000000" pitchFamily="2" charset="2"/>
            <a:buChar char="Ø"/>
          </a:pPr>
          <a:r>
            <a:rPr lang="te-IN" sz="2000" b="1" kern="1200" dirty="0">
              <a:effectLst>
                <a:outerShdw blurRad="38100" dist="38100" dir="2700000" algn="tl">
                  <a:srgbClr val="000000"/>
                </a:outerShdw>
              </a:effectLst>
              <a:latin typeface="Sree Krushnadevaraya" pitchFamily="2" charset="0"/>
              <a:cs typeface="Sree Krushnadevaraya" pitchFamily="2" charset="0"/>
            </a:rPr>
            <a:t>అపొస్తలుల మధ్య సాధారణంగా ఉండే ఆచారం ఏమిటంటే, వారు తమ భార్యల సంరక్షణ చూసుకోవడానికి మరియు తమ పరిచర్యలో వారి సహాయం పొందడానికి వారిని తమతోపాటు తీసుకువెళ్లేవారు. తన భర్త మాదిరిగానే, ఈమెకు కూడా సంఘం నుండి పోషణ పొందే హక్కు ఉంటుంది.</a:t>
          </a:r>
          <a:endParaRPr lang="es-ES" sz="2000" kern="1200" dirty="0">
            <a:effectLst>
              <a:outerShdw blurRad="38100" dist="38100" dir="2700000" algn="tl">
                <a:srgbClr val="000000"/>
              </a:outerShdw>
            </a:effectLst>
            <a:latin typeface="Sree Krushnadevaraya" pitchFamily="2" charset="0"/>
            <a:cs typeface="Sree Krushnadevaraya" pitchFamily="2" charset="0"/>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216000" rIns="76200" bIns="76200" numCol="1" spcCol="1270" anchor="t" anchorCtr="0">
          <a:noAutofit/>
        </a:bodyPr>
        <a:lstStyle/>
        <a:p>
          <a:pPr marL="0" lvl="0" indent="0" algn="l" defTabSz="889000">
            <a:lnSpc>
              <a:spcPct val="5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latin typeface="Sree Krushnadevaraya" pitchFamily="2" charset="0"/>
              <a:cs typeface="Sree Krushnadevaraya" pitchFamily="2" charset="0"/>
            </a:rPr>
            <a:t>⁕ </a:t>
          </a:r>
          <a:r>
            <a:rPr lang="te-IN" sz="2000" b="1" kern="1200" dirty="0">
              <a:solidFill>
                <a:schemeClr val="accent5">
                  <a:lumMod val="20000"/>
                  <a:lumOff val="80000"/>
                </a:schemeClr>
              </a:solidFill>
              <a:effectLst>
                <a:outerShdw blurRad="50800" dist="38100" dir="5400000" algn="ctr" rotWithShape="0">
                  <a:schemeClr val="tx1"/>
                </a:outerShdw>
              </a:effectLst>
              <a:latin typeface="Sree Krushnadevaraya" pitchFamily="2" charset="0"/>
              <a:cs typeface="Sree Krushnadevaraya" pitchFamily="2" charset="0"/>
            </a:rPr>
            <a:t>సాధారణ నిర్వహణ పనులు చేయకపోవడానికి గల హక్కు (1 కొరింథీయులకు 9:6)</a:t>
          </a:r>
          <a:endParaRPr lang="es-ES" sz="2000" kern="1200" dirty="0">
            <a:effectLst>
              <a:outerShdw blurRad="50800" dist="38100" dir="5400000" algn="ctr" rotWithShape="0">
                <a:schemeClr val="tx1"/>
              </a:outerShdw>
            </a:effectLst>
            <a:latin typeface="Sree Krushnadevaraya" pitchFamily="2" charset="0"/>
            <a:cs typeface="Sree Krushnadevaraya" pitchFamily="2" charset="0"/>
          </a:endParaRPr>
        </a:p>
        <a:p>
          <a:pPr marL="228600" lvl="1" indent="-228600" algn="l" defTabSz="889000">
            <a:lnSpc>
              <a:spcPct val="50000"/>
            </a:lnSpc>
            <a:spcBef>
              <a:spcPct val="0"/>
            </a:spcBef>
            <a:spcAft>
              <a:spcPct val="15000"/>
            </a:spcAft>
            <a:buFont typeface="Wingdings" panose="05000000000000000000" pitchFamily="2" charset="2"/>
            <a:buChar char="Ø"/>
          </a:pPr>
          <a:r>
            <a:rPr lang="te-IN" sz="2000" b="1" kern="1200" dirty="0">
              <a:effectLst>
                <a:outerShdw blurRad="50800" dist="38100" dir="5400000" algn="ctr" rotWithShape="0">
                  <a:schemeClr val="tx1"/>
                </a:outerShdw>
              </a:effectLst>
              <a:latin typeface="Sree Krushnadevaraya" pitchFamily="2" charset="0"/>
              <a:cs typeface="Sree Krushnadevaraya" pitchFamily="2" charset="0"/>
            </a:rPr>
            <a:t>తన ప్రేక్షకుల ప్రయోజనాన్ని ఆశిస్తున్నాడనే భావన వారికి కలగకుండా ఉండాలని, అలాగే నిస్వార్థతను వారికి నిరూపించాలని భావించి, పాల్ తన జీవనోపాధిని స్వయంగా సంపాదించుకోవాలనుకుంటున్నాడు.</a:t>
          </a:r>
          <a:endParaRPr lang="es-ES" sz="2000" kern="1200" dirty="0">
            <a:effectLst>
              <a:outerShdw blurRad="50800" dist="38100" dir="5400000" algn="ctr" rotWithShape="0">
                <a:schemeClr val="tx1"/>
              </a:outerShdw>
            </a:effectLst>
            <a:latin typeface="Sree Krushnadevaraya" pitchFamily="2" charset="0"/>
            <a:cs typeface="Sree Krushnadevaraya" pitchFamily="2" charset="0"/>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7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ఆ మాంసం దుకాణంలో విగ్రహాలకు అర్పించిన ఆహారం, అర్పించని ఆహారం రెండూ అమ్మేవారు. ఆ రకమైన మాంసం తినడం చట్టవిరుద్ధమని తాను భావిస్తున్నట్లు అనిపించేలా ప్రవర్తించకూడదనే ఉద్దేశంతో, విశ్వాసి దాని మూలం గురించి ఆరా తీయకూడదు (1 కొరింథీయులకు 10:25).</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216000" rIns="76200" bIns="76200" numCol="1" spcCol="1270" anchor="ctr" anchorCtr="0">
          <a:noAutofit/>
        </a:bodyPr>
        <a:lstStyle/>
        <a:p>
          <a:pPr marL="0" lvl="0" indent="0" algn="ctr" defTabSz="889000">
            <a:lnSpc>
              <a:spcPct val="50000"/>
            </a:lnSpc>
            <a:spcBef>
              <a:spcPct val="0"/>
            </a:spcBef>
            <a:spcAft>
              <a:spcPct val="35000"/>
            </a:spcAft>
            <a:buNone/>
          </a:pP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ఒక అవిశ్వాసి ఒక విశ్వాసిని భోజనానికి ఆహ్వానించాడు. ఆ విశ్వాసి ఏ ప్రశ్నా లేకుండా తిన్నాడు (అతనికి అన్నీ అనుమతించబడ్డాయి). కానీ ఆతిథేయుడు, ఆ మాంసం ఒక విగ్రహానికి అర్పించబడిందని చెప్పాడు. అందువల్ల, ఆతిథేయుని మనస్సాక్షికి అపచారం కలగకుండా ఉండేందుకు, ఆ విశ్వాసి ఆ మాంసాన్ని భుజించడం తగదని భావించబడింది.</a:t>
          </a:r>
          <a:r>
            <a:rPr lang="en-US" sz="2000" b="1" kern="1200" dirty="0">
              <a:effectLst>
                <a:outerShdw blurRad="38100" dist="38100" dir="2700000" algn="tl">
                  <a:srgbClr val="000000">
                    <a:alpha val="43137"/>
                  </a:srgbClr>
                </a:outerShdw>
              </a:effectLst>
              <a:latin typeface="Sree Krushnadevaraya" pitchFamily="2" charset="0"/>
              <a:cs typeface="Sree Krushnadevaraya" pitchFamily="2" charset="0"/>
            </a:rPr>
            <a:t>    </a:t>
          </a:r>
          <a:r>
            <a:rPr lang="te-IN" sz="2000" b="1" kern="1200" dirty="0">
              <a:effectLst>
                <a:outerShdw blurRad="38100" dist="38100" dir="2700000" algn="tl">
                  <a:srgbClr val="000000">
                    <a:alpha val="43137"/>
                  </a:srgbClr>
                </a:outerShdw>
              </a:effectLst>
              <a:latin typeface="Sree Krushnadevaraya" pitchFamily="2" charset="0"/>
              <a:cs typeface="Sree Krushnadevaraya" pitchFamily="2" charset="0"/>
            </a:rPr>
            <a:t>1 కొరింథీయులకు 10:27-29).</a:t>
          </a:r>
          <a:endParaRPr lang="es-ES" sz="2000" kern="1200" dirty="0">
            <a:effectLst>
              <a:outerShdw blurRad="38100" dist="38100" dir="2700000" algn="tl">
                <a:srgbClr val="000000">
                  <a:alpha val="43137"/>
                </a:srgbClr>
              </a:outerShdw>
            </a:effectLst>
            <a:latin typeface="Sree Krushnadevaraya" pitchFamily="2" charset="0"/>
            <a:cs typeface="Sree Krushnadevaraya" pitchFamily="2" charset="0"/>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25/07/2026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7</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25/07/2026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0.jpeg"/><Relationship Id="rId5" Type="http://schemas.openxmlformats.org/officeDocument/2006/relationships/diagramQuickStyle" Target="../diagrams/quickStyle2.xml"/><Relationship Id="rId10" Type="http://schemas.openxmlformats.org/officeDocument/2006/relationships/image" Target="../media/image9.jpeg"/><Relationship Id="rId4" Type="http://schemas.openxmlformats.org/officeDocument/2006/relationships/diagramLayout" Target="../diagrams/layout2.xml"/><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3.jpeg"/><Relationship Id="rId4" Type="http://schemas.openxmlformats.org/officeDocument/2006/relationships/diagramLayout" Target="../diagrams/layout4.xml"/><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172075" y="0"/>
            <a:ext cx="7019925" cy="2264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tIns="72000" bIns="0" rtlCol="0" anchor="t"/>
          <a:lstStyle/>
          <a:p>
            <a:pPr algn="ctr"/>
            <a:r>
              <a:rPr lang="te-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rPr>
              <a:t>పెద్దల సబ్బాతుబడి పాఠములు కొరింథీయులకు వ్రాసిన 1, 2 పత్రికలు</a:t>
            </a:r>
            <a:endParaRPr lang="en-IN" sz="4800" b="1" dirty="0">
              <a:solidFill>
                <a:srgbClr val="30480A"/>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
        <p:nvSpPr>
          <p:cNvPr id="4" name="Pentagon 3"/>
          <p:cNvSpPr/>
          <p:nvPr/>
        </p:nvSpPr>
        <p:spPr>
          <a:xfrm flipH="1">
            <a:off x="4630057" y="2358570"/>
            <a:ext cx="7561940" cy="3331029"/>
          </a:xfrm>
          <a:prstGeom prst="homePlate">
            <a:avLst>
              <a:gd name="adj" fmla="val 43464"/>
            </a:avLst>
          </a:prstGeom>
        </p:spPr>
        <p:style>
          <a:lnRef idx="2">
            <a:schemeClr val="accent3">
              <a:shade val="50000"/>
            </a:schemeClr>
          </a:lnRef>
          <a:fillRef idx="1">
            <a:schemeClr val="accent3"/>
          </a:fillRef>
          <a:effectRef idx="0">
            <a:schemeClr val="accent3"/>
          </a:effectRef>
          <a:fontRef idx="minor">
            <a:schemeClr val="lt1"/>
          </a:fontRef>
        </p:style>
        <p:txBody>
          <a:bodyPr tIns="396000" rtlCol="0" anchor="t"/>
          <a:lstStyle/>
          <a:p>
            <a:pPr algn="ctr"/>
            <a:r>
              <a:rPr lang="en-US" sz="6600" dirty="0">
                <a:ln w="19050">
                  <a:solidFill>
                    <a:sysClr val="windowText" lastClr="000000"/>
                  </a:solidFill>
                </a:ln>
                <a:solidFill>
                  <a:schemeClr val="accent6">
                    <a:lumMod val="20000"/>
                    <a:lumOff val="80000"/>
                  </a:schemeClr>
                </a:solidFill>
                <a:effectLst>
                  <a:glow rad="228600">
                    <a:schemeClr val="accent4">
                      <a:satMod val="175000"/>
                      <a:alpha val="40000"/>
                    </a:schemeClr>
                  </a:glow>
                </a:effectLst>
                <a:latin typeface="Gidugu" pitchFamily="2" charset="0"/>
                <a:cs typeface="Gidugu" pitchFamily="2" charset="0"/>
              </a:rPr>
              <a:t>5 “</a:t>
            </a:r>
            <a:r>
              <a:rPr lang="te-IN" sz="6600" b="1" spc="300" dirty="0">
                <a:ln w="10160">
                  <a:solidFill>
                    <a:sysClr val="windowText" lastClr="000000"/>
                  </a:solidFill>
                  <a:prstDash val="solid"/>
                </a:ln>
                <a:solidFill>
                  <a:schemeClr val="accent6">
                    <a:lumMod val="20000"/>
                    <a:lumOff val="80000"/>
                  </a:schemeClr>
                </a:solidFill>
                <a:effectLst>
                  <a:outerShdw blurRad="38100" dist="22860" dir="5400000" algn="tl" rotWithShape="0">
                    <a:srgbClr val="00B0F0"/>
                  </a:outerShdw>
                </a:effectLst>
                <a:latin typeface="Sree Krushnadevaraya" pitchFamily="2" charset="0"/>
                <a:cs typeface="Sree Krushnadevaraya" pitchFamily="2" charset="0"/>
              </a:rPr>
              <a:t>సమస్తమును దేవుని మహిమ కొరకు</a:t>
            </a:r>
            <a:r>
              <a:rPr lang="en-US" sz="6600" dirty="0">
                <a:ln w="19050">
                  <a:solidFill>
                    <a:sysClr val="windowText" lastClr="000000"/>
                  </a:solidFill>
                </a:ln>
                <a:solidFill>
                  <a:schemeClr val="accent6">
                    <a:lumMod val="20000"/>
                    <a:lumOff val="80000"/>
                  </a:schemeClr>
                </a:solidFill>
                <a:effectLst>
                  <a:glow rad="228600">
                    <a:schemeClr val="accent4">
                      <a:satMod val="175000"/>
                      <a:alpha val="40000"/>
                    </a:schemeClr>
                  </a:glow>
                </a:effectLst>
                <a:latin typeface="Gidugu" pitchFamily="2" charset="0"/>
                <a:cs typeface="Gidugu" pitchFamily="2" charset="0"/>
              </a:rPr>
              <a:t>”</a:t>
            </a:r>
            <a:r>
              <a:rPr lang="te-IN" sz="6600" dirty="0">
                <a:ln w="19050">
                  <a:solidFill>
                    <a:sysClr val="windowText" lastClr="000000"/>
                  </a:solidFill>
                </a:ln>
                <a:solidFill>
                  <a:schemeClr val="accent6">
                    <a:lumMod val="20000"/>
                    <a:lumOff val="80000"/>
                  </a:schemeClr>
                </a:solidFill>
                <a:effectLst>
                  <a:glow rad="228600">
                    <a:schemeClr val="accent4">
                      <a:satMod val="175000"/>
                      <a:alpha val="40000"/>
                    </a:schemeClr>
                  </a:glow>
                </a:effectLst>
                <a:latin typeface="Gidugu" pitchFamily="2" charset="0"/>
                <a:cs typeface="Gidugu" pitchFamily="2" charset="0"/>
              </a:rPr>
              <a:t> </a:t>
            </a:r>
          </a:p>
        </p:txBody>
      </p:sp>
      <p:sp>
        <p:nvSpPr>
          <p:cNvPr id="5" name="Snip Diagonal Corner Rectangle 4"/>
          <p:cNvSpPr/>
          <p:nvPr/>
        </p:nvSpPr>
        <p:spPr>
          <a:xfrm>
            <a:off x="5172074" y="5820229"/>
            <a:ext cx="7019925" cy="1037771"/>
          </a:xfrm>
          <a:prstGeom prst="snip2DiagRect">
            <a:avLst/>
          </a:prstGeom>
        </p:spPr>
        <p:style>
          <a:lnRef idx="0">
            <a:schemeClr val="accent2"/>
          </a:lnRef>
          <a:fillRef idx="3">
            <a:schemeClr val="accent2"/>
          </a:fillRef>
          <a:effectRef idx="3">
            <a:schemeClr val="accent2"/>
          </a:effectRef>
          <a:fontRef idx="minor">
            <a:schemeClr val="lt1"/>
          </a:fontRef>
        </p:style>
        <p:txBody>
          <a:bodyPr tIns="180000" rtlCol="0" anchor="b"/>
          <a:lstStyle/>
          <a:p>
            <a:pPr algn="ctr"/>
            <a:r>
              <a:rPr lang="te-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rPr>
              <a:t>జూలై  | ఆగస్టు | సెప్టెంబర్ 2026</a:t>
            </a:r>
            <a:endParaRPr lang="en-IN" sz="4400" b="1" dirty="0">
              <a:ln w="12700">
                <a:solidFill>
                  <a:srgbClr val="652F00"/>
                </a:solidFill>
                <a:prstDash val="solid"/>
              </a:ln>
              <a:solidFill>
                <a:schemeClr val="bg2">
                  <a:tint val="85000"/>
                  <a:satMod val="155000"/>
                </a:schemeClr>
              </a:solidFill>
              <a:effectLst>
                <a:outerShdw blurRad="41275" dist="20320" dir="1800000" algn="tl" rotWithShape="0">
                  <a:srgbClr val="000000">
                    <a:alpha val="40000"/>
                  </a:srgbClr>
                </a:outerShdw>
              </a:effectLst>
              <a:latin typeface="Sree Krushnadevaraya" pitchFamily="2" charset="0"/>
              <a:cs typeface="Sree Krushnadevaraya" pitchFamily="2" charset="0"/>
            </a:endParaRPr>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0" y="0"/>
            <a:ext cx="51720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3723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401205"/>
          </a:xfrm>
          <a:prstGeom prst="rect">
            <a:avLst/>
          </a:prstGeom>
          <a:noFill/>
        </p:spPr>
        <p:txBody>
          <a:bodyPr wrap="square">
            <a:spAutoFit/>
          </a:bodyPr>
          <a:lstStyle/>
          <a:p>
            <a:pPr>
              <a:spcBef>
                <a:spcPts val="600"/>
              </a:spcBef>
            </a:pPr>
            <a:r>
              <a:rPr lang="en" sz="2500" b="1" dirty="0">
                <a:latin typeface="Sree Krushnadevaraya" pitchFamily="2" charset="0"/>
                <a:cs typeface="Sree Krushnadevaraya" pitchFamily="2" charset="0"/>
              </a:rPr>
              <a:t>“</a:t>
            </a:r>
            <a:r>
              <a:rPr lang="te-IN" sz="2500" b="1" dirty="0">
                <a:latin typeface="Sree Krushnadevaraya" pitchFamily="2" charset="0"/>
                <a:cs typeface="Sree Krushnadevaraya" pitchFamily="2" charset="0"/>
              </a:rPr>
              <a:t>అపొస్తలుడు కొరింథీయులను ఇలా హెచ్చరించాడు: "తాను నిలబడి ఉన్నానని అనుకునేవాడు పడిపోకుండా జాగ్రత్త వహించాలి." వారు అహంకారంతోనూ, అతివిశ్వాసంతోనూ ఉంటూ, మెలకువగా ఉండి ప్రార్థించడం నిర్లక్ష్యం చేస్తే, వారు ఘోరమైన పాపంలో పడి దేవుని ఉగ్రతను తమపైకి తెచ్చుకుంటారు. […]</a:t>
            </a:r>
          </a:p>
          <a:p>
            <a:pPr>
              <a:spcBef>
                <a:spcPts val="600"/>
              </a:spcBef>
            </a:pPr>
            <a:r>
              <a:rPr lang="te-IN" sz="2500" b="1" dirty="0">
                <a:latin typeface="Sree Krushnadevaraya" pitchFamily="2" charset="0"/>
                <a:cs typeface="Sree Krushnadevaraya" pitchFamily="2" charset="0"/>
              </a:rPr>
              <a:t>తమ మాటలు మరియు పనులు ఇతరులపై ఎలాంటి ప్రభావం చూపుతాయో ఆలోచించుకోవాలని పౌలు తన సహోదరులను కోరాడు. పైకి ఎంత నిర్దోషంగా అనిపించినప్పటికీ, విగ్రహారాధనను సమర్థించేలా లేదా విశ్వాసంలో బలహీనులుగా ఉన్నవారి మనస్సాక్షికి బాధ కలిగించేలా ఉండే ఏ పనినీ చేయవద్దని అతను సూచించాడు. "కాబట్టి మీరు తిన్నా, తాగినా, లేదా ఏ పని చేసినా, సమస్తమూ దేవుని మహిమ కోసమే చేయండి. యూదులకైనా, అన్యజనులకైనా లేదా దేవుని సంఘానికైనా ఎవరికీ అభ్యంతరం కలిగించవద్దు.</a:t>
            </a:r>
            <a:r>
              <a:rPr lang="en-US" sz="2500" b="1" dirty="0">
                <a:latin typeface="Sree Krushnadevaraya" pitchFamily="2" charset="0"/>
                <a:cs typeface="Sree Krushnadevaraya" pitchFamily="2" charset="0"/>
              </a:rPr>
              <a:t>"</a:t>
            </a:r>
            <a:endParaRPr lang="en" sz="25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6133904" y="5635733"/>
            <a:ext cx="4814138" cy="400110"/>
          </a:xfrm>
          <a:prstGeom prst="rect">
            <a:avLst/>
          </a:prstGeom>
          <a:noFill/>
        </p:spPr>
        <p:txBody>
          <a:bodyPr wrap="none" rtlCol="0">
            <a:spAutoFit/>
          </a:bodyPr>
          <a:lstStyle/>
          <a:p>
            <a:pPr algn="r"/>
            <a:r>
              <a:rPr lang="te-IN" sz="2000" b="1" dirty="0">
                <a:latin typeface="Sree Krushnadevaraya" pitchFamily="2" charset="0"/>
                <a:cs typeface="Sree Krushnadevaraya" pitchFamily="2" charset="0"/>
              </a:rPr>
              <a:t>ఎల్లెన్ జి. వైట్ </a:t>
            </a:r>
            <a:r>
              <a:rPr lang="en" sz="2000" b="1" dirty="0">
                <a:latin typeface="Sree Krushnadevaraya" pitchFamily="2" charset="0"/>
                <a:cs typeface="Sree Krushnadevaraya" pitchFamily="2" charset="0"/>
              </a:rPr>
              <a:t> </a:t>
            </a:r>
            <a:r>
              <a:rPr lang="te-IN" sz="2000" b="1" dirty="0">
                <a:latin typeface="Sree Krushnadevaraya" pitchFamily="2" charset="0"/>
                <a:cs typeface="Sree Krushnadevaraya" pitchFamily="2" charset="0"/>
              </a:rPr>
              <a:t>(ది యాక్ట్స్ ఆఫ్ ది అపోస్టల్స్, పేజి 316)</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2080591" y="92769"/>
            <a:ext cx="6003235" cy="3416320"/>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te-IN" sz="72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Sree Krushnadevaraya" pitchFamily="2" charset="0"/>
                <a:cs typeface="Sree Krushnadevaraya" pitchFamily="2" charset="0"/>
              </a:rPr>
              <a:t>సమస్తమును దేవుని మహిమ కొరకు</a:t>
            </a:r>
            <a:endParaRPr lang="en" sz="7200" b="1" spc="300" dirty="0">
              <a:ln w="10160">
                <a:noFill/>
                <a:prstDash val="solid"/>
              </a:ln>
              <a:solidFill>
                <a:schemeClr val="bg2">
                  <a:lumMod val="40000"/>
                  <a:lumOff val="60000"/>
                </a:schemeClr>
              </a:solidFill>
              <a:effectLst>
                <a:outerShdw blurRad="38100" dist="22860" dir="5400000" algn="tl" rotWithShape="0">
                  <a:srgbClr val="00B0F0"/>
                </a:outerShdw>
              </a:effectLst>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8808377" y="6356073"/>
            <a:ext cx="3304110" cy="461665"/>
          </a:xfrm>
          <a:prstGeom prst="rect">
            <a:avLst/>
          </a:prstGeom>
          <a:noFill/>
        </p:spPr>
        <p:txBody>
          <a:bodyPr wrap="none" rtlCol="0">
            <a:spAutoFit/>
          </a:bodyPr>
          <a:lstStyle/>
          <a:p>
            <a:pPr algn="r"/>
            <a:r>
              <a:rPr lang="te-IN" sz="2400" b="1" dirty="0">
                <a:solidFill>
                  <a:srgbClr val="C7E6A4"/>
                </a:solidFill>
                <a:effectLst>
                  <a:outerShdw blurRad="38100" dist="38100" dir="2700000" algn="tl">
                    <a:srgbClr val="000000">
                      <a:alpha val="43137"/>
                    </a:srgbClr>
                  </a:outerShdw>
                </a:effectLst>
                <a:latin typeface="Sree Krushnadevaraya" pitchFamily="2" charset="0"/>
                <a:cs typeface="Sree Krushnadevaraya" pitchFamily="2" charset="0"/>
              </a:rPr>
              <a:t>పాఠము 5 – ఆగస్టు 1, 2026</a:t>
            </a:r>
            <a:endParaRPr lang="en" sz="2400" b="1" dirty="0">
              <a:solidFill>
                <a:srgbClr val="C7E6A4"/>
              </a:solidFill>
              <a:effectLst>
                <a:outerShdw blurRad="38100" dist="38100" dir="2700000" algn="tl">
                  <a:srgbClr val="000000">
                    <a:alpha val="43137"/>
                  </a:srgbClr>
                </a:outerShdw>
              </a:effectLst>
              <a:latin typeface="Sree Krushnadevaraya" pitchFamily="2" charset="0"/>
              <a:cs typeface="Sree Krushnadevaraya" pitchFamily="2" charset="0"/>
            </a:endParaRP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127513"/>
            <a:ext cx="3922643" cy="2246769"/>
          </a:xfrm>
          <a:custGeom>
            <a:avLst/>
            <a:gdLst>
              <a:gd name="connsiteX0" fmla="*/ 0 w 3295650"/>
              <a:gd name="connsiteY0" fmla="*/ 0 h 2677656"/>
              <a:gd name="connsiteX1" fmla="*/ 3295650 w 3295650"/>
              <a:gd name="connsiteY1" fmla="*/ 0 h 2677656"/>
              <a:gd name="connsiteX2" fmla="*/ 3295650 w 3295650"/>
              <a:gd name="connsiteY2" fmla="*/ 2677656 h 2677656"/>
              <a:gd name="connsiteX3" fmla="*/ 0 w 3295650"/>
              <a:gd name="connsiteY3" fmla="*/ 2677656 h 2677656"/>
              <a:gd name="connsiteX4" fmla="*/ 0 w 3295650"/>
              <a:gd name="connsiteY4" fmla="*/ 0 h 2677656"/>
              <a:gd name="connsiteX0" fmla="*/ 0 w 3918502"/>
              <a:gd name="connsiteY0" fmla="*/ 0 h 2677656"/>
              <a:gd name="connsiteX1" fmla="*/ 3918502 w 3918502"/>
              <a:gd name="connsiteY1" fmla="*/ 357809 h 2677656"/>
              <a:gd name="connsiteX2" fmla="*/ 3295650 w 3918502"/>
              <a:gd name="connsiteY2" fmla="*/ 2677656 h 2677656"/>
              <a:gd name="connsiteX3" fmla="*/ 0 w 3918502"/>
              <a:gd name="connsiteY3" fmla="*/ 2677656 h 2677656"/>
              <a:gd name="connsiteX4" fmla="*/ 0 w 3918502"/>
              <a:gd name="connsiteY4" fmla="*/ 0 h 2677656"/>
              <a:gd name="connsiteX0" fmla="*/ 0 w 3918502"/>
              <a:gd name="connsiteY0" fmla="*/ 0 h 2677656"/>
              <a:gd name="connsiteX1" fmla="*/ 3918502 w 3918502"/>
              <a:gd name="connsiteY1" fmla="*/ 357809 h 2677656"/>
              <a:gd name="connsiteX2" fmla="*/ 3626955 w 3918502"/>
              <a:gd name="connsiteY2" fmla="*/ 1909030 h 2677656"/>
              <a:gd name="connsiteX3" fmla="*/ 0 w 3918502"/>
              <a:gd name="connsiteY3" fmla="*/ 2677656 h 2677656"/>
              <a:gd name="connsiteX4" fmla="*/ 0 w 3918502"/>
              <a:gd name="connsiteY4" fmla="*/ 0 h 2677656"/>
              <a:gd name="connsiteX0" fmla="*/ 0 w 3918502"/>
              <a:gd name="connsiteY0" fmla="*/ 0 h 2677656"/>
              <a:gd name="connsiteX1" fmla="*/ 3918502 w 3918502"/>
              <a:gd name="connsiteY1" fmla="*/ 357809 h 2677656"/>
              <a:gd name="connsiteX2" fmla="*/ 3666712 w 3918502"/>
              <a:gd name="connsiteY2" fmla="*/ 2041552 h 2677656"/>
              <a:gd name="connsiteX3" fmla="*/ 0 w 3918502"/>
              <a:gd name="connsiteY3" fmla="*/ 2677656 h 2677656"/>
              <a:gd name="connsiteX4" fmla="*/ 0 w 3918502"/>
              <a:gd name="connsiteY4" fmla="*/ 0 h 2677656"/>
              <a:gd name="connsiteX0" fmla="*/ 0 w 3984763"/>
              <a:gd name="connsiteY0" fmla="*/ 0 h 2677656"/>
              <a:gd name="connsiteX1" fmla="*/ 3984763 w 3984763"/>
              <a:gd name="connsiteY1" fmla="*/ 13253 h 2677656"/>
              <a:gd name="connsiteX2" fmla="*/ 3666712 w 3984763"/>
              <a:gd name="connsiteY2" fmla="*/ 2041552 h 2677656"/>
              <a:gd name="connsiteX3" fmla="*/ 0 w 3984763"/>
              <a:gd name="connsiteY3" fmla="*/ 2677656 h 2677656"/>
              <a:gd name="connsiteX4" fmla="*/ 0 w 3984763"/>
              <a:gd name="connsiteY4" fmla="*/ 0 h 2677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4763" h="2677656">
                <a:moveTo>
                  <a:pt x="0" y="0"/>
                </a:moveTo>
                <a:lnTo>
                  <a:pt x="3984763" y="13253"/>
                </a:lnTo>
                <a:lnTo>
                  <a:pt x="3666712" y="2041552"/>
                </a:lnTo>
                <a:lnTo>
                  <a:pt x="0" y="2677656"/>
                </a:lnTo>
                <a:lnTo>
                  <a:pt x="0" y="0"/>
                </a:lnTo>
                <a:close/>
              </a:path>
            </a:pathLst>
          </a:custGeom>
          <a:noFill/>
        </p:spPr>
        <p:txBody>
          <a:bodyPr wrap="square">
            <a:spAutoFit/>
          </a:bodyPr>
          <a:lstStyle/>
          <a:p>
            <a:pPr lvl="0">
              <a:defRPr/>
            </a:pPr>
            <a:r>
              <a:rPr lang="te-IN" sz="2800" b="1" dirty="0">
                <a:solidFill>
                  <a:srgbClr val="FFF3D0"/>
                </a:solidFill>
                <a:effectLst>
                  <a:glow rad="76200">
                    <a:prstClr val="black"/>
                  </a:glow>
                  <a:outerShdw blurRad="50800" dist="50800" dir="5400000" algn="ctr" rotWithShape="0">
                    <a:prstClr val="black"/>
                  </a:outerShdw>
                </a:effectLst>
                <a:latin typeface="Sree Krushnadevaraya" pitchFamily="2" charset="0"/>
                <a:cs typeface="Sree Krushnadevaraya" pitchFamily="2" charset="0"/>
              </a:rPr>
              <a:t>"కాబట్టి మీరు భోజనము చేసినను, పానము చేసినను మీరేమి చేసినను సమస్తమును దేవుని మహిమ కొరకు చేయుడి" (1 కొరింథి 10:31).</a:t>
            </a:r>
            <a:endParaRPr kumimoji="0" lang="es-ES" sz="2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389889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1 కొరింథీయులకు 7వ అధ్యాయం మొదలుకొని, కొరింథు సంఘస్థులు తనకు వ్రాసిన పత్రికలో అడిగిన అనేక ప్రశ్నలకు అపొస్తలుడైన పౌలు సమాధానములు ఇవ్వడం ప్రారంభించాడు (1 కొరింథీయులకు 7:1).</a:t>
            </a:r>
            <a:endParaRPr lang="es-ES" sz="2000" b="1" dirty="0">
              <a:latin typeface="Sree Krushnadevaraya" pitchFamily="2" charset="0"/>
              <a:cs typeface="Sree Krushnadevaraya" pitchFamily="2" charset="0"/>
            </a:endParaRP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4199582799"/>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561974" y="4577183"/>
            <a:ext cx="4714875" cy="20769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561520"/>
            <a:ext cx="6092887" cy="1015663"/>
          </a:xfrm>
          <a:prstGeom prst="rect">
            <a:avLst/>
          </a:prstGeom>
          <a:noFill/>
        </p:spPr>
        <p:txBody>
          <a:bodyPr wrap="square">
            <a:spAutoFit/>
          </a:bodyPr>
          <a:lstStyle/>
          <a:p>
            <a:pPr lvl="0">
              <a:spcBef>
                <a:spcPts val="600"/>
              </a:spcBef>
              <a:defRPr/>
            </a:pPr>
            <a:r>
              <a:rPr lang="te-IN" sz="2000" b="1" dirty="0">
                <a:latin typeface="Sree Krushnadevaraya" pitchFamily="2" charset="0"/>
                <a:cs typeface="Sree Krushnadevaraya" pitchFamily="2" charset="0"/>
              </a:rPr>
              <a:t>ఈ భాగములో పౌలు సంఘ జీవితములోనూ, వ్యక్తిగత జీవితములోనూ ప్రతి కార్యమును దేవుని మహిమ కొరకే చేయవలెనని బోధిస్తున్నాడు.</a:t>
            </a:r>
            <a:endParaRPr kumimoji="0" lang="en" sz="2000" b="1" i="0" u="none" strike="noStrike" kern="1200" cap="none" spc="0" normalizeH="0" baseline="0" noProof="0" dirty="0">
              <a:ln>
                <a:noFill/>
              </a:ln>
              <a:effectLst/>
              <a:uLnTx/>
              <a:uFillTx/>
              <a:latin typeface="Sree Krushnadevaraya" pitchFamily="2" charset="0"/>
              <a:cs typeface="Sree Krushnadevaraya" pitchFamily="2" charset="0"/>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44546"/>
            <a:ext cx="6094443"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అదేవిధంగా, ఈ అధ్యాయాలన్నిటినీ కలిపే ప్రధాన సూత్రము ప్రేమ మరియు పరస్పర గౌరవము. ఈ రెండూ విశ్వాసులను క్రీస్తులో ఐక్యపరచి సంఘ ఐక్యతను బలపరుస్తాయి.</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323439"/>
          </a:xfrm>
          <a:prstGeom prst="rect">
            <a:avLst/>
          </a:prstGeom>
          <a:noFill/>
        </p:spPr>
        <p:txBody>
          <a:bodyPr wrap="square">
            <a:spAutoFit/>
          </a:bodyPr>
          <a:lstStyle/>
          <a:p>
            <a:pPr lvl="0">
              <a:spcBef>
                <a:spcPts val="600"/>
              </a:spcBef>
              <a:defRPr/>
            </a:pPr>
            <a:r>
              <a:rPr lang="te-IN" sz="2000" b="1" dirty="0">
                <a:latin typeface="Sree Krushnadevaraya" pitchFamily="2" charset="0"/>
                <a:cs typeface="Sree Krushnadevaraya" pitchFamily="2" charset="0"/>
              </a:rPr>
              <a:t>1 కొరింథీయులకు 8 నుండి 10 అధ్యాయాల ప్రధాన అంశము విగ్రహారాధన అయినప్పటికీ, పౌలు వాటి మధ్యలో క్రైస్తవ స్వేచ్ఛ, ఇతరుల మనస్సాక్షి, విశ్వాసుల బాధ్యత, మరియు దేవుని మహిమ వంటి గొప్ప ఆత్మీయ సత్యాలను బోధిస్తున్నాడు.</a:t>
            </a:r>
            <a:endParaRPr kumimoji="0" lang="en" sz="2000" b="1" i="0" u="none" strike="noStrike" kern="1200" cap="none" spc="0" normalizeH="0" baseline="0" noProof="0" dirty="0">
              <a:ln>
                <a:noFill/>
              </a:ln>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39756"/>
            <a:ext cx="7590793" cy="92333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te-IN" sz="5400" b="1" dirty="0">
                <a:ln/>
                <a:solidFill>
                  <a:schemeClr val="accent3"/>
                </a:solidFill>
                <a:latin typeface="Sree Krushnadevaraya" pitchFamily="2" charset="0"/>
                <a:cs typeface="Sree Krushnadevaraya" pitchFamily="2" charset="0"/>
              </a:rPr>
              <a:t>జ్ఞానము మరియు ప్రేమ</a:t>
            </a:r>
            <a:endParaRPr lang="en" sz="3200" b="1" dirty="0">
              <a:ln/>
              <a:solidFill>
                <a:schemeClr val="accent4">
                  <a:lumMod val="50000"/>
                </a:schemeClr>
              </a:solidFill>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0" y="813902"/>
            <a:ext cx="7242499" cy="738664"/>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sz="2400" b="1" dirty="0">
                <a:solidFill>
                  <a:schemeClr val="accent1">
                    <a:lumMod val="75000"/>
                  </a:schemeClr>
                </a:solidFill>
                <a:latin typeface="Sree Krushnadevaraya" pitchFamily="2" charset="0"/>
                <a:cs typeface="Sree Krushnadevaraya" pitchFamily="2" charset="0"/>
              </a:rPr>
              <a:t>“</a:t>
            </a:r>
            <a:r>
              <a:rPr lang="te-IN" sz="2400" b="1" dirty="0">
                <a:solidFill>
                  <a:schemeClr val="accent1">
                    <a:lumMod val="75000"/>
                  </a:schemeClr>
                </a:solidFill>
                <a:latin typeface="Sree Krushnadevaraya" pitchFamily="2" charset="0"/>
                <a:cs typeface="Sree Krushnadevaraya" pitchFamily="2" charset="0"/>
              </a:rPr>
              <a:t>జ్ఞానము ఉప్పొంగజేయును గాని ప్రేమ క్షేమాభివృద్ధి కలుగజేయును</a:t>
            </a:r>
            <a:r>
              <a:rPr lang="en" sz="2400" b="1" dirty="0">
                <a:solidFill>
                  <a:schemeClr val="accent1">
                    <a:lumMod val="75000"/>
                  </a:schemeClr>
                </a:solidFill>
                <a:latin typeface="Sree Krushnadevaraya" pitchFamily="2" charset="0"/>
                <a:cs typeface="Sree Krushnadevaraya" pitchFamily="2" charset="0"/>
              </a:rPr>
              <a:t>.” </a:t>
            </a:r>
            <a:r>
              <a:rPr lang="en" b="1" dirty="0">
                <a:solidFill>
                  <a:schemeClr val="accent1">
                    <a:lumMod val="75000"/>
                  </a:schemeClr>
                </a:solidFill>
                <a:latin typeface="Sree Krushnadevaraya" pitchFamily="2" charset="0"/>
                <a:cs typeface="Sree Krushnadevaraya" pitchFamily="2" charset="0"/>
              </a:rPr>
              <a:t>(</a:t>
            </a:r>
            <a:r>
              <a:rPr lang="te-IN" b="1" dirty="0">
                <a:solidFill>
                  <a:schemeClr val="accent1">
                    <a:lumMod val="75000"/>
                  </a:schemeClr>
                </a:solidFill>
                <a:latin typeface="Sree Krushnadevaraya" pitchFamily="2" charset="0"/>
                <a:cs typeface="Sree Krushnadevaraya" pitchFamily="2" charset="0"/>
              </a:rPr>
              <a:t>1 కోరింథీయులకు 8:1</a:t>
            </a:r>
            <a:r>
              <a:rPr lang="en" b="1" dirty="0">
                <a:solidFill>
                  <a:schemeClr val="accent1">
                    <a:lumMod val="75000"/>
                  </a:schemeClr>
                </a:solidFill>
                <a:latin typeface="Sree Krushnadevaraya" pitchFamily="2" charset="0"/>
                <a:cs typeface="Sree Krushnadevaraya" pitchFamily="2" charset="0"/>
              </a:rPr>
              <a:t>)</a:t>
            </a:r>
            <a:endParaRPr lang="es-ES" sz="2400" b="1" dirty="0">
              <a:solidFill>
                <a:schemeClr val="accent1">
                  <a:lumMod val="75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te-IN" sz="2000" b="1" dirty="0">
                <a:latin typeface="Sree Krushnadevaraya" pitchFamily="2" charset="0"/>
                <a:cs typeface="Sree Krushnadevaraya" pitchFamily="2" charset="0"/>
              </a:rPr>
              <a:t>పౌలు సంఘాన్ని రెండు వర్గాలుగా విభజిస్తాడు: "బలవంతులు" మరియు "బలహీనులు".</a:t>
            </a:r>
            <a:endParaRPr lang="en" sz="2000" b="1" dirty="0">
              <a:latin typeface="Sree Krushnadevaraya" pitchFamily="2" charset="0"/>
              <a:cs typeface="Sree Krushnadevaraya" pitchFamily="2" charset="0"/>
            </a:endParaRP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487631"/>
            <a:ext cx="6762751"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అయితే, బలవంతులు తమ జ్ఞానం మరియు ఉదాహరణ ద్వారా బలహీనులు పడిపోయేలా చేయవచ్చు (1 కొరింథీయులకు 8:10). తన సహోదరుని పట్ల ఉన్న ప్రేమతో, బలవంతుడు తనను తాను నియంత్రించుకోవాలి (1 కొరింథీయులకు 8:11-13).</a:t>
            </a:r>
            <a:endParaRPr lang="en" sz="2000" b="1" dirty="0">
              <a:latin typeface="Sree Krushnadevaraya" pitchFamily="2" charset="0"/>
              <a:cs typeface="Sree Krushnadevaraya" pitchFamily="2" charset="0"/>
            </a:endParaRP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778861326"/>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900854"/>
            <a:ext cx="6762750" cy="1015663"/>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జ్ఞానం అనేది (ఆధ్యాత్మిక ఎదుగుదల దశలో ఉన్న) 'బలహీనమైన' సహోదరునికి అభ్యంతరంగా మారే అవకాశం ఉన్నప్పుడు, క్రైస్తవులు జ్ఞానం కంటే ప్రేమకే ప్రాధాన్యత ఇవ్వాలి.</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119748"/>
            <a:ext cx="8124769" cy="1015663"/>
          </a:xfrm>
          <a:prstGeom prst="rect">
            <a:avLst/>
          </a:prstGeom>
          <a:noFill/>
        </p:spPr>
        <p:txBody>
          <a:bodyPr wrap="square">
            <a:spAutoFit/>
          </a:bodyPr>
          <a:lstStyle/>
          <a:p>
            <a:pPr algn="ctr"/>
            <a:r>
              <a:rPr lang="te-IN" sz="4000" b="1" spc="50" dirty="0">
                <a:ln w="0"/>
                <a:solidFill>
                  <a:schemeClr val="bg2"/>
                </a:solidFill>
                <a:effectLst>
                  <a:innerShdw blurRad="63500" dist="50800" dir="13500000">
                    <a:srgbClr val="000000">
                      <a:alpha val="50000"/>
                    </a:srgbClr>
                  </a:innerShdw>
                </a:effectLst>
                <a:latin typeface="Sree Krushnadevaraya" pitchFamily="2" charset="0"/>
                <a:cs typeface="Sree Krushnadevaraya" pitchFamily="2" charset="0"/>
              </a:rPr>
              <a:t>సువార్త సేవకుని హక్కులు</a:t>
            </a:r>
            <a:endParaRPr lang="en-US" sz="4000" b="1" spc="50" dirty="0">
              <a:ln w="0"/>
              <a:solidFill>
                <a:schemeClr val="bg2"/>
              </a:solidFill>
              <a:effectLst>
                <a:innerShdw blurRad="63500" dist="50800" dir="13500000">
                  <a:srgbClr val="000000">
                    <a:alpha val="50000"/>
                  </a:srgbClr>
                </a:innerShdw>
              </a:effectLst>
              <a:latin typeface="Sree Krushnadevaraya" pitchFamily="2" charset="0"/>
              <a:cs typeface="Sree Krushnadevaraya" pitchFamily="2" charset="0"/>
            </a:endParaRPr>
          </a:p>
          <a:p>
            <a:pPr algn="ctr"/>
            <a:r>
              <a:rPr lang="te-IN" sz="2000" b="1" spc="50" dirty="0">
                <a:ln w="0"/>
                <a:solidFill>
                  <a:schemeClr val="tx2">
                    <a:lumMod val="20000"/>
                    <a:lumOff val="80000"/>
                  </a:schemeClr>
                </a:solidFill>
                <a:effectLst>
                  <a:innerShdw blurRad="63500" dist="50800" dir="13500000">
                    <a:srgbClr val="000000">
                      <a:alpha val="50000"/>
                    </a:srgbClr>
                  </a:innerShdw>
                </a:effectLst>
                <a:latin typeface="Sree Krushnadevaraya" pitchFamily="2" charset="0"/>
                <a:cs typeface="Sree Krushnadevaraya" pitchFamily="2" charset="0"/>
              </a:rPr>
              <a:t>(1 కొరింథీయులకు 9 అధ్యాయం – పౌలు తన హక్కులను త్యజించుట)</a:t>
            </a:r>
            <a:endPar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Sree Krushnadevaraya" pitchFamily="2" charset="0"/>
                <a:cs typeface="Sree Krushnadevaraya" pitchFamily="2" charset="0"/>
              </a:rPr>
              <a:t>“</a:t>
            </a:r>
            <a:r>
              <a:rPr lang="te-IN" b="1" dirty="0">
                <a:solidFill>
                  <a:srgbClr val="002060"/>
                </a:solidFill>
                <a:latin typeface="Sree Krushnadevaraya" pitchFamily="2" charset="0"/>
                <a:cs typeface="Sree Krushnadevaraya" pitchFamily="2" charset="0"/>
              </a:rPr>
              <a:t>ఆలాగున సువార్త ప్రచురించువారు సువార్తవలన జీవింపవలెనని ప్రభువు నియమించియున్నాడు</a:t>
            </a:r>
            <a:r>
              <a:rPr lang="en" b="1" dirty="0">
                <a:solidFill>
                  <a:srgbClr val="002060"/>
                </a:solidFill>
                <a:latin typeface="Sree Krushnadevaraya" pitchFamily="2" charset="0"/>
                <a:cs typeface="Sree Krushnadevaraya" pitchFamily="2" charset="0"/>
              </a:rPr>
              <a:t>.” </a:t>
            </a:r>
          </a:p>
          <a:p>
            <a:pPr algn="ctr"/>
            <a:r>
              <a:rPr lang="en" b="1" dirty="0">
                <a:solidFill>
                  <a:srgbClr val="002060"/>
                </a:solidFill>
                <a:latin typeface="Sree Krushnadevaraya" pitchFamily="2" charset="0"/>
                <a:cs typeface="Sree Krushnadevaraya" pitchFamily="2" charset="0"/>
              </a:rPr>
              <a:t>(</a:t>
            </a:r>
            <a:r>
              <a:rPr lang="te-IN" b="1" dirty="0">
                <a:solidFill>
                  <a:srgbClr val="002060"/>
                </a:solidFill>
                <a:latin typeface="Sree Krushnadevaraya" pitchFamily="2" charset="0"/>
                <a:cs typeface="Sree Krushnadevaraya" pitchFamily="2" charset="0"/>
              </a:rPr>
              <a:t>1 కోరింథీయులకు 9:14</a:t>
            </a:r>
            <a:r>
              <a:rPr lang="en" b="1" dirty="0">
                <a:solidFill>
                  <a:srgbClr val="002060"/>
                </a:solidFill>
                <a:latin typeface="Sree Krushnadevaraya" pitchFamily="2" charset="0"/>
                <a:cs typeface="Sree Krushnadevaraya" pitchFamily="2" charset="0"/>
              </a:rPr>
              <a:t>)</a:t>
            </a:r>
            <a:endParaRPr lang="es-ES" b="1" dirty="0">
              <a:solidFill>
                <a:srgbClr val="002060"/>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61665"/>
          </a:xfrm>
          <a:prstGeom prst="rect">
            <a:avLst/>
          </a:prstGeom>
          <a:noFill/>
        </p:spPr>
        <p:txBody>
          <a:bodyPr wrap="square" rtlCol="0">
            <a:spAutoFit/>
          </a:bodyPr>
          <a:lstStyle/>
          <a:p>
            <a:pPr>
              <a:spcBef>
                <a:spcPts val="600"/>
              </a:spcBef>
            </a:pPr>
            <a:r>
              <a:rPr lang="te-IN" sz="23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బలహీనుల పట్ల ఉన్న ప్రేమతో పౌలు కనీసం మూడు హక్కులను వదులుకున్నాడు.</a:t>
            </a:r>
            <a:r>
              <a:rPr lang="en" sz="23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3921155486"/>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246034"/>
            <a:ext cx="12192000" cy="698071"/>
          </a:xfrm>
          <a:prstGeom prst="rect">
            <a:avLst/>
          </a:prstGeom>
          <a:noFill/>
        </p:spPr>
        <p:txBody>
          <a:bodyPr wrap="square" tIns="36000" rtlCol="0" anchor="b">
            <a:spAutoFit/>
          </a:bodyPr>
          <a:lstStyle/>
          <a:p>
            <a:pPr>
              <a:spcBef>
                <a:spcPts val="600"/>
              </a:spcBef>
            </a:pPr>
            <a:r>
              <a:rPr lang="te-IN" sz="2000" b="1" dirty="0">
                <a:latin typeface="Sree Krushnadevaraya" pitchFamily="2" charset="0"/>
                <a:cs typeface="Sree Krushnadevaraya" pitchFamily="2" charset="0"/>
              </a:rPr>
              <a:t>సువార్తను ప్రకటించేవారు సువార్త ద్వారానే జీవించాలని యేసు స్పష్టంగా చెప్పినప్పటికీ, విశ్వాసులకు ఆటంకం కలిగించకూడదనే ఉద్దేశంతో పౌలు మరియు బర్నబాలు స్వచ్ఛందంగా ఆ హక్కును వదులుకున్నారు (1 కొరింథీయులకు 9:12-14; లూకా 10:7).</a:t>
            </a:r>
            <a:endParaRPr lang="en" sz="2000" b="1" dirty="0">
              <a:latin typeface="Sree Krushnadevaraya" pitchFamily="2" charset="0"/>
              <a:cs typeface="Sree Krushnadevaraya" pitchFamily="2" charset="0"/>
            </a:endParaRP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397510" y="367890"/>
            <a:ext cx="8789234" cy="800219"/>
          </a:xfrm>
          <a:prstGeom prst="rect">
            <a:avLst/>
          </a:prstGeom>
          <a:noFill/>
          <a:effectLst/>
        </p:spPr>
        <p:txBody>
          <a:bodyPr wrap="square">
            <a:spAutoFit/>
            <a:scene3d>
              <a:camera prst="orthographicFront"/>
              <a:lightRig rig="threePt" dir="t"/>
            </a:scene3d>
            <a:sp3d extrusionH="57150">
              <a:bevelT w="38100" h="38100"/>
            </a:sp3d>
          </a:bodyPr>
          <a:lstStyle/>
          <a:p>
            <a:pPr algn="ctr">
              <a:lnSpc>
                <a:spcPct val="50000"/>
              </a:lnSpc>
            </a:pPr>
            <a:r>
              <a:rPr lang="te-IN" sz="4400" b="1" dirty="0">
                <a:ln w="0"/>
                <a:gradFill>
                  <a:gsLst>
                    <a:gs pos="0">
                      <a:schemeClr val="accent5">
                        <a:lumMod val="50000"/>
                      </a:schemeClr>
                    </a:gs>
                    <a:gs pos="50000">
                      <a:schemeClr val="accent5"/>
                    </a:gs>
                    <a:gs pos="100000">
                      <a:schemeClr val="accent5">
                        <a:lumMod val="60000"/>
                        <a:lumOff val="40000"/>
                      </a:schemeClr>
                    </a:gs>
                  </a:gsLst>
                  <a:lin ang="5400000"/>
                </a:gradFill>
                <a:latin typeface="Sree Krushnadevaraya" pitchFamily="2" charset="0"/>
                <a:cs typeface="Sree Krushnadevaraya" pitchFamily="2" charset="0"/>
              </a:rPr>
              <a:t>గతం నుండి పాఠాలు</a:t>
            </a:r>
            <a:endParaRPr lang="en-US" sz="4400" b="1" dirty="0">
              <a:ln w="0"/>
              <a:gradFill>
                <a:gsLst>
                  <a:gs pos="0">
                    <a:schemeClr val="accent5">
                      <a:lumMod val="50000"/>
                    </a:schemeClr>
                  </a:gs>
                  <a:gs pos="50000">
                    <a:schemeClr val="accent5"/>
                  </a:gs>
                  <a:gs pos="100000">
                    <a:schemeClr val="accent5">
                      <a:lumMod val="60000"/>
                      <a:lumOff val="40000"/>
                    </a:schemeClr>
                  </a:gs>
                </a:gsLst>
                <a:lin ang="5400000"/>
              </a:gradFill>
              <a:latin typeface="Sree Krushnadevaraya" pitchFamily="2" charset="0"/>
              <a:cs typeface="Sree Krushnadevaraya" pitchFamily="2" charset="0"/>
            </a:endParaRPr>
          </a:p>
          <a:p>
            <a:pPr algn="ctr"/>
            <a:r>
              <a:rPr lang="te-IN" sz="2400" b="1" dirty="0">
                <a:ln w="0"/>
                <a:solidFill>
                  <a:schemeClr val="accent6">
                    <a:lumMod val="75000"/>
                  </a:schemeClr>
                </a:solidFill>
                <a:latin typeface="Sree Krushnadevaraya" pitchFamily="2" charset="0"/>
                <a:cs typeface="Sree Krushnadevaraya" pitchFamily="2" charset="0"/>
              </a:rPr>
              <a:t>1 కొరింథీయులకు 10:1-13 (విగ్రహారాధన విషయంలో హెచ్చరిక)</a:t>
            </a:r>
            <a:endParaRPr kumimoji="0" lang="en" sz="2400" b="1" i="0" u="none" strike="noStrike" kern="1200" normalizeH="0" baseline="0" noProof="0" dirty="0">
              <a:ln w="0"/>
              <a:solidFill>
                <a:schemeClr val="accent6">
                  <a:lumMod val="75000"/>
                </a:schemeClr>
              </a:solidFill>
              <a:effectLst/>
              <a:uLnTx/>
              <a:uFillTx/>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807126"/>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tIns="144000">
            <a:spAutoFit/>
          </a:bodyPr>
          <a:lstStyle/>
          <a:p>
            <a:pPr algn="ctr"/>
            <a:r>
              <a:rPr lang="en" sz="2000" b="1" dirty="0">
                <a:solidFill>
                  <a:schemeClr val="accent5">
                    <a:lumMod val="50000"/>
                  </a:schemeClr>
                </a:solidFill>
                <a:latin typeface="Sree Krushnadevaraya" pitchFamily="2" charset="0"/>
                <a:cs typeface="Sree Krushnadevaraya" pitchFamily="2" charset="0"/>
              </a:rPr>
              <a:t>“</a:t>
            </a:r>
            <a:r>
              <a:rPr lang="te-IN" sz="2000" b="1" dirty="0">
                <a:solidFill>
                  <a:schemeClr val="accent5">
                    <a:lumMod val="50000"/>
                  </a:schemeClr>
                </a:solidFill>
                <a:latin typeface="Sree Krushnadevaraya" pitchFamily="2" charset="0"/>
                <a:cs typeface="Sree Krushnadevaraya" pitchFamily="2" charset="0"/>
              </a:rPr>
              <a:t>జనులు తినుటకును త్రాగుటకును కూర్చుండి, ఆడుటకు లేచిరి. అని వ్రాయబడినట్లు వారిలో కొందరివలె మీరు విగ్రహారాధకులై యుండకుడి</a:t>
            </a:r>
            <a:r>
              <a:rPr lang="en" sz="2000" b="1" dirty="0">
                <a:solidFill>
                  <a:schemeClr val="accent5">
                    <a:lumMod val="50000"/>
                  </a:schemeClr>
                </a:solidFill>
                <a:latin typeface="Sree Krushnadevaraya" pitchFamily="2" charset="0"/>
                <a:cs typeface="Sree Krushnadevaraya" pitchFamily="2" charset="0"/>
              </a:rPr>
              <a:t>” (</a:t>
            </a:r>
            <a:r>
              <a:rPr lang="te-IN" sz="2000" b="1" dirty="0">
                <a:solidFill>
                  <a:schemeClr val="accent5">
                    <a:lumMod val="50000"/>
                  </a:schemeClr>
                </a:solidFill>
                <a:latin typeface="Sree Krushnadevaraya" pitchFamily="2" charset="0"/>
                <a:cs typeface="Sree Krushnadevaraya" pitchFamily="2" charset="0"/>
              </a:rPr>
              <a:t>1 కోరింథీయులకు 10:7</a:t>
            </a:r>
            <a:r>
              <a:rPr lang="en" sz="2000" b="1" dirty="0">
                <a:solidFill>
                  <a:schemeClr val="accent5">
                    <a:lumMod val="50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ఆధ్యాత్మిక కోణంలో చూస్తే, 'నిర్గమకాండం' నాటి అనుభవం మన అనుభవానికి సమాంతరంగా ఉంటుంది. సముద్రాన్ని దాటడం అనేది మన బాప్తిస్మ నిబంధనకు (1 కొరింథీయులకు 10:1-2) సాదృశ్యంగా ఉంది.</a:t>
            </a:r>
            <a:endParaRPr lang="en" sz="2000" b="1" dirty="0">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te-IN" sz="2000" b="1" dirty="0">
                <a:latin typeface="Sree Krushnadevaraya" pitchFamily="2" charset="0"/>
                <a:cs typeface="Sree Krushnadevaraya" pitchFamily="2" charset="0"/>
              </a:rPr>
              <a:t>జాగ్రత్త! అనుభవం ఉన్నప్పటికీ, ఇశ్రాయేలీయులు విగ్రహారాధన మరియు అనైతికత వంటి తీవ్రమైన పాపాలలో పడిపోయారు. మనకు కూడా అలాంటి పరిస్థితి రాకూడదు! (1 కొరింథీయులకు 10:5-10).</a:t>
            </a:r>
            <a:endParaRPr lang="en" sz="2000" b="1" dirty="0">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lvl="0">
              <a:spcBef>
                <a:spcPts val="600"/>
              </a:spcBef>
              <a:defRPr/>
            </a:pPr>
            <a:r>
              <a:rPr lang="te-IN" sz="2000" b="1" dirty="0">
                <a:solidFill>
                  <a:schemeClr val="tx2">
                    <a:lumMod val="50000"/>
                  </a:schemeClr>
                </a:solidFill>
                <a:latin typeface="Sree Krushnadevaraya" pitchFamily="2" charset="0"/>
                <a:cs typeface="Sree Krushnadevaraya" pitchFamily="2" charset="0"/>
              </a:rPr>
              <a:t>అరణ్యంలో వారు తీసుకున్న ఆహారపానీయాలు, మనం పవిత్ర ప్రభుభోజనంలో పాల్గొనడాన్ని పోలి ఉన్నాయి; ఆ భోజనంలో మనం యేసు శరీరమును మరియు రక్తమును ఆత్మీయంగా భుజించి, పానము చేస్తాము (1 కొరింథీయులకు 10:3-4).</a:t>
            </a:r>
            <a:endParaRPr kumimoji="0" lang="en" sz="2000" b="1" i="0" u="none" strike="noStrike" kern="1200" cap="none" spc="0" normalizeH="0" baseline="0" noProof="0" dirty="0">
              <a:ln>
                <a:noFill/>
              </a:ln>
              <a:solidFill>
                <a:schemeClr val="tx2">
                  <a:lumMod val="50000"/>
                </a:schemeClr>
              </a:solidFill>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323439"/>
          </a:xfrm>
          <a:prstGeom prst="rect">
            <a:avLst/>
          </a:prstGeom>
          <a:noFill/>
        </p:spPr>
        <p:txBody>
          <a:bodyPr wrap="square">
            <a:spAutoFit/>
          </a:bodyPr>
          <a:lstStyle/>
          <a:p>
            <a:pPr lvl="0">
              <a:spcBef>
                <a:spcPts val="600"/>
              </a:spcBef>
              <a:defRPr/>
            </a:pPr>
            <a:r>
              <a:rPr lang="te-IN" sz="2000" b="1" dirty="0">
                <a:solidFill>
                  <a:schemeClr val="tx2">
                    <a:lumMod val="50000"/>
                  </a:schemeClr>
                </a:solidFill>
                <a:latin typeface="Sree Krushnadevaraya" pitchFamily="2" charset="0"/>
                <a:cs typeface="Sree Krushnadevaraya" pitchFamily="2" charset="0"/>
              </a:rPr>
              <a:t>కాబట్టి, అపొస్తలుడు ఈ భాగాన్ని ఒక శక్తివంతమైన హెచ్చరికతో ముగిస్తున్నాడు: "కాబట్టి, తాను స్థిరంగా నిలబడి ఉన్నానని అనుకునేవాడు పడిపోకుండా జాగ్రత్త వహించాలి" (1 కొరింథీయులకు 10:12).</a:t>
            </a:r>
            <a:endParaRPr kumimoji="0" lang="en" sz="2000" b="1" i="0" u="none" strike="noStrike" kern="1200" cap="none" spc="0" normalizeH="0" baseline="0" noProof="0" dirty="0">
              <a:ln>
                <a:noFill/>
              </a:ln>
              <a:solidFill>
                <a:schemeClr val="tx2">
                  <a:lumMod val="50000"/>
                </a:schemeClr>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te-I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ree Krushnadevaraya" pitchFamily="2" charset="0"/>
                <a:cs typeface="Sree Krushnadevaraya" pitchFamily="2" charset="0"/>
              </a:rPr>
              <a:t>విగ్రహారాధనను విడిచిపెట్టండి</a:t>
            </a:r>
            <a:endParaRPr lang="en-U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Sree Krushnadevaraya" pitchFamily="2" charset="0"/>
              <a:cs typeface="Sree Krushnadevaraya" pitchFamily="2" charset="0"/>
            </a:endParaRPr>
          </a:p>
          <a:p>
            <a:pPr algn="ctr"/>
            <a:r>
              <a:rPr lang="te-IN" sz="2400" b="1" dirty="0">
                <a:ln w="12700" cmpd="sng">
                  <a:noFill/>
                  <a:prstDash val="solid"/>
                </a:ln>
                <a:solidFill>
                  <a:schemeClr val="bg2">
                    <a:lumMod val="60000"/>
                    <a:lumOff val="40000"/>
                  </a:schemeClr>
                </a:solidFill>
                <a:effectLst>
                  <a:outerShdw blurRad="50800" dist="50800" dir="5400000" algn="ctr" rotWithShape="0">
                    <a:schemeClr val="tx1"/>
                  </a:outerShdw>
                </a:effectLst>
                <a:latin typeface="Sree Krushnadevaraya" pitchFamily="2" charset="0"/>
                <a:cs typeface="Sree Krushnadevaraya" pitchFamily="2" charset="0"/>
              </a:rPr>
              <a:t>1 కొరింథీయులకు 10:14-22 (ప్రభువు పాత్ర మరియు దయ్యముల పాత్ర)</a:t>
            </a:r>
            <a:endPar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571C56EF-0B5D-4654-5BF3-DBBDF949FD76}"/>
              </a:ext>
            </a:extLst>
          </p:cNvPr>
          <p:cNvSpPr txBox="1"/>
          <p:nvPr/>
        </p:nvSpPr>
        <p:spPr>
          <a:xfrm>
            <a:off x="1113183" y="1100673"/>
            <a:ext cx="9753600" cy="461665"/>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sz="2400" b="1" dirty="0">
                <a:solidFill>
                  <a:schemeClr val="accent4">
                    <a:lumMod val="50000"/>
                  </a:schemeClr>
                </a:solidFill>
                <a:latin typeface="Sree Krushnadevaraya" pitchFamily="2" charset="0"/>
                <a:cs typeface="Sree Krushnadevaraya" pitchFamily="2" charset="0"/>
              </a:rPr>
              <a:t>“</a:t>
            </a:r>
            <a:r>
              <a:rPr lang="te-IN" sz="2400" b="1" dirty="0">
                <a:solidFill>
                  <a:schemeClr val="accent4">
                    <a:lumMod val="50000"/>
                  </a:schemeClr>
                </a:solidFill>
                <a:latin typeface="Sree Krushnadevaraya" pitchFamily="2" charset="0"/>
                <a:cs typeface="Sree Krushnadevaraya" pitchFamily="2" charset="0"/>
              </a:rPr>
              <a:t>కాబట్టి నా ప్రియులారా, విగ్రహారాధనకు దూరముగా పారిపొండి.</a:t>
            </a:r>
            <a:r>
              <a:rPr lang="en" sz="2400" b="1" dirty="0">
                <a:solidFill>
                  <a:schemeClr val="accent4">
                    <a:lumMod val="50000"/>
                  </a:schemeClr>
                </a:solidFill>
                <a:latin typeface="Sree Krushnadevaraya" pitchFamily="2" charset="0"/>
                <a:cs typeface="Sree Krushnadevaraya" pitchFamily="2" charset="0"/>
              </a:rPr>
              <a:t>” (</a:t>
            </a:r>
            <a:r>
              <a:rPr lang="te-IN" sz="2400" b="1" dirty="0">
                <a:solidFill>
                  <a:schemeClr val="accent4">
                    <a:lumMod val="50000"/>
                  </a:schemeClr>
                </a:solidFill>
                <a:latin typeface="Sree Krushnadevaraya" pitchFamily="2" charset="0"/>
                <a:cs typeface="Sree Krushnadevaraya" pitchFamily="2" charset="0"/>
              </a:rPr>
              <a:t>1 కోరింథీయులకు 10:14</a:t>
            </a:r>
            <a:r>
              <a:rPr lang="en" sz="2400" b="1" dirty="0">
                <a:solidFill>
                  <a:schemeClr val="accent4">
                    <a:lumMod val="50000"/>
                  </a:schemeClr>
                </a:solidFill>
                <a:latin typeface="Sree Krushnadevaraya" pitchFamily="2" charset="0"/>
                <a:cs typeface="Sree Krushnadevaraya" pitchFamily="2" charset="0"/>
              </a:rPr>
              <a:t>)</a:t>
            </a:r>
            <a:endParaRPr lang="es-ES" sz="2400" b="1" dirty="0">
              <a:solidFill>
                <a:schemeClr val="accent4">
                  <a:lumMod val="50000"/>
                </a:schemeClr>
              </a:solidFill>
              <a:latin typeface="Sree Krushnadevaraya" pitchFamily="2" charset="0"/>
              <a:cs typeface="Sree Krushnadevaraya" pitchFamily="2"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te-IN" sz="20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విగ్రహాలకు బలి అర్పించిన ఆహారాన్ని చింత లేకుండా తినగలిగితే, 1 కొరింథీయులు 10:20లో పౌలు దానికి వ్యతిరేకంగా ఎందుకు సలహా ఇస్తున్నట్లు కనిపిస్తుంది?</a:t>
            </a:r>
            <a:endParaRPr lang="en" sz="20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te-IN" sz="20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rPr>
              <a:t>ప్రభువు రాత్రి భోజనంలో (పరిశుద్ధ సహవాసంలో) పాలుపంచుకోవడం ద్వారా మనం క్రీస్తు శరీరంలో (సంఘంలో) భాగమవుతాము; అదే సమయంలో, విగ్రహారాధన సంబంధిత ఆచారాలలో పాల్గొనడం ద్వారా మనం దయ్యాలతో పాలుపంచుకున్నవారమవుతాము (1 కొరింథీయులకు 10:16-20).</a:t>
            </a:r>
            <a:endParaRPr lang="en" sz="2000" b="1" dirty="0">
              <a:solidFill>
                <a:schemeClr val="bg1"/>
              </a:solidFill>
              <a:effectLst>
                <a:outerShdw blurRad="50800" dist="50800" dir="5400000" algn="ctr" rotWithShape="0">
                  <a:schemeClr val="tx1"/>
                </a:outerShdw>
              </a:effectLst>
              <a:latin typeface="Sree Krushnadevaraya" pitchFamily="2" charset="0"/>
              <a:cs typeface="Sree Krushnadevaraya" pitchFamily="2" charset="0"/>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lvl="0">
              <a:spcBef>
                <a:spcPts val="600"/>
              </a:spcBef>
              <a:defRPr/>
            </a:pPr>
            <a:r>
              <a:rPr lang="te-IN" sz="2000" b="1" dirty="0">
                <a:solidFill>
                  <a:prstClr val="white"/>
                </a:solidFill>
                <a:effectLst>
                  <a:outerShdw blurRad="50800" dist="50800" dir="5400000" algn="ctr" rotWithShape="0">
                    <a:prstClr val="black"/>
                  </a:outerShdw>
                </a:effectLst>
                <a:latin typeface="Sree Krushnadevaraya" pitchFamily="2" charset="0"/>
                <a:cs typeface="Sree Krushnadevaraya" pitchFamily="2" charset="0"/>
              </a:rPr>
              <a:t>ఎటువంటి అపరాధ భావన లేకుండా ఇంట్లో మాంసం తినడం ఒక విషయం అయితే, విగ్రహారాధన జరిగే బహిరంగ ఉత్సవాల సమయంలో అలా చేయడం పూర్తిగా వేరొక విషయం. అటువంటి ఉత్సవాల్లో పాల్గొనడం ద్వారా, విశ్వాసి తన విశ్వాసాన్ని వదులుకుని విగ్రహారాధనను అంగీకరించినట్లవుతుంది.</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Sree Krushnadevaraya" pitchFamily="2" charset="0"/>
              <a:cs typeface="Sree Krushnadevaraya" pitchFamily="2" charset="0"/>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lvl="0">
              <a:spcBef>
                <a:spcPts val="600"/>
              </a:spcBef>
              <a:defRPr/>
            </a:pPr>
            <a:r>
              <a:rPr lang="te-IN" sz="2000" b="1" dirty="0">
                <a:solidFill>
                  <a:prstClr val="white"/>
                </a:solidFill>
                <a:effectLst>
                  <a:outerShdw blurRad="50800" dist="50800" dir="5400000" algn="ctr" rotWithShape="0">
                    <a:prstClr val="black"/>
                  </a:outerShdw>
                </a:effectLst>
                <a:latin typeface="Sree Krushnadevaraya" pitchFamily="2" charset="0"/>
                <a:cs typeface="Sree Krushnadevaraya" pitchFamily="2" charset="0"/>
              </a:rPr>
              <a:t>యేసును స్తుతించే పవిత్రమైన ప్రభువు రాత్రి భోజన పాత్రలో పాలుపొందుతూనే, అదే సమయంలో దయ్యాలను స్తుతించే పాత్రలో పాలుపొందడం మనకు సాధ్యం కాదు (1 కొరింథీయులకు 10:21).</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te-IN"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Sree Krushnadevaraya" pitchFamily="2" charset="0"/>
                <a:cs typeface="Sree Krushnadevaraya" pitchFamily="2" charset="0"/>
              </a:rPr>
              <a:t>చట్టబద్ధమైనది ఏమిటి మరియు సముచితమైనది ఏమిటి</a:t>
            </a:r>
            <a:endParaRPr lang="en-US" sz="4000" b="1" spc="300" dirty="0">
              <a:ln w="13462">
                <a:solidFill>
                  <a:schemeClr val="bg1"/>
                </a:solidFill>
                <a:prstDash val="solid"/>
              </a:ln>
              <a:solidFill>
                <a:srgbClr val="337519"/>
              </a:solidFill>
              <a:effectLst>
                <a:outerShdw dist="38100" dir="2700000" algn="bl" rotWithShape="0">
                  <a:schemeClr val="accent3">
                    <a:lumMod val="75000"/>
                  </a:schemeClr>
                </a:outerShdw>
              </a:effectLst>
              <a:latin typeface="Sree Krushnadevaraya" pitchFamily="2" charset="0"/>
              <a:cs typeface="Sree Krushnadevaraya" pitchFamily="2" charset="0"/>
            </a:endParaRPr>
          </a:p>
          <a:p>
            <a:pPr algn="ctr"/>
            <a:r>
              <a:rPr lang="te-IN" sz="2400" b="1" dirty="0">
                <a:ln w="13462">
                  <a:noFill/>
                  <a:prstDash val="solid"/>
                </a:ln>
                <a:solidFill>
                  <a:srgbClr val="105660"/>
                </a:solidFill>
                <a:effectLst>
                  <a:outerShdw dist="25400" dir="2700000" algn="bl" rotWithShape="0">
                    <a:schemeClr val="accent4">
                      <a:alpha val="43000"/>
                    </a:schemeClr>
                  </a:outerShdw>
                </a:effectLst>
                <a:latin typeface="Sree Krushnadevaraya" pitchFamily="2" charset="0"/>
                <a:cs typeface="Sree Krushnadevaraya" pitchFamily="2" charset="0"/>
              </a:rPr>
              <a:t>1 కొరింథీయులకు 10:23-33 (దేవుని మహిమ కొరకు సమస్తము చేయండి)</a:t>
            </a:r>
            <a:endPar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Sree Krushnadevaraya" pitchFamily="2" charset="0"/>
              <a:cs typeface="Sree Krushnadevaraya" pitchFamily="2" charset="0"/>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95869"/>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tIns="72000">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Sree Krushnadevaraya" pitchFamily="2" charset="0"/>
                <a:cs typeface="Sree Krushnadevaraya" pitchFamily="2" charset="0"/>
              </a:rPr>
              <a:t>“</a:t>
            </a:r>
            <a:r>
              <a:rPr lang="te-IN" b="1" dirty="0">
                <a:solidFill>
                  <a:schemeClr val="accent6">
                    <a:lumMod val="50000"/>
                  </a:schemeClr>
                </a:solidFill>
                <a:latin typeface="Sree Krushnadevaraya" pitchFamily="2" charset="0"/>
                <a:cs typeface="Sree Krushnadevaraya" pitchFamily="2" charset="0"/>
              </a:rPr>
              <a:t>కాబట్టి మీరు భోజనముచేసినను పానము చేసినను మీరేమి చేసినను సమస్తమును దేవుని మహిమకొరకు చేయుడి</a:t>
            </a:r>
            <a:r>
              <a:rPr lang="en" b="1" dirty="0">
                <a:solidFill>
                  <a:schemeClr val="accent6">
                    <a:lumMod val="50000"/>
                  </a:schemeClr>
                </a:solidFill>
                <a:latin typeface="Sree Krushnadevaraya" pitchFamily="2" charset="0"/>
                <a:cs typeface="Sree Krushnadevaraya" pitchFamily="2" charset="0"/>
              </a:rPr>
              <a:t>.” (</a:t>
            </a:r>
            <a:r>
              <a:rPr lang="te-IN" b="1" dirty="0">
                <a:solidFill>
                  <a:schemeClr val="accent6">
                    <a:lumMod val="50000"/>
                  </a:schemeClr>
                </a:solidFill>
                <a:latin typeface="Sree Krushnadevaraya" pitchFamily="2" charset="0"/>
                <a:cs typeface="Sree Krushnadevaraya" pitchFamily="2" charset="0"/>
              </a:rPr>
              <a:t>1 కోరింథీయులకు 10:31</a:t>
            </a:r>
            <a:r>
              <a:rPr lang="en" b="1" dirty="0">
                <a:solidFill>
                  <a:schemeClr val="accent6">
                    <a:lumMod val="50000"/>
                  </a:schemeClr>
                </a:solidFill>
                <a:latin typeface="Sree Krushnadevaraya" pitchFamily="2" charset="0"/>
                <a:cs typeface="Sree Krushnadevaraya" pitchFamily="2" charset="0"/>
              </a:rPr>
              <a:t>)</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84830"/>
          </a:xfrm>
          <a:prstGeom prst="rect">
            <a:avLst/>
          </a:prstGeom>
          <a:noFill/>
        </p:spPr>
        <p:txBody>
          <a:bodyPr wrap="square" rtlCol="0">
            <a:spAutoFit/>
          </a:bodyPr>
          <a:lstStyle/>
          <a:p>
            <a:pPr algn="ctr">
              <a:spcBef>
                <a:spcPts val="600"/>
              </a:spcBef>
            </a:pPr>
            <a:r>
              <a:rPr lang="te-IN" sz="2000" b="1" dirty="0">
                <a:latin typeface="Sree Krushnadevaraya" pitchFamily="2" charset="0"/>
                <a:cs typeface="Sree Krushnadevaraya" pitchFamily="2" charset="0"/>
              </a:rPr>
              <a:t>"అన్నీ చేయవచ్చు, కానీ అన్నీ ప్రయోజనకరమైనవి కావు" (1 కొరింథీయులకు 10:23).</a:t>
            </a:r>
            <a:endParaRPr lang="en-US" sz="2000" b="1" dirty="0">
              <a:latin typeface="Sree Krushnadevaraya" pitchFamily="2" charset="0"/>
              <a:cs typeface="Sree Krushnadevaraya" pitchFamily="2" charset="0"/>
            </a:endParaRPr>
          </a:p>
          <a:p>
            <a:pPr algn="ctr">
              <a:spcBef>
                <a:spcPts val="600"/>
              </a:spcBef>
            </a:pPr>
            <a:r>
              <a:rPr lang="te-IN" sz="2000" b="1" dirty="0">
                <a:latin typeface="Sree Krushnadevaraya" pitchFamily="2" charset="0"/>
                <a:cs typeface="Sree Krushnadevaraya" pitchFamily="2" charset="0"/>
              </a:rPr>
              <a:t> రెండు స్పష్టమైన ఉదాహరణలు:</a:t>
            </a:r>
            <a:endParaRPr lang="en" sz="2000" b="1" dirty="0">
              <a:latin typeface="Sree Krushnadevaraya" pitchFamily="2" charset="0"/>
              <a:cs typeface="Sree Krushnadevaraya" pitchFamily="2" charset="0"/>
            </a:endParaRP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464667621"/>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te-IN" sz="2000" b="1" dirty="0">
                <a:latin typeface="Sree Krushnadevaraya" pitchFamily="2" charset="0"/>
                <a:cs typeface="Sree Krushnadevaraya" pitchFamily="2" charset="0"/>
              </a:rPr>
              <a:t>ఈ సూచనల వెనుక ఉన్న ప్రాథమిక సూత్రాలు కూడా రెండు: అన్నింటిలోనూ దేవుణ్ణి స్తుతించడం (1 కొరింథీయులకు 10:31) మరియు ఇతరుల మేలును కోరడం (1 కొరింథీయులకు 10:24, 32).</a:t>
            </a:r>
            <a:endParaRPr lang="en" sz="2000" b="1" dirty="0">
              <a:latin typeface="Sree Krushnadevaraya" pitchFamily="2" charset="0"/>
              <a:cs typeface="Sree Krushnadevaraya" pitchFamily="2" charset="0"/>
            </a:endParaRP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lvl="0">
              <a:spcBef>
                <a:spcPts val="600"/>
              </a:spcBef>
              <a:defRPr/>
            </a:pPr>
            <a:r>
              <a:rPr lang="te-IN" sz="2000" b="1" dirty="0">
                <a:solidFill>
                  <a:prstClr val="black"/>
                </a:solidFill>
                <a:latin typeface="Sree Krushnadevaraya" pitchFamily="2" charset="0"/>
                <a:cs typeface="Sree Krushnadevaraya" pitchFamily="2" charset="0"/>
              </a:rPr>
              <a:t>అంటే, అన్నిటికంటే ఎక్కువగా దేవుణ్ణి ప్రేమించడం మరియు నీ పొరుగువారిని నిన్ను వలె ప్రేమించడం (యేసు ఆ ధనవంతుడైన యువకుడిని కోరినట్లే).</a:t>
            </a:r>
            <a:endParaRPr kumimoji="0" lang="en" sz="2000" b="1" i="0" u="none" strike="noStrike" kern="1200" cap="none" spc="0" normalizeH="0" baseline="0" noProof="0" dirty="0">
              <a:ln>
                <a:noFill/>
              </a:ln>
              <a:solidFill>
                <a:prstClr val="black"/>
              </a:solidFill>
              <a:effectLst/>
              <a:uLnTx/>
              <a:uFillTx/>
              <a:latin typeface="Sree Krushnadevaraya" pitchFamily="2" charset="0"/>
              <a:cs typeface="Sree Krushnadevaraya" pitchFamily="2" charset="0"/>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619</TotalTime>
  <Words>1088</Words>
  <Application>Microsoft Office PowerPoint</Application>
  <PresentationFormat>Panorámica</PresentationFormat>
  <Paragraphs>75</Paragraphs>
  <Slides>10</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10</vt:i4>
      </vt:variant>
    </vt:vector>
  </HeadingPairs>
  <TitlesOfParts>
    <vt:vector size="18" baseType="lpstr">
      <vt:lpstr>Gidugu</vt:lpstr>
      <vt:lpstr>Aptos</vt:lpstr>
      <vt:lpstr>Sree Krushnadevaraya</vt:lpstr>
      <vt:lpstr>Arial</vt:lpstr>
      <vt:lpstr>Aptos Display</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 K. Samraj</dc:creator>
  <cp:lastModifiedBy>Sergio</cp:lastModifiedBy>
  <cp:revision>95</cp:revision>
  <dcterms:created xsi:type="dcterms:W3CDTF">2026-07-04T15:24:19Z</dcterms:created>
  <dcterms:modified xsi:type="dcterms:W3CDTF">2026-07-25T12:38:59Z</dcterms:modified>
</cp:coreProperties>
</file>