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7"/>
  </p:notesMasterIdLst>
  <p:sldIdLst>
    <p:sldId id="282" r:id="rId3"/>
    <p:sldId id="269" r:id="rId4"/>
    <p:sldId id="281" r:id="rId5"/>
    <p:sldId id="270" r:id="rId6"/>
    <p:sldId id="271" r:id="rId7"/>
    <p:sldId id="260" r:id="rId8"/>
    <p:sldId id="274" r:id="rId9"/>
    <p:sldId id="275" r:id="rId10"/>
    <p:sldId id="276" r:id="rId11"/>
    <p:sldId id="272" r:id="rId12"/>
    <p:sldId id="279" r:id="rId13"/>
    <p:sldId id="280" r:id="rId14"/>
    <p:sldId id="267" r:id="rId15"/>
    <p:sldId id="268" r:id="rId16"/>
  </p:sldIdLst>
  <p:sldSz cx="12192000" cy="6858000"/>
  <p:notesSz cx="6858000" cy="9144000"/>
  <p:embeddedFontLst>
    <p:embeddedFont>
      <p:font typeface="Comic Sans MS" panose="030F0702030302020204" pitchFamily="66" charset="0"/>
      <p:regular r:id="rId18"/>
      <p:bold r:id="rId19"/>
      <p:italic r:id="rId20"/>
      <p:boldItalic r:id="rId21"/>
    </p:embeddedFont>
    <p:embeddedFont>
      <p:font typeface="Gidugu" panose="020B0604020202020204" charset="0"/>
      <p:regular r:id="rId22"/>
    </p:embeddedFont>
    <p:embeddedFont>
      <p:font typeface="Sree Krushnadevaraya" panose="020B0604020202020204" charset="0"/>
      <p:regular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168" autoAdjust="0"/>
  </p:normalViewPr>
  <p:slideViewPr>
    <p:cSldViewPr snapToGrid="0">
      <p:cViewPr varScale="1">
        <p:scale>
          <a:sx n="36" d="100"/>
          <a:sy n="36" d="100"/>
        </p:scale>
        <p:origin x="66" y="10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3.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1" qsCatId="3D" csTypeId="urn:microsoft.com/office/officeart/2005/8/colors/colorful1#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pPr>
            <a:lnSpc>
              <a:spcPct val="50000"/>
            </a:lnSpc>
          </a:pPr>
          <a:r>
            <a:rPr lang="te-IN" sz="2400" b="1" dirty="0">
              <a:solidFill>
                <a:schemeClr val="bg2">
                  <a:lumMod val="50000"/>
                </a:schemeClr>
              </a:solidFill>
              <a:latin typeface="Sree Krushnadevaraya" pitchFamily="2" charset="0"/>
              <a:cs typeface="Sree Krushnadevaraya" pitchFamily="2" charset="0"/>
            </a:rPr>
            <a:t>యేసు పునరుత్థానం</a:t>
          </a:r>
          <a:endParaRPr lang="es-ES" sz="2400" dirty="0">
            <a:solidFill>
              <a:schemeClr val="bg2">
                <a:lumMod val="50000"/>
              </a:schemeClr>
            </a:solidFill>
            <a:latin typeface="Sree Krushnadevaraya" pitchFamily="2" charset="0"/>
            <a:cs typeface="Sree Krushnadevaraya" pitchFamily="2" charset="0"/>
          </a:endParaRPr>
        </a:p>
      </dgm:t>
    </dgm:pt>
    <dgm:pt modelId="{FBF76222-5AAB-4B37-9C0D-54D37657030F}" type="parTrans" cxnId="{AFF5680C-1E78-474E-9001-5554EB099D33}">
      <dgm:prSet/>
      <dgm:spPr/>
      <dgm:t>
        <a:bodyPr/>
        <a:lstStyle/>
        <a:p>
          <a:pPr>
            <a:lnSpc>
              <a:spcPct val="50000"/>
            </a:lnSpc>
          </a:pPr>
          <a:endParaRPr lang="es-ES" sz="1800">
            <a:latin typeface="Sree Krushnadevaraya" pitchFamily="2" charset="0"/>
            <a:cs typeface="Sree Krushnadevaraya" pitchFamily="2" charset="0"/>
          </a:endParaRPr>
        </a:p>
      </dgm:t>
    </dgm:pt>
    <dgm:pt modelId="{02119D49-E608-4BE0-A8AD-D4DD21037AAE}" type="sibTrans" cxnId="{AFF5680C-1E78-474E-9001-5554EB099D33}">
      <dgm:prSet/>
      <dgm:spPr/>
      <dgm:t>
        <a:bodyPr/>
        <a:lstStyle/>
        <a:p>
          <a:pPr>
            <a:lnSpc>
              <a:spcPct val="50000"/>
            </a:lnSpc>
          </a:pPr>
          <a:endParaRPr lang="es-ES" sz="1800">
            <a:latin typeface="Sree Krushnadevaraya" pitchFamily="2" charset="0"/>
            <a:cs typeface="Sree Krushnadevaraya" pitchFamily="2" charset="0"/>
          </a:endParaRPr>
        </a:p>
      </dgm:t>
    </dgm:pt>
    <dgm:pt modelId="{04832800-463B-453A-A205-7589CAA81150}">
      <dgm:prSet custT="1"/>
      <dgm:spPr>
        <a:solidFill>
          <a:schemeClr val="bg2">
            <a:lumMod val="75000"/>
          </a:schemeClr>
        </a:solidFill>
      </dgm:spPr>
      <dgm:t>
        <a:bodyPr/>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పునరుత్థానం ఒక చారిత్రక సంఘటనా?</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15:1-11)</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A7273CD-43EF-4A0B-8799-8DE18FE9CC2A}" type="parTrans" cxnId="{C385F531-366E-4F94-A7C5-94DE48ABFF72}">
      <dgm:prSet/>
      <dgm:spPr/>
      <dgm:t>
        <a:bodyPr/>
        <a:lstStyle/>
        <a:p>
          <a:pPr>
            <a:lnSpc>
              <a:spcPct val="50000"/>
            </a:lnSpc>
          </a:pPr>
          <a:endParaRPr lang="es-ES" sz="1800">
            <a:latin typeface="Sree Krushnadevaraya" pitchFamily="2" charset="0"/>
            <a:cs typeface="Sree Krushnadevaraya" pitchFamily="2" charset="0"/>
          </a:endParaRPr>
        </a:p>
      </dgm:t>
    </dgm:pt>
    <dgm:pt modelId="{7F62C7F4-AC1C-4D4C-A640-D99FCAE77EE0}" type="sibTrans" cxnId="{C385F531-366E-4F94-A7C5-94DE48ABFF72}">
      <dgm:prSet/>
      <dgm:spPr/>
      <dgm:t>
        <a:bodyPr/>
        <a:lstStyle/>
        <a:p>
          <a:pPr>
            <a:lnSpc>
              <a:spcPct val="50000"/>
            </a:lnSpc>
          </a:pPr>
          <a:endParaRPr lang="es-ES" sz="1800">
            <a:latin typeface="Sree Krushnadevaraya" pitchFamily="2" charset="0"/>
            <a:cs typeface="Sree Krushnadevaraya" pitchFamily="2" charset="0"/>
          </a:endParaRPr>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tIns="324000" anchor="t">
          <a:sp3d extrusionH="57150">
            <a:bevelT w="38100" h="38100"/>
          </a:sp3d>
        </a:bodyPr>
        <a:lstStyle/>
        <a:p>
          <a:pPr>
            <a:lnSpc>
              <a:spcPct val="50000"/>
            </a:lnSpc>
          </a:pPr>
          <a:r>
            <a:rPr lang="te-IN" sz="2400" b="1" dirty="0">
              <a:solidFill>
                <a:schemeClr val="accent3">
                  <a:lumMod val="50000"/>
                </a:schemeClr>
              </a:solidFill>
              <a:latin typeface="Sree Krushnadevaraya" pitchFamily="2" charset="0"/>
              <a:cs typeface="Sree Krushnadevaraya" pitchFamily="2" charset="0"/>
            </a:rPr>
            <a:t>యేసు పునరుత్థానం యొక్క పర్యవసానాలు</a:t>
          </a:r>
          <a:endParaRPr lang="es-ES" sz="2400" dirty="0">
            <a:solidFill>
              <a:schemeClr val="accent3">
                <a:lumMod val="50000"/>
              </a:schemeClr>
            </a:solidFill>
            <a:latin typeface="Sree Krushnadevaraya" pitchFamily="2" charset="0"/>
            <a:cs typeface="Sree Krushnadevaraya" pitchFamily="2" charset="0"/>
          </a:endParaRPr>
        </a:p>
      </dgm:t>
    </dgm:pt>
    <dgm:pt modelId="{7B910E04-4DC8-489C-B980-387D9F4A1724}" type="parTrans" cxnId="{73D87090-E259-4F4D-A16A-BD1AE59B6311}">
      <dgm:prSet/>
      <dgm:spPr/>
      <dgm:t>
        <a:bodyPr/>
        <a:lstStyle/>
        <a:p>
          <a:pPr>
            <a:lnSpc>
              <a:spcPct val="50000"/>
            </a:lnSpc>
          </a:pPr>
          <a:endParaRPr lang="es-ES" sz="1800">
            <a:latin typeface="Sree Krushnadevaraya" pitchFamily="2" charset="0"/>
            <a:cs typeface="Sree Krushnadevaraya" pitchFamily="2" charset="0"/>
          </a:endParaRPr>
        </a:p>
      </dgm:t>
    </dgm:pt>
    <dgm:pt modelId="{7E3973BF-EC50-4C33-AA2D-095CD697D736}" type="sibTrans" cxnId="{73D87090-E259-4F4D-A16A-BD1AE59B6311}">
      <dgm:prSet/>
      <dgm:spPr/>
      <dgm:t>
        <a:bodyPr/>
        <a:lstStyle/>
        <a:p>
          <a:pPr>
            <a:lnSpc>
              <a:spcPct val="50000"/>
            </a:lnSpc>
          </a:pPr>
          <a:endParaRPr lang="es-ES" sz="1800">
            <a:latin typeface="Sree Krushnadevaraya" pitchFamily="2" charset="0"/>
            <a:cs typeface="Sree Krushnadevaraya" pitchFamily="2" charset="0"/>
          </a:endParaRPr>
        </a:p>
      </dgm:t>
    </dgm:pt>
    <dgm:pt modelId="{F3216AB4-F199-4149-A1B8-2B23412C4F3B}">
      <dgm:prSet custT="1"/>
      <dgm:spPr>
        <a:solidFill>
          <a:schemeClr val="accent3">
            <a:lumMod val="50000"/>
          </a:schemeClr>
        </a:solidFill>
      </dgm:spPr>
      <dgm:t>
        <a:bodyPr tIns="432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క్రీస్తు మృతులలోనుండి లేచి ఉండకపోతే ఏమయ్యేది?</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15:12-19)</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C5CA98D-0217-4B96-9A44-152E783D8714}" type="parTrans" cxnId="{62262949-ECCA-4D09-A146-AC7511DF777F}">
      <dgm:prSet/>
      <dgm:spPr/>
      <dgm:t>
        <a:bodyPr/>
        <a:lstStyle/>
        <a:p>
          <a:pPr>
            <a:lnSpc>
              <a:spcPct val="50000"/>
            </a:lnSpc>
          </a:pPr>
          <a:endParaRPr lang="es-ES" sz="1800">
            <a:latin typeface="Sree Krushnadevaraya" pitchFamily="2" charset="0"/>
            <a:cs typeface="Sree Krushnadevaraya" pitchFamily="2" charset="0"/>
          </a:endParaRPr>
        </a:p>
      </dgm:t>
    </dgm:pt>
    <dgm:pt modelId="{C3426F63-FAC2-4A7C-B183-DBA9A99C727F}" type="sibTrans" cxnId="{62262949-ECCA-4D09-A146-AC7511DF777F}">
      <dgm:prSet/>
      <dgm:spPr/>
      <dgm:t>
        <a:bodyPr/>
        <a:lstStyle/>
        <a:p>
          <a:pPr>
            <a:lnSpc>
              <a:spcPct val="50000"/>
            </a:lnSpc>
          </a:pPr>
          <a:endParaRPr lang="es-ES" sz="1800">
            <a:latin typeface="Sree Krushnadevaraya" pitchFamily="2" charset="0"/>
            <a:cs typeface="Sree Krushnadevaraya" pitchFamily="2" charset="0"/>
          </a:endParaRPr>
        </a:p>
      </dgm:t>
    </dgm:pt>
    <dgm:pt modelId="{74560CA2-08CC-4021-8CCB-2013791015F2}">
      <dgm:prSet custT="1"/>
      <dgm:spPr>
        <a:solidFill>
          <a:schemeClr val="accent6">
            <a:lumMod val="50000"/>
          </a:schemeClr>
        </a:solidFill>
      </dgm:spPr>
      <dgm:t>
        <a:bodyPr tIns="180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పునరుత్థానానికి ఏది హామీ ఇస్తుంది?</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15:20-34)</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D2F4268C-74DE-4B71-914A-2F1CB717F0D8}" type="parTrans" cxnId="{61B97EC7-FEED-43FC-ACCC-DC7B83CD9841}">
      <dgm:prSet/>
      <dgm:spPr/>
      <dgm:t>
        <a:bodyPr/>
        <a:lstStyle/>
        <a:p>
          <a:pPr>
            <a:lnSpc>
              <a:spcPct val="50000"/>
            </a:lnSpc>
          </a:pPr>
          <a:endParaRPr lang="es-ES" sz="1800">
            <a:latin typeface="Sree Krushnadevaraya" pitchFamily="2" charset="0"/>
            <a:cs typeface="Sree Krushnadevaraya" pitchFamily="2" charset="0"/>
          </a:endParaRPr>
        </a:p>
      </dgm:t>
    </dgm:pt>
    <dgm:pt modelId="{2FD12BD1-5B17-45AB-976A-F74E53760477}" type="sibTrans" cxnId="{61B97EC7-FEED-43FC-ACCC-DC7B83CD9841}">
      <dgm:prSet/>
      <dgm:spPr/>
      <dgm:t>
        <a:bodyPr/>
        <a:lstStyle/>
        <a:p>
          <a:pPr>
            <a:lnSpc>
              <a:spcPct val="50000"/>
            </a:lnSpc>
          </a:pPr>
          <a:endParaRPr lang="es-ES" sz="1800">
            <a:latin typeface="Sree Krushnadevaraya" pitchFamily="2" charset="0"/>
            <a:cs typeface="Sree Krushnadevaraya" pitchFamily="2" charset="0"/>
          </a:endParaRPr>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pPr>
            <a:lnSpc>
              <a:spcPct val="50000"/>
            </a:lnSpc>
          </a:pPr>
          <a:r>
            <a:rPr lang="te-IN" sz="2400" b="1" dirty="0">
              <a:solidFill>
                <a:schemeClr val="accent5">
                  <a:lumMod val="50000"/>
                </a:schemeClr>
              </a:solidFill>
              <a:latin typeface="Sree Krushnadevaraya" pitchFamily="2" charset="0"/>
              <a:cs typeface="Sree Krushnadevaraya" pitchFamily="2" charset="0"/>
            </a:rPr>
            <a:t>మన పునరుత్థానం</a:t>
          </a:r>
          <a:endParaRPr lang="es-ES" sz="2400" dirty="0">
            <a:solidFill>
              <a:schemeClr val="accent5">
                <a:lumMod val="50000"/>
              </a:schemeClr>
            </a:solidFill>
            <a:latin typeface="Sree Krushnadevaraya" pitchFamily="2" charset="0"/>
            <a:cs typeface="Sree Krushnadevaraya" pitchFamily="2" charset="0"/>
          </a:endParaRPr>
        </a:p>
      </dgm:t>
    </dgm:pt>
    <dgm:pt modelId="{D4DC6881-C0E6-4564-9206-9D43762DB0D1}" type="parTrans" cxnId="{C87370B9-DA22-4824-AD19-290BE9AAC60B}">
      <dgm:prSet/>
      <dgm:spPr/>
      <dgm:t>
        <a:bodyPr/>
        <a:lstStyle/>
        <a:p>
          <a:pPr>
            <a:lnSpc>
              <a:spcPct val="50000"/>
            </a:lnSpc>
          </a:pPr>
          <a:endParaRPr lang="es-ES" sz="1800">
            <a:latin typeface="Sree Krushnadevaraya" pitchFamily="2" charset="0"/>
            <a:cs typeface="Sree Krushnadevaraya" pitchFamily="2" charset="0"/>
          </a:endParaRPr>
        </a:p>
      </dgm:t>
    </dgm:pt>
    <dgm:pt modelId="{4CF91605-C864-4981-9515-8426C40B104B}" type="sibTrans" cxnId="{C87370B9-DA22-4824-AD19-290BE9AAC60B}">
      <dgm:prSet/>
      <dgm:spPr/>
      <dgm:t>
        <a:bodyPr/>
        <a:lstStyle/>
        <a:p>
          <a:pPr>
            <a:lnSpc>
              <a:spcPct val="50000"/>
            </a:lnSpc>
          </a:pPr>
          <a:endParaRPr lang="es-ES" sz="1800">
            <a:latin typeface="Sree Krushnadevaraya" pitchFamily="2" charset="0"/>
            <a:cs typeface="Sree Krushnadevaraya" pitchFamily="2" charset="0"/>
          </a:endParaRPr>
        </a:p>
      </dgm:t>
    </dgm:pt>
    <dgm:pt modelId="{BDBBF0B8-44EE-4EC2-8450-3E1B6FC53348}">
      <dgm:prSet custT="1"/>
      <dgm:spPr>
        <a:solidFill>
          <a:schemeClr val="accent5">
            <a:lumMod val="75000"/>
          </a:schemeClr>
        </a:solidFill>
      </dgm:spPr>
      <dgm:t>
        <a:bodyPr tIns="324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మనం ఏ శరీరంతో పునరుత్థానం పొందుతాము?</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15:35-49)</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8BD35CD0-2DBD-4B87-9118-24A41044BE56}" type="parTrans" cxnId="{068AB8CC-3BDD-4168-9DBD-D45F8BBF6BCD}">
      <dgm:prSet/>
      <dgm:spPr/>
      <dgm:t>
        <a:bodyPr/>
        <a:lstStyle/>
        <a:p>
          <a:pPr>
            <a:lnSpc>
              <a:spcPct val="50000"/>
            </a:lnSpc>
          </a:pPr>
          <a:endParaRPr lang="es-ES" sz="1800">
            <a:latin typeface="Sree Krushnadevaraya" pitchFamily="2" charset="0"/>
            <a:cs typeface="Sree Krushnadevaraya" pitchFamily="2" charset="0"/>
          </a:endParaRPr>
        </a:p>
      </dgm:t>
    </dgm:pt>
    <dgm:pt modelId="{AA7B417B-3469-49C7-B162-AB1A80569AD5}" type="sibTrans" cxnId="{068AB8CC-3BDD-4168-9DBD-D45F8BBF6BCD}">
      <dgm:prSet/>
      <dgm:spPr/>
      <dgm:t>
        <a:bodyPr/>
        <a:lstStyle/>
        <a:p>
          <a:pPr>
            <a:lnSpc>
              <a:spcPct val="50000"/>
            </a:lnSpc>
          </a:pPr>
          <a:endParaRPr lang="es-ES" sz="1800">
            <a:latin typeface="Sree Krushnadevaraya" pitchFamily="2" charset="0"/>
            <a:cs typeface="Sree Krushnadevaraya" pitchFamily="2" charset="0"/>
          </a:endParaRPr>
        </a:p>
      </dgm:t>
    </dgm:pt>
    <dgm:pt modelId="{D9DBDE1C-FE98-40D1-BEBA-A25715BAD3EC}">
      <dgm:prSet custT="1"/>
      <dgm:spPr>
        <a:solidFill>
          <a:schemeClr val="accent1">
            <a:lumMod val="75000"/>
          </a:schemeClr>
        </a:solidFill>
      </dgm:spPr>
      <dgm:t>
        <a:bodyPr tIns="432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మనం ఎప్పుడు పునరుత్థానం చేయబడతాము?</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15:50-58)</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C7420B36-6EAF-47C6-9698-81EC510DD870}" type="parTrans" cxnId="{04B758F2-9219-4E06-B309-3710B3994B95}">
      <dgm:prSet/>
      <dgm:spPr/>
      <dgm:t>
        <a:bodyPr/>
        <a:lstStyle/>
        <a:p>
          <a:pPr>
            <a:lnSpc>
              <a:spcPct val="50000"/>
            </a:lnSpc>
          </a:pPr>
          <a:endParaRPr lang="es-ES" sz="1800">
            <a:latin typeface="Sree Krushnadevaraya" pitchFamily="2" charset="0"/>
            <a:cs typeface="Sree Krushnadevaraya" pitchFamily="2" charset="0"/>
          </a:endParaRPr>
        </a:p>
      </dgm:t>
    </dgm:pt>
    <dgm:pt modelId="{89F9F712-DCBC-472C-A15F-CCD6FA0D1A50}" type="sibTrans" cxnId="{04B758F2-9219-4E06-B309-3710B3994B95}">
      <dgm:prSet/>
      <dgm:spPr/>
      <dgm:t>
        <a:bodyPr/>
        <a:lstStyle/>
        <a:p>
          <a:pPr>
            <a:lnSpc>
              <a:spcPct val="50000"/>
            </a:lnSpc>
          </a:pPr>
          <a:endParaRPr lang="es-ES" sz="1800">
            <a:latin typeface="Sree Krushnadevaraya" pitchFamily="2" charset="0"/>
            <a:cs typeface="Sree Krushnadevaraya" pitchFamily="2" charset="0"/>
          </a:endParaRPr>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1" qsCatId="simple" csTypeId="urn:microsoft.com/office/officeart/2005/8/colors/accent1_3#1" csCatId="accent1" phldr="1"/>
      <dgm:spPr/>
      <dgm:t>
        <a:bodyPr/>
        <a:lstStyle/>
        <a:p>
          <a:endParaRPr lang="es-ES"/>
        </a:p>
      </dgm:t>
    </dgm:pt>
    <dgm:pt modelId="{833D643B-47AB-4B8D-949D-3423928DA03C}">
      <dgm:prSet phldrT="[Texto]" phldr="0" custT="1"/>
      <dgm:spPr/>
      <dgm:t>
        <a:bodyPr tIns="216000"/>
        <a:lstStyle/>
        <a:p>
          <a:pPr>
            <a:lnSpc>
              <a:spcPct val="50000"/>
            </a:lnSpc>
          </a:pPr>
          <a:r>
            <a:rPr lang="te-IN" sz="1800" b="1" dirty="0">
              <a:effectLst/>
              <a:latin typeface="Sree Krushnadevaraya" pitchFamily="2" charset="0"/>
              <a:cs typeface="Sree Krushnadevaraya" pitchFamily="2" charset="0"/>
            </a:rPr>
            <a:t>అది బోధించబడుతుంది</a:t>
          </a:r>
          <a:endParaRPr lang="en" sz="1800" b="1" dirty="0">
            <a:effectLst/>
            <a:latin typeface="Sree Krushnadevaraya" pitchFamily="2" charset="0"/>
            <a:cs typeface="Sree Krushnadevaraya" pitchFamily="2" charset="0"/>
          </a:endParaRPr>
        </a:p>
      </dgm:t>
    </dgm:pt>
    <dgm:pt modelId="{19CD269B-392D-456A-A026-D038F6FAE367}" type="parTrans" cxnId="{00235D27-C718-4D30-881D-EB24C34FBF6B}">
      <dgm:prSet/>
      <dgm:spPr/>
      <dgm:t>
        <a:bodyPr/>
        <a:lstStyle/>
        <a:p>
          <a:pPr>
            <a:lnSpc>
              <a:spcPct val="50000"/>
            </a:lnSpc>
          </a:pPr>
          <a:endParaRPr lang="es-ES" sz="2000" b="1">
            <a:latin typeface="Sree Krushnadevaraya" pitchFamily="2" charset="0"/>
            <a:cs typeface="Sree Krushnadevaraya" pitchFamily="2" charset="0"/>
          </a:endParaRPr>
        </a:p>
      </dgm:t>
    </dgm:pt>
    <dgm:pt modelId="{E085D0A0-517B-4B6C-A55C-1A1EA0E7BEC5}" type="sibTrans" cxnId="{00235D27-C718-4D30-881D-EB24C34FBF6B}">
      <dgm:prSet custT="1"/>
      <dgm:spPr/>
      <dgm:t>
        <a:bodyPr/>
        <a:lstStyle/>
        <a:p>
          <a:pPr>
            <a:lnSpc>
              <a:spcPct val="50000"/>
            </a:lnSpc>
          </a:pPr>
          <a:endParaRPr lang="es-ES" sz="2000" b="1">
            <a:latin typeface="Sree Krushnadevaraya" pitchFamily="2" charset="0"/>
            <a:cs typeface="Sree Krushnadevaraya" pitchFamily="2" charset="0"/>
          </a:endParaRPr>
        </a:p>
      </dgm:t>
    </dgm:pt>
    <dgm:pt modelId="{4CA79986-281C-4A6F-9AB0-AC3A4C9F38F1}">
      <dgm:prSet phldrT="[Texto]" phldr="0" custT="1"/>
      <dgm:spPr/>
      <dgm:t>
        <a:bodyPr tIns="252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అది స్వీకరించబడుతుంది</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2DE15DF-9057-41E1-BD97-9AD1C3904721}" type="parTrans" cxnId="{300C9623-5BED-4AD1-A5FF-1EF022CE4832}">
      <dgm:prSet/>
      <dgm:spPr/>
      <dgm:t>
        <a:bodyPr/>
        <a:lstStyle/>
        <a:p>
          <a:pPr>
            <a:lnSpc>
              <a:spcPct val="50000"/>
            </a:lnSpc>
          </a:pPr>
          <a:endParaRPr lang="es-ES" sz="2000" b="1">
            <a:latin typeface="Sree Krushnadevaraya" pitchFamily="2" charset="0"/>
            <a:cs typeface="Sree Krushnadevaraya" pitchFamily="2" charset="0"/>
          </a:endParaRPr>
        </a:p>
      </dgm:t>
    </dgm:pt>
    <dgm:pt modelId="{15814754-B09A-4CC8-A431-B06384ED41F7}" type="sibTrans" cxnId="{300C9623-5BED-4AD1-A5FF-1EF022CE4832}">
      <dgm:prSet custT="1"/>
      <dgm:spPr/>
      <dgm:t>
        <a:bodyPr/>
        <a:lstStyle/>
        <a:p>
          <a:pPr>
            <a:lnSpc>
              <a:spcPct val="50000"/>
            </a:lnSpc>
          </a:pPr>
          <a:endParaRPr lang="es-ES" sz="2000" b="1">
            <a:latin typeface="Sree Krushnadevaraya" pitchFamily="2" charset="0"/>
            <a:cs typeface="Sree Krushnadevaraya" pitchFamily="2" charset="0"/>
          </a:endParaRPr>
        </a:p>
      </dgm:t>
    </dgm:pt>
    <dgm:pt modelId="{00104A99-4AD1-4CE9-8F55-A3D2C1DF7C5C}">
      <dgm:prSet phldrT="[Texto]" phldr="0" custT="1"/>
      <dgm:spPr/>
      <dgm:t>
        <a:bodyPr tIns="180000" anchor="t"/>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అందులో నిలకడగా కొనసాగుతారు</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7B7AC47-2AA7-4998-B285-853EFF927FF2}" type="parTrans" cxnId="{D845A742-317F-4020-B614-4E82BAFCD961}">
      <dgm:prSet/>
      <dgm:spPr/>
      <dgm:t>
        <a:bodyPr/>
        <a:lstStyle/>
        <a:p>
          <a:pPr>
            <a:lnSpc>
              <a:spcPct val="50000"/>
            </a:lnSpc>
          </a:pPr>
          <a:endParaRPr lang="es-ES" sz="2000" b="1">
            <a:latin typeface="Sree Krushnadevaraya" pitchFamily="2" charset="0"/>
            <a:cs typeface="Sree Krushnadevaraya" pitchFamily="2" charset="0"/>
          </a:endParaRPr>
        </a:p>
      </dgm:t>
    </dgm:pt>
    <dgm:pt modelId="{DA4132B1-FCB1-461B-9D5F-A83205D8EBC0}" type="sibTrans" cxnId="{D845A742-317F-4020-B614-4E82BAFCD961}">
      <dgm:prSet custT="1"/>
      <dgm:spPr/>
      <dgm:t>
        <a:bodyPr/>
        <a:lstStyle/>
        <a:p>
          <a:pPr>
            <a:lnSpc>
              <a:spcPct val="50000"/>
            </a:lnSpc>
          </a:pPr>
          <a:endParaRPr lang="es-ES" sz="2000" b="1">
            <a:latin typeface="Sree Krushnadevaraya" pitchFamily="2" charset="0"/>
            <a:cs typeface="Sree Krushnadevaraya" pitchFamily="2" charset="0"/>
          </a:endParaRPr>
        </a:p>
      </dgm:t>
    </dgm:pt>
    <dgm:pt modelId="{256D21B8-8CD2-40C1-A844-5FF029E076F1}">
      <dgm:prSet phldrT="[Texto]" phldr="0" custT="1"/>
      <dgm:spPr/>
      <dgm:t>
        <a:bodyPr tIns="288000"/>
        <a:lstStyle/>
        <a:p>
          <a:pPr>
            <a:lnSpc>
              <a:spcPct val="50000"/>
            </a:lnSpc>
          </a:pPr>
          <a:r>
            <a:rPr lang="te-IN" sz="2000" b="1" dirty="0">
              <a:solidFill>
                <a:schemeClr val="tx1"/>
              </a:solidFill>
              <a:latin typeface="Sree Krushnadevaraya" pitchFamily="2" charset="0"/>
              <a:cs typeface="Sree Krushnadevaraya" pitchFamily="2" charset="0"/>
            </a:rPr>
            <a:t>రక్షణ పొందబడుతుంది</a:t>
          </a:r>
          <a:endParaRPr lang="es-ES" sz="2000" b="1" dirty="0">
            <a:solidFill>
              <a:schemeClr val="tx1"/>
            </a:solidFill>
            <a:latin typeface="Sree Krushnadevaraya" pitchFamily="2" charset="0"/>
            <a:cs typeface="Sree Krushnadevaraya" pitchFamily="2" charset="0"/>
          </a:endParaRPr>
        </a:p>
      </dgm:t>
    </dgm:pt>
    <dgm:pt modelId="{C8056BEF-03A5-41AD-98BA-2152C837437F}" type="parTrans" cxnId="{3EC3CE46-750C-4CAE-A154-D050437D51AF}">
      <dgm:prSet/>
      <dgm:spPr/>
      <dgm:t>
        <a:bodyPr/>
        <a:lstStyle/>
        <a:p>
          <a:pPr>
            <a:lnSpc>
              <a:spcPct val="50000"/>
            </a:lnSpc>
          </a:pPr>
          <a:endParaRPr lang="es-ES" sz="2000" b="1">
            <a:latin typeface="Sree Krushnadevaraya" pitchFamily="2" charset="0"/>
            <a:cs typeface="Sree Krushnadevaraya" pitchFamily="2" charset="0"/>
          </a:endParaRPr>
        </a:p>
      </dgm:t>
    </dgm:pt>
    <dgm:pt modelId="{84BF0558-A30B-4842-A74C-6BC16E9026D8}" type="sibTrans" cxnId="{3EC3CE46-750C-4CAE-A154-D050437D51AF}">
      <dgm:prSet/>
      <dgm:spPr/>
      <dgm:t>
        <a:bodyPr/>
        <a:lstStyle/>
        <a:p>
          <a:pPr>
            <a:lnSpc>
              <a:spcPct val="50000"/>
            </a:lnSpc>
          </a:pPr>
          <a:endParaRPr lang="es-ES" sz="2000" b="1">
            <a:latin typeface="Sree Krushnadevaraya" pitchFamily="2" charset="0"/>
            <a:cs typeface="Sree Krushnadevaraya" pitchFamily="2" charset="0"/>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ScaleX="151805" custLinFactNeighborX="25983">
        <dgm:presLayoutVars>
          <dgm:bulletEnabled val="1"/>
        </dgm:presLayoutVars>
      </dgm:prSet>
      <dgm:spPr/>
    </dgm:pt>
    <dgm:pt modelId="{AF37FF43-353A-4927-B701-7D3665336D78}" type="pres">
      <dgm:prSet presAssocID="{E085D0A0-517B-4B6C-A55C-1A1EA0E7BEC5}" presName="sibTrans" presStyleLbl="sibTrans2D1" presStyleIdx="0" presStyleCnt="3" custLinFactNeighborX="12157"/>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custScaleX="170272" custLinFactNeighborX="15271">
        <dgm:presLayoutVars>
          <dgm:bulletEnabled val="1"/>
        </dgm:presLayoutVars>
      </dgm:prSet>
      <dgm:spPr/>
    </dgm:pt>
    <dgm:pt modelId="{C5E937D9-F6F8-4C40-A5FD-52900AF2D166}" type="pres">
      <dgm:prSet presAssocID="{15814754-B09A-4CC8-A431-B06384ED41F7}" presName="sibTrans" presStyleLbl="sibTrans2D1" presStyleIdx="1" presStyleCnt="3" custLinFactNeighborX="21690"/>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39629" custLinFactNeighborX="37089">
        <dgm:presLayoutVars>
          <dgm:bulletEnabled val="1"/>
        </dgm:presLayoutVars>
      </dgm:prSet>
      <dgm:spPr/>
    </dgm:pt>
    <dgm:pt modelId="{304BD7EC-1449-4DA1-963A-84B74052439F}" type="pres">
      <dgm:prSet presAssocID="{DA4132B1-FCB1-461B-9D5F-A83205D8EBC0}" presName="sibTrans" presStyleLbl="sibTrans2D1" presStyleIdx="2" presStyleCnt="3" custLinFactNeighborX="28756"/>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39914" custLinFactNeighborX="3981">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1" qsCatId="3D" csTypeId="urn:microsoft.com/office/officeart/2005/8/colors/colorful4#1" csCatId="colorful" phldr="1"/>
      <dgm:spPr/>
      <dgm:t>
        <a:bodyPr/>
        <a:lstStyle/>
        <a:p>
          <a:endParaRPr lang="es-ES"/>
        </a:p>
      </dgm:t>
    </dgm:pt>
    <dgm:pt modelId="{833D643B-47AB-4B8D-949D-3423928DA03C}">
      <dgm:prSet phldrT="[Texto]" phldr="0" custT="1"/>
      <dgm:spPr/>
      <dgm:t>
        <a:bodyPr tIns="180000" anchor="t"/>
        <a:lstStyle/>
        <a:p>
          <a:pPr>
            <a:lnSpc>
              <a:spcPct val="50000"/>
            </a:lnSpc>
          </a:pPr>
          <a:r>
            <a:rPr lang="te-IN" sz="2000" b="1" dirty="0">
              <a:solidFill>
                <a:schemeClr val="tx1"/>
              </a:solidFill>
              <a:effectLst/>
              <a:latin typeface="Sree Krushnadevaraya" pitchFamily="2" charset="0"/>
              <a:cs typeface="Sree Krushnadevaraya" pitchFamily="2" charset="0"/>
            </a:rPr>
            <a:t>క్రీస్తు మన పాపాల కోసం మరణించాడు</a:t>
          </a:r>
          <a:endParaRPr lang="en" sz="2000" b="1" dirty="0">
            <a:solidFill>
              <a:schemeClr val="tx1"/>
            </a:solidFill>
            <a:effectLst/>
            <a:latin typeface="Sree Krushnadevaraya" pitchFamily="2" charset="0"/>
            <a:cs typeface="Sree Krushnadevaraya" pitchFamily="2" charset="0"/>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tIns="180000" anchor="t"/>
        <a:lstStyle/>
        <a:p>
          <a:pPr>
            <a:lnSpc>
              <a:spcPct val="50000"/>
            </a:lnSpc>
          </a:pPr>
          <a:r>
            <a:rPr lang="te-IN" sz="2000" b="1" dirty="0">
              <a:solidFill>
                <a:schemeClr val="tx1"/>
              </a:solidFill>
              <a:effectLst/>
              <a:latin typeface="Sree Krushnadevaraya" pitchFamily="2" charset="0"/>
              <a:cs typeface="Sree Krushnadevaraya" pitchFamily="2" charset="0"/>
            </a:rPr>
            <a:t>క్రీస్తు సమాధి చేయబడ్డాడు</a:t>
          </a:r>
          <a:endParaRPr lang="en" sz="2000" b="1" dirty="0">
            <a:solidFill>
              <a:schemeClr val="tx1"/>
            </a:solidFill>
            <a:effectLst/>
            <a:latin typeface="Sree Krushnadevaraya" pitchFamily="2" charset="0"/>
            <a:cs typeface="Sree Krushnadevaraya" pitchFamily="2" charset="0"/>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tIns="180000" anchor="t"/>
        <a:lstStyle/>
        <a:p>
          <a:pPr>
            <a:lnSpc>
              <a:spcPct val="50000"/>
            </a:lnSpc>
          </a:pPr>
          <a:r>
            <a:rPr lang="te-IN" sz="2000" b="1" dirty="0">
              <a:solidFill>
                <a:schemeClr val="tx1">
                  <a:lumMod val="95000"/>
                  <a:lumOff val="5000"/>
                </a:schemeClr>
              </a:solidFill>
              <a:effectLst>
                <a:outerShdw blurRad="38100" dist="38100" dir="2700000" algn="tl">
                  <a:srgbClr val="000000">
                    <a:alpha val="43137"/>
                  </a:srgbClr>
                </a:outerShdw>
              </a:effectLst>
              <a:latin typeface="Sree Krushnadevaraya" pitchFamily="2" charset="0"/>
              <a:cs typeface="Sree Krushnadevaraya" pitchFamily="2" charset="0"/>
            </a:rPr>
            <a:t>క్రీస్తు మూడవ రోజున తిరిగి లేచాడు</a:t>
          </a:r>
          <a:endParaRPr lang="es-ES" sz="2000" b="1" dirty="0">
            <a:solidFill>
              <a:schemeClr val="tx1">
                <a:lumMod val="95000"/>
                <a:lumOff val="5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2" qsCatId="simple" csTypeId="urn:microsoft.com/office/officeart/2005/8/colors/accent0_2#1" csCatId="mainScheme" phldr="1"/>
      <dgm:spPr/>
      <dgm:t>
        <a:bodyPr/>
        <a:lstStyle/>
        <a:p>
          <a:endParaRPr lang="es-ES"/>
        </a:p>
      </dgm:t>
    </dgm:pt>
    <dgm:pt modelId="{833D643B-47AB-4B8D-949D-3423928DA03C}">
      <dgm:prSet phldrT="[Texto]" phldr="0" custT="1"/>
      <dgm:spPr/>
      <dgm:t>
        <a:bodyPr/>
        <a:lstStyle/>
        <a:p>
          <a:pPr>
            <a:lnSpc>
              <a:spcPct val="50000"/>
            </a:lnSpc>
          </a:pPr>
          <a:r>
            <a:rPr lang="te-IN" sz="1800" b="1" dirty="0">
              <a:solidFill>
                <a:srgbClr val="6B00B4"/>
              </a:solidFill>
              <a:latin typeface="Sree Krushnadevaraya" pitchFamily="2" charset="0"/>
              <a:cs typeface="Sree Krushnadevaraya" pitchFamily="2" charset="0"/>
            </a:rPr>
            <a:t>పేతురు మరియు ఆ పన్నెండుమంది</a:t>
          </a:r>
          <a:endParaRPr lang="es-ES" sz="1800" b="1" dirty="0">
            <a:solidFill>
              <a:srgbClr val="6B00B4"/>
            </a:solidFill>
            <a:latin typeface="Sree Krushnadevaraya" pitchFamily="2" charset="0"/>
            <a:cs typeface="Sree Krushnadevaraya" pitchFamily="2" charset="0"/>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nchor="t"/>
        <a:lstStyle/>
        <a:p>
          <a:pPr>
            <a:lnSpc>
              <a:spcPct val="50000"/>
            </a:lnSpc>
          </a:pPr>
          <a:r>
            <a:rPr lang="te-IN" sz="2000" b="1" dirty="0">
              <a:solidFill>
                <a:srgbClr val="6B00B4"/>
              </a:solidFill>
              <a:latin typeface="Sree Krushnadevaraya" pitchFamily="2" charset="0"/>
              <a:cs typeface="Sree Krushnadevaraya" pitchFamily="2" charset="0"/>
            </a:rPr>
            <a:t>500 మందికి పైగా సహోదరులు</a:t>
          </a:r>
          <a:endParaRPr lang="es-ES" sz="2000" b="1" dirty="0">
            <a:solidFill>
              <a:srgbClr val="6B00B4"/>
            </a:solidFill>
            <a:latin typeface="Sree Krushnadevaraya" pitchFamily="2" charset="0"/>
            <a:cs typeface="Sree Krushnadevaraya" pitchFamily="2" charset="0"/>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nchor="t"/>
        <a:lstStyle/>
        <a:p>
          <a:pPr>
            <a:lnSpc>
              <a:spcPct val="50000"/>
            </a:lnSpc>
          </a:pPr>
          <a:r>
            <a:rPr lang="te-IN" sz="2000" b="1" dirty="0">
              <a:solidFill>
                <a:srgbClr val="6B00B4"/>
              </a:solidFill>
              <a:latin typeface="Sree Krushnadevaraya" pitchFamily="2" charset="0"/>
              <a:cs typeface="Sree Krushnadevaraya" pitchFamily="2" charset="0"/>
            </a:rPr>
            <a:t>యాకోబు మరియు అపొస్తలులు</a:t>
          </a:r>
          <a:endParaRPr lang="es-ES" sz="2000" b="1" dirty="0">
            <a:solidFill>
              <a:srgbClr val="6B00B4"/>
            </a:solidFill>
            <a:latin typeface="Sree Krushnadevaraya" pitchFamily="2" charset="0"/>
            <a:cs typeface="Sree Krushnadevaraya" pitchFamily="2" charset="0"/>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nchor="t"/>
        <a:lstStyle/>
        <a:p>
          <a:pPr>
            <a:lnSpc>
              <a:spcPct val="50000"/>
            </a:lnSpc>
          </a:pPr>
          <a:r>
            <a:rPr lang="te-IN" sz="2000" b="1" dirty="0">
              <a:solidFill>
                <a:srgbClr val="6B00B4"/>
              </a:solidFill>
              <a:latin typeface="Sree Krushnadevaraya" pitchFamily="2" charset="0"/>
              <a:cs typeface="Sree Krushnadevaraya" pitchFamily="2" charset="0"/>
            </a:rPr>
            <a:t>"అకాలంలో పుట్టినవాడు" అయిన పౌలు</a:t>
          </a:r>
          <a:endParaRPr lang="es-ES" sz="2000" b="1" dirty="0">
            <a:solidFill>
              <a:srgbClr val="6B00B4"/>
            </a:solidFill>
            <a:latin typeface="Sree Krushnadevaraya" pitchFamily="2" charset="0"/>
            <a:cs typeface="Sree Krushnadevaraya" pitchFamily="2" charset="0"/>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3" qsCatId="simple" csTypeId="urn:microsoft.com/office/officeart/2005/8/colors/colorful4#2"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tIns="0" anchor="t"/>
        <a:lstStyle/>
        <a:p>
          <a:r>
            <a:rPr lang="te-IN" sz="2000" b="1" dirty="0">
              <a:latin typeface="Sree Krushnadevaraya" pitchFamily="2" charset="0"/>
              <a:cs typeface="Sree Krushnadevaraya" pitchFamily="2" charset="0"/>
            </a:rPr>
            <a:t>సువార్త ప్రకటించడం వ్యర్థం (1 కొరింథీయులకు 15:14</a:t>
          </a:r>
          <a:r>
            <a:rPr lang="en-IN" sz="2000" b="1" dirty="0">
              <a:latin typeface="Sree Krushnadevaraya" pitchFamily="2" charset="0"/>
              <a:cs typeface="Sree Krushnadevaraya" pitchFamily="2" charset="0"/>
            </a:rPr>
            <a:t>)</a:t>
          </a:r>
          <a:endParaRPr lang="es-ES" sz="2000" dirty="0">
            <a:latin typeface="Sree Krushnadevaraya" pitchFamily="2" charset="0"/>
            <a:cs typeface="Sree Krushnadevaraya" pitchFamily="2" charset="0"/>
          </a:endParaRPr>
        </a:p>
      </dgm:t>
    </dgm:pt>
    <dgm:pt modelId="{C2CF507B-58D3-4F96-BB61-3A66161FBF52}" type="parTrans" cxnId="{511B9295-F690-4AAE-8561-1B93367E4B38}">
      <dgm:prSet/>
      <dgm:spPr/>
      <dgm:t>
        <a:bodyPr/>
        <a:lstStyle/>
        <a:p>
          <a:endParaRPr lang="es-ES" sz="2000">
            <a:latin typeface="Sree Krushnadevaraya" pitchFamily="2" charset="0"/>
            <a:cs typeface="Sree Krushnadevaraya" pitchFamily="2" charset="0"/>
          </a:endParaRPr>
        </a:p>
      </dgm:t>
    </dgm:pt>
    <dgm:pt modelId="{CF0F23FB-FD9D-4A42-BD9F-0E067A9C7C0C}" type="sibTrans" cxnId="{511B9295-F690-4AAE-8561-1B93367E4B38}">
      <dgm:prSet/>
      <dgm:spPr/>
      <dgm:t>
        <a:bodyPr/>
        <a:lstStyle/>
        <a:p>
          <a:endParaRPr lang="es-ES" sz="2000">
            <a:latin typeface="Sree Krushnadevaraya" pitchFamily="2" charset="0"/>
            <a:cs typeface="Sree Krushnadevaraya" pitchFamily="2" charset="0"/>
          </a:endParaRPr>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tIns="180000"/>
        <a:lstStyle/>
        <a:p>
          <a:r>
            <a:rPr lang="te-IN" sz="2000" b="1" dirty="0">
              <a:latin typeface="Sree Krushnadevaraya" pitchFamily="2" charset="0"/>
              <a:cs typeface="Sree Krushnadevaraya" pitchFamily="2" charset="0"/>
            </a:rPr>
            <a:t>మన విశ్వాసం వ్యర్థం (1 కొరింథీయులకు 15:14</a:t>
          </a:r>
          <a:r>
            <a:rPr lang="en-IN" sz="2000" b="1" dirty="0">
              <a:latin typeface="Sree Krushnadevaraya" pitchFamily="2" charset="0"/>
              <a:cs typeface="Sree Krushnadevaraya" pitchFamily="2" charset="0"/>
            </a:rPr>
            <a:t>, 15:17)</a:t>
          </a:r>
          <a:endParaRPr lang="es-ES" sz="2000" dirty="0">
            <a:latin typeface="Sree Krushnadevaraya" pitchFamily="2" charset="0"/>
            <a:cs typeface="Sree Krushnadevaraya" pitchFamily="2" charset="0"/>
          </a:endParaRPr>
        </a:p>
      </dgm:t>
    </dgm:pt>
    <dgm:pt modelId="{C23FF42E-7E20-4788-9536-C5A26767983D}" type="parTrans" cxnId="{F153D20E-9F81-42D4-9958-A341DC351479}">
      <dgm:prSet/>
      <dgm:spPr/>
      <dgm:t>
        <a:bodyPr/>
        <a:lstStyle/>
        <a:p>
          <a:endParaRPr lang="es-ES" sz="2000">
            <a:latin typeface="Sree Krushnadevaraya" pitchFamily="2" charset="0"/>
            <a:cs typeface="Sree Krushnadevaraya" pitchFamily="2" charset="0"/>
          </a:endParaRPr>
        </a:p>
      </dgm:t>
    </dgm:pt>
    <dgm:pt modelId="{5DDFCD26-B6E0-464C-8B9A-24CD948E1128}" type="sibTrans" cxnId="{F153D20E-9F81-42D4-9958-A341DC351479}">
      <dgm:prSet/>
      <dgm:spPr/>
      <dgm:t>
        <a:bodyPr/>
        <a:lstStyle/>
        <a:p>
          <a:endParaRPr lang="es-ES" sz="2000">
            <a:latin typeface="Sree Krushnadevaraya" pitchFamily="2" charset="0"/>
            <a:cs typeface="Sree Krushnadevaraya" pitchFamily="2" charset="0"/>
          </a:endParaRPr>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tIns="144000"/>
        <a:lstStyle/>
        <a:p>
          <a:r>
            <a:rPr lang="te-IN" sz="2000" b="1" dirty="0">
              <a:latin typeface="Sree Krushnadevaraya" pitchFamily="2" charset="0"/>
              <a:cs typeface="Sree Krushnadevaraya" pitchFamily="2" charset="0"/>
            </a:rPr>
            <a:t>మనం అబద్ధ సాక్షులం (1 కొరింథీయులకు 15:15)</a:t>
          </a:r>
          <a:endParaRPr lang="es-ES" sz="2000" dirty="0">
            <a:latin typeface="Sree Krushnadevaraya" pitchFamily="2" charset="0"/>
            <a:cs typeface="Sree Krushnadevaraya" pitchFamily="2" charset="0"/>
          </a:endParaRPr>
        </a:p>
      </dgm:t>
    </dgm:pt>
    <dgm:pt modelId="{CCA2BF85-2613-4666-9E64-932E1DAE0DF5}" type="parTrans" cxnId="{B38A2687-5519-4CCF-98A4-AF47F8607761}">
      <dgm:prSet/>
      <dgm:spPr/>
      <dgm:t>
        <a:bodyPr/>
        <a:lstStyle/>
        <a:p>
          <a:endParaRPr lang="es-ES" sz="2000">
            <a:latin typeface="Sree Krushnadevaraya" pitchFamily="2" charset="0"/>
            <a:cs typeface="Sree Krushnadevaraya" pitchFamily="2" charset="0"/>
          </a:endParaRPr>
        </a:p>
      </dgm:t>
    </dgm:pt>
    <dgm:pt modelId="{C611B8DA-96CC-4486-961A-D5BE9A340D31}" type="sibTrans" cxnId="{B38A2687-5519-4CCF-98A4-AF47F8607761}">
      <dgm:prSet/>
      <dgm:spPr/>
      <dgm:t>
        <a:bodyPr/>
        <a:lstStyle/>
        <a:p>
          <a:endParaRPr lang="es-ES" sz="2000">
            <a:latin typeface="Sree Krushnadevaraya" pitchFamily="2" charset="0"/>
            <a:cs typeface="Sree Krushnadevaraya" pitchFamily="2" charset="0"/>
          </a:endParaRPr>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tIns="180000"/>
        <a:lstStyle/>
        <a:p>
          <a:r>
            <a:rPr lang="te-IN" sz="2000" b="1" dirty="0">
              <a:latin typeface="Sree Krushnadevaraya" pitchFamily="2" charset="0"/>
              <a:cs typeface="Sree Krushnadevaraya" pitchFamily="2" charset="0"/>
            </a:rPr>
            <a:t>మనం ఇంకా మన పాపాలలోనే ఉన్నాము (1 కొరింథీయులకు 15:17</a:t>
          </a:r>
          <a:r>
            <a:rPr lang="en-IN" sz="2000" b="1" dirty="0">
              <a:latin typeface="Sree Krushnadevaraya" pitchFamily="2" charset="0"/>
              <a:cs typeface="Sree Krushnadevaraya" pitchFamily="2" charset="0"/>
            </a:rPr>
            <a:t>)</a:t>
          </a:r>
          <a:endParaRPr lang="es-ES" sz="2000" dirty="0">
            <a:latin typeface="Sree Krushnadevaraya" pitchFamily="2" charset="0"/>
            <a:cs typeface="Sree Krushnadevaraya" pitchFamily="2" charset="0"/>
          </a:endParaRPr>
        </a:p>
      </dgm:t>
    </dgm:pt>
    <dgm:pt modelId="{5AAC1731-7E91-436D-BD49-FF391E57CD92}" type="parTrans" cxnId="{8ED54520-0D11-45EB-8ED7-F2C0A49D627F}">
      <dgm:prSet/>
      <dgm:spPr/>
      <dgm:t>
        <a:bodyPr/>
        <a:lstStyle/>
        <a:p>
          <a:endParaRPr lang="es-ES" sz="2000">
            <a:latin typeface="Sree Krushnadevaraya" pitchFamily="2" charset="0"/>
            <a:cs typeface="Sree Krushnadevaraya" pitchFamily="2" charset="0"/>
          </a:endParaRPr>
        </a:p>
      </dgm:t>
    </dgm:pt>
    <dgm:pt modelId="{D2409AEF-A584-4DD7-818A-8BDF5AACB0BD}" type="sibTrans" cxnId="{8ED54520-0D11-45EB-8ED7-F2C0A49D627F}">
      <dgm:prSet/>
      <dgm:spPr/>
      <dgm:t>
        <a:bodyPr/>
        <a:lstStyle/>
        <a:p>
          <a:endParaRPr lang="es-ES" sz="2000">
            <a:latin typeface="Sree Krushnadevaraya" pitchFamily="2" charset="0"/>
            <a:cs typeface="Sree Krushnadevaraya" pitchFamily="2" charset="0"/>
          </a:endParaRPr>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tIns="252000"/>
        <a:lstStyle/>
        <a:p>
          <a:r>
            <a:rPr lang="te-IN" sz="2000" b="1"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మరణించిన వారు తిరిగి ఎప్పటికీ జీవంలోకి రారు (1 కొరింథీయులకు 15:18)</a:t>
          </a:r>
          <a:endParaRPr lang="es-ES" sz="200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05B1542-091D-4BDA-8317-F8CB58DA9C09}" type="parTrans" cxnId="{3FC11F23-B037-4630-972F-5DD65A43C638}">
      <dgm:prSet/>
      <dgm:spPr/>
      <dgm:t>
        <a:bodyPr/>
        <a:lstStyle/>
        <a:p>
          <a:endParaRPr lang="es-ES" sz="2000">
            <a:latin typeface="Sree Krushnadevaraya" pitchFamily="2" charset="0"/>
            <a:cs typeface="Sree Krushnadevaraya" pitchFamily="2" charset="0"/>
          </a:endParaRPr>
        </a:p>
      </dgm:t>
    </dgm:pt>
    <dgm:pt modelId="{319CEF35-4D29-4A87-A484-E95BD1C38C23}" type="sibTrans" cxnId="{3FC11F23-B037-4630-972F-5DD65A43C638}">
      <dgm:prSet/>
      <dgm:spPr/>
      <dgm:t>
        <a:bodyPr/>
        <a:lstStyle/>
        <a:p>
          <a:endParaRPr lang="es-ES" sz="2000">
            <a:latin typeface="Sree Krushnadevaraya" pitchFamily="2" charset="0"/>
            <a:cs typeface="Sree Krushnadevaraya" pitchFamily="2" charset="0"/>
          </a:endParaRPr>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1" qsCatId="3D" csTypeId="urn:microsoft.com/office/officeart/2005/8/colors/accent0_1#1" csCatId="mainScheme" phldr="1"/>
      <dgm:spPr/>
      <dgm:t>
        <a:bodyPr/>
        <a:lstStyle/>
        <a:p>
          <a:endParaRPr lang="es-ES"/>
        </a:p>
      </dgm:t>
    </dgm:pt>
    <dgm:pt modelId="{E43E1EF8-035D-4E2C-8DDD-8C63DBBAE97A}">
      <dgm:prSet custT="1"/>
      <dgm:spPr/>
      <dgm:t>
        <a:bodyPr/>
        <a:lstStyle/>
        <a:p>
          <a:r>
            <a:rPr lang="te-IN" sz="1400" b="1" dirty="0">
              <a:latin typeface="Sree Krushnadevaraya" pitchFamily="2" charset="0"/>
              <a:cs typeface="Sree Krushnadevaraya" pitchFamily="2" charset="0"/>
            </a:rPr>
            <a:t>1 కొరింథీయులకు 15:30-32</a:t>
          </a:r>
          <a:endParaRPr lang="es-ES" sz="1400" dirty="0">
            <a:latin typeface="Sree Krushnadevaraya" pitchFamily="2" charset="0"/>
            <a:cs typeface="Sree Krushnadevaraya" pitchFamily="2" charset="0"/>
          </a:endParaRPr>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te-IN" sz="1400" b="1" dirty="0">
              <a:latin typeface="Sree Krushnadevaraya" pitchFamily="2" charset="0"/>
              <a:cs typeface="Sree Krushnadevaraya" pitchFamily="2" charset="0"/>
            </a:rPr>
            <a:t>1 కొరింథీయులకు 15:33-34</a:t>
          </a:r>
          <a:endParaRPr lang="es-ES" sz="1400" dirty="0">
            <a:latin typeface="Sree Krushnadevaraya" pitchFamily="2" charset="0"/>
            <a:cs typeface="Sree Krushnadevaraya" pitchFamily="2" charset="0"/>
          </a:endParaRPr>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pPr>
            <a:lnSpc>
              <a:spcPct val="70000"/>
            </a:lnSpc>
          </a:pPr>
          <a:r>
            <a:rPr lang="te-IN" sz="2000" b="1" dirty="0">
              <a:latin typeface="Sree Krushnadevaraya" pitchFamily="2" charset="0"/>
              <a:cs typeface="Sree Krushnadevaraya" pitchFamily="2" charset="0"/>
            </a:rPr>
            <a:t>సువార్తను ప్రకటించడం, అందులో బాధ లేదా ప్రమాదం ఇమిడి ఉన్నప్పటికీ, సార్థకమైన పని.</a:t>
          </a:r>
          <a:endParaRPr lang="es-ES" sz="2000" dirty="0">
            <a:latin typeface="Sree Krushnadevaraya" pitchFamily="2" charset="0"/>
            <a:cs typeface="Sree Krushnadevaraya" pitchFamily="2" charset="0"/>
          </a:endParaRPr>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te-IN" sz="2000" b="1" dirty="0">
              <a:latin typeface="Sree Krushnadevaraya" pitchFamily="2" charset="0"/>
              <a:cs typeface="Sree Krushnadevaraya" pitchFamily="2" charset="0"/>
            </a:rPr>
            <a:t>బైబిల్ సూత్రాలకు అనుగుణంగా జీవించడం సార్థకమైనది.</a:t>
          </a:r>
          <a:endParaRPr lang="es-ES" sz="2000" dirty="0">
            <a:latin typeface="Sree Krushnadevaraya" pitchFamily="2" charset="0"/>
            <a:cs typeface="Sree Krushnadevaraya" pitchFamily="2" charset="0"/>
          </a:endParaRPr>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28580">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28580">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2" qsCatId="3D" csTypeId="urn:microsoft.com/office/officeart/2005/8/colors/colorful5#1"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tIns="216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మొక్కల శరీరాలు</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15:35-38)</a:t>
          </a:r>
          <a:endParaRPr lang="en" sz="2000" b="1" dirty="0">
            <a:effectLst>
              <a:outerShdw blurRad="38100" dist="38100" dir="2700000" algn="tl">
                <a:srgbClr val="000000">
                  <a:alpha val="43137"/>
                </a:srgbClr>
              </a:outerShdw>
            </a:effectLst>
          </a:endParaRPr>
        </a:p>
      </dgm:t>
    </dgm:pt>
    <dgm:pt modelId="{B31660AA-DDF9-42E8-840B-8F7EF2D92B31}" type="parTrans" cxnId="{55328BC3-72C8-4964-B3B4-4020EE1C7443}">
      <dgm:prSet/>
      <dgm:spPr/>
      <dgm:t>
        <a:bodyPr/>
        <a:lstStyle/>
        <a:p>
          <a:pPr>
            <a:lnSpc>
              <a:spcPct val="50000"/>
            </a:lnSpc>
          </a:pPr>
          <a:endParaRPr lang="es-ES" sz="2000" b="1"/>
        </a:p>
      </dgm:t>
    </dgm:pt>
    <dgm:pt modelId="{48AF9F84-1AC1-4D7A-A3A7-DF9E7BD1106A}" type="sibTrans" cxnId="{55328BC3-72C8-4964-B3B4-4020EE1C7443}">
      <dgm:prSet/>
      <dgm:spPr/>
      <dgm:t>
        <a:bodyPr/>
        <a:lstStyle/>
        <a:p>
          <a:pPr>
            <a:lnSpc>
              <a:spcPct val="50000"/>
            </a:lnSpc>
          </a:pPr>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pPr>
            <a:lnSpc>
              <a:spcPct val="50000"/>
            </a:lnSpc>
          </a:pPr>
          <a:r>
            <a:rPr lang="te-IN" sz="2000" b="1" dirty="0">
              <a:latin typeface="Sree Krushnadevaraya" pitchFamily="2" charset="0"/>
              <a:cs typeface="Sree Krushnadevaraya" pitchFamily="2" charset="0"/>
            </a:rPr>
            <a:t>విత్తనం నాటబడుతుంది</a:t>
          </a:r>
          <a:endParaRPr lang="en" sz="2000" b="1" dirty="0"/>
        </a:p>
      </dgm:t>
    </dgm:pt>
    <dgm:pt modelId="{F0E238F9-FDFE-468E-8C0D-F11A10048036}" type="parTrans" cxnId="{ED3EDCDF-28FA-434D-BE2B-78D667106EA5}">
      <dgm:prSet/>
      <dgm:spPr>
        <a:ln>
          <a:solidFill>
            <a:schemeClr val="bg2">
              <a:lumMod val="50000"/>
            </a:schemeClr>
          </a:solidFill>
        </a:ln>
      </dgm:spPr>
      <dgm:t>
        <a:bodyPr/>
        <a:lstStyle/>
        <a:p>
          <a:pPr>
            <a:lnSpc>
              <a:spcPct val="50000"/>
            </a:lnSpc>
          </a:pPr>
          <a:endParaRPr lang="es-ES" sz="2000" b="1"/>
        </a:p>
      </dgm:t>
    </dgm:pt>
    <dgm:pt modelId="{A9E3C431-AF9C-43DB-B31E-F8194931908D}" type="sibTrans" cxnId="{ED3EDCDF-28FA-434D-BE2B-78D667106EA5}">
      <dgm:prSet/>
      <dgm:spPr/>
      <dgm:t>
        <a:bodyPr/>
        <a:lstStyle/>
        <a:p>
          <a:pPr>
            <a:lnSpc>
              <a:spcPct val="50000"/>
            </a:lnSpc>
          </a:pPr>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algn="ctr">
            <a:lnSpc>
              <a:spcPct val="50000"/>
            </a:lnSpc>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భౌతిక శరీరాలు</a:t>
          </a:r>
        </a:p>
        <a:p>
          <a:pPr marL="0" lvl="0" indent="0" algn="ctr" defTabSz="889000">
            <a:lnSpc>
              <a:spcPct val="5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(1 కొరింథీయులకు 15:39)</a:t>
          </a:r>
          <a:endParaRPr lang="en-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9986B467-D929-4B19-AF55-17FFBEAB8B46}" type="parTrans" cxnId="{E2009F23-44C8-4D3C-BD87-E27A9B9D6D4C}">
      <dgm:prSet/>
      <dgm:spPr/>
      <dgm:t>
        <a:bodyPr/>
        <a:lstStyle/>
        <a:p>
          <a:pPr>
            <a:lnSpc>
              <a:spcPct val="50000"/>
            </a:lnSpc>
          </a:pPr>
          <a:endParaRPr lang="es-ES" sz="2000" b="1"/>
        </a:p>
      </dgm:t>
    </dgm:pt>
    <dgm:pt modelId="{050785A1-9921-4316-B10E-A4BDDB44C5D9}" type="sibTrans" cxnId="{E2009F23-44C8-4D3C-BD87-E27A9B9D6D4C}">
      <dgm:prSet/>
      <dgm:spPr/>
      <dgm:t>
        <a:bodyPr/>
        <a:lstStyle/>
        <a:p>
          <a:pPr>
            <a:lnSpc>
              <a:spcPct val="50000"/>
            </a:lnSpc>
          </a:pPr>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pPr>
            <a:lnSpc>
              <a:spcPct val="50000"/>
            </a:lnSpc>
          </a:pPr>
          <a:r>
            <a:rPr lang="te-IN" sz="2000" b="1" dirty="0">
              <a:latin typeface="Sree Krushnadevaraya" pitchFamily="2" charset="0"/>
              <a:cs typeface="Sree Krushnadevaraya" pitchFamily="2" charset="0"/>
            </a:rPr>
            <a:t>ధాన్యం కోయబడుతుంది</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pPr>
            <a:lnSpc>
              <a:spcPct val="50000"/>
            </a:lnSpc>
          </a:pPr>
          <a:endParaRPr lang="es-ES" sz="2000" b="1"/>
        </a:p>
      </dgm:t>
    </dgm:pt>
    <dgm:pt modelId="{4184A648-8977-41D4-BFD6-D0AD03D97141}" type="sibTrans" cxnId="{A31659EF-EB5D-4ECE-9B47-6BC3091EC051}">
      <dgm:prSet/>
      <dgm:spPr/>
      <dgm:t>
        <a:bodyPr/>
        <a:lstStyle/>
        <a:p>
          <a:pPr>
            <a:lnSpc>
              <a:spcPct val="50000"/>
            </a:lnSpc>
          </a:pPr>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pPr>
            <a:lnSpc>
              <a:spcPct val="50000"/>
            </a:lnSpc>
          </a:pPr>
          <a:r>
            <a:rPr lang="te-IN" sz="2000" b="1">
              <a:latin typeface="Sree Krushnadevaraya" pitchFamily="2" charset="0"/>
              <a:cs typeface="Sree Krushnadevaraya" pitchFamily="2" charset="0"/>
            </a:rPr>
            <a:t>మనుషుల శరీరాలు</a:t>
          </a:r>
          <a:endParaRPr lang="en" sz="2000" b="1" dirty="0"/>
        </a:p>
      </dgm:t>
    </dgm:pt>
    <dgm:pt modelId="{A56DEFC7-4271-4DBD-8546-7145AE8A3C65}" type="parTrans" cxnId="{420F86D5-F946-4204-A6C4-3E4871B82F2D}">
      <dgm:prSet/>
      <dgm:spPr>
        <a:ln>
          <a:solidFill>
            <a:schemeClr val="accent5">
              <a:lumMod val="50000"/>
            </a:schemeClr>
          </a:solidFill>
        </a:ln>
      </dgm:spPr>
      <dgm:t>
        <a:bodyPr/>
        <a:lstStyle/>
        <a:p>
          <a:pPr>
            <a:lnSpc>
              <a:spcPct val="50000"/>
            </a:lnSpc>
          </a:pPr>
          <a:endParaRPr lang="es-ES" sz="2000" b="1"/>
        </a:p>
      </dgm:t>
    </dgm:pt>
    <dgm:pt modelId="{CD7D336B-9767-4FA1-AAF4-5DF716F7FE01}" type="sibTrans" cxnId="{420F86D5-F946-4204-A6C4-3E4871B82F2D}">
      <dgm:prSet/>
      <dgm:spPr/>
      <dgm:t>
        <a:bodyPr/>
        <a:lstStyle/>
        <a:p>
          <a:pPr>
            <a:lnSpc>
              <a:spcPct val="50000"/>
            </a:lnSpc>
          </a:pPr>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pPr>
            <a:lnSpc>
              <a:spcPct val="50000"/>
            </a:lnSpc>
          </a:pPr>
          <a:r>
            <a:rPr lang="te-IN" sz="2000" b="1" dirty="0">
              <a:latin typeface="Sree Krushnadevaraya" pitchFamily="2" charset="0"/>
              <a:cs typeface="Sree Krushnadevaraya" pitchFamily="2" charset="0"/>
            </a:rPr>
            <a:t>జంతువుల శరీరాలు</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pPr>
            <a:lnSpc>
              <a:spcPct val="50000"/>
            </a:lnSpc>
          </a:pPr>
          <a:endParaRPr lang="es-ES" sz="2000" b="1"/>
        </a:p>
      </dgm:t>
    </dgm:pt>
    <dgm:pt modelId="{FB883064-8093-4407-8057-1BB87B72C73E}" type="sibTrans" cxnId="{363DCAA5-2E45-4AEA-87F1-F3EDA907B009}">
      <dgm:prSet/>
      <dgm:spPr/>
      <dgm:t>
        <a:bodyPr/>
        <a:lstStyle/>
        <a:p>
          <a:pPr>
            <a:lnSpc>
              <a:spcPct val="50000"/>
            </a:lnSpc>
          </a:pPr>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pPr>
            <a:lnSpc>
              <a:spcPct val="50000"/>
            </a:lnSpc>
          </a:pPr>
          <a:r>
            <a:rPr lang="te-IN" sz="2000" b="1" dirty="0">
              <a:latin typeface="Sree Krushnadevaraya" pitchFamily="2" charset="0"/>
              <a:cs typeface="Sree Krushnadevaraya" pitchFamily="2" charset="0"/>
            </a:rPr>
            <a:t>చేప శరీరం</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pPr>
            <a:lnSpc>
              <a:spcPct val="50000"/>
            </a:lnSpc>
          </a:pPr>
          <a:endParaRPr lang="es-ES" sz="2000" b="1"/>
        </a:p>
      </dgm:t>
    </dgm:pt>
    <dgm:pt modelId="{C2773E42-AF41-4541-B84D-E5ED691545D1}" type="sibTrans" cxnId="{482D197C-B279-47C7-AEE5-214894A1B066}">
      <dgm:prSet/>
      <dgm:spPr/>
      <dgm:t>
        <a:bodyPr/>
        <a:lstStyle/>
        <a:p>
          <a:pPr>
            <a:lnSpc>
              <a:spcPct val="50000"/>
            </a:lnSpc>
          </a:pPr>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pPr>
            <a:lnSpc>
              <a:spcPct val="50000"/>
            </a:lnSpc>
          </a:pPr>
          <a:r>
            <a:rPr lang="te-IN" sz="2000" b="1" dirty="0">
              <a:latin typeface="Sree Krushnadevaraya" pitchFamily="2" charset="0"/>
              <a:cs typeface="Sree Krushnadevaraya" pitchFamily="2" charset="0"/>
            </a:rPr>
            <a:t>పక్షి శరీరం</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pPr>
            <a:lnSpc>
              <a:spcPct val="50000"/>
            </a:lnSpc>
          </a:pPr>
          <a:endParaRPr lang="es-ES" sz="2000" b="1"/>
        </a:p>
      </dgm:t>
    </dgm:pt>
    <dgm:pt modelId="{F52965DF-016E-40BD-864C-A80B402880F4}" type="sibTrans" cxnId="{EC65C9BA-D6C3-4F2B-A58E-977EB5480D0E}">
      <dgm:prSet/>
      <dgm:spPr/>
      <dgm:t>
        <a:bodyPr/>
        <a:lstStyle/>
        <a:p>
          <a:pPr>
            <a:lnSpc>
              <a:spcPct val="50000"/>
            </a:lnSpc>
          </a:pPr>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tIns="612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పరలోక సంబంధమైన శరీరాలు </a:t>
          </a:r>
          <a:r>
            <a:rPr lang="te-IN" sz="18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15:40-41)</a:t>
          </a:r>
          <a:endParaRPr lang="en-IN" sz="2000" b="1" dirty="0">
            <a:effectLst>
              <a:outerShdw blurRad="38100" dist="38100" dir="2700000" algn="tl">
                <a:srgbClr val="000000">
                  <a:alpha val="43137"/>
                </a:srgbClr>
              </a:outerShdw>
            </a:effectLst>
            <a:latin typeface="Sree Krushnadevaraya" pitchFamily="2" charset="0"/>
            <a:cs typeface="Sree Krushnadevaraya" pitchFamily="2" charset="0"/>
          </a:endParaRPr>
        </a:p>
        <a:p>
          <a:pPr>
            <a:lnSpc>
              <a:spcPct val="50000"/>
            </a:lnSpc>
          </a:pP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6451B65-C0DC-4A8A-8EAB-895EAD210762}" type="parTrans" cxnId="{3915D0D9-35E7-41E5-AD6D-69D84E602489}">
      <dgm:prSet/>
      <dgm:spPr/>
      <dgm:t>
        <a:bodyPr/>
        <a:lstStyle/>
        <a:p>
          <a:pPr>
            <a:lnSpc>
              <a:spcPct val="50000"/>
            </a:lnSpc>
          </a:pPr>
          <a:endParaRPr lang="es-ES" sz="2000" b="1"/>
        </a:p>
      </dgm:t>
    </dgm:pt>
    <dgm:pt modelId="{5271DB28-4B78-4F6B-A869-DA4B10C72A5E}" type="sibTrans" cxnId="{3915D0D9-35E7-41E5-AD6D-69D84E602489}">
      <dgm:prSet/>
      <dgm:spPr/>
      <dgm:t>
        <a:bodyPr/>
        <a:lstStyle/>
        <a:p>
          <a:pPr>
            <a:lnSpc>
              <a:spcPct val="50000"/>
            </a:lnSpc>
          </a:pPr>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pPr>
            <a:lnSpc>
              <a:spcPct val="50000"/>
            </a:lnSpc>
          </a:pPr>
          <a:r>
            <a:rPr lang="te-IN" sz="2000" b="1" dirty="0">
              <a:latin typeface="Sree Krushnadevaraya" pitchFamily="2" charset="0"/>
              <a:cs typeface="Sree Krushnadevaraya" pitchFamily="2" charset="0"/>
            </a:rPr>
            <a:t>సూర్యుని మహిమ</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pPr>
            <a:lnSpc>
              <a:spcPct val="50000"/>
            </a:lnSpc>
          </a:pPr>
          <a:endParaRPr lang="es-ES" sz="2000" b="1"/>
        </a:p>
      </dgm:t>
    </dgm:pt>
    <dgm:pt modelId="{5B2D7764-6E26-41C3-8A2A-4BF4B8A6F006}" type="sibTrans" cxnId="{39BB8EAE-FCFC-420A-908B-864AA92D4184}">
      <dgm:prSet/>
      <dgm:spPr/>
      <dgm:t>
        <a:bodyPr/>
        <a:lstStyle/>
        <a:p>
          <a:pPr>
            <a:lnSpc>
              <a:spcPct val="50000"/>
            </a:lnSpc>
          </a:pPr>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pPr>
            <a:lnSpc>
              <a:spcPct val="50000"/>
            </a:lnSpc>
          </a:pPr>
          <a:r>
            <a:rPr lang="te-IN" sz="2000" b="1" dirty="0">
              <a:latin typeface="Sree Krushnadevaraya" pitchFamily="2" charset="0"/>
              <a:cs typeface="Sree Krushnadevaraya" pitchFamily="2" charset="0"/>
            </a:rPr>
            <a:t>చంద్రుని మహిమ</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pPr>
            <a:lnSpc>
              <a:spcPct val="50000"/>
            </a:lnSpc>
          </a:pPr>
          <a:endParaRPr lang="es-ES" sz="2000" b="1"/>
        </a:p>
      </dgm:t>
    </dgm:pt>
    <dgm:pt modelId="{37E220B2-1D7D-460A-909A-F892171175CC}" type="sibTrans" cxnId="{52733DA8-4925-4090-9AE0-7B640163114D}">
      <dgm:prSet/>
      <dgm:spPr/>
      <dgm:t>
        <a:bodyPr/>
        <a:lstStyle/>
        <a:p>
          <a:pPr>
            <a:lnSpc>
              <a:spcPct val="50000"/>
            </a:lnSpc>
          </a:pPr>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pPr>
            <a:lnSpc>
              <a:spcPct val="50000"/>
            </a:lnSpc>
          </a:pPr>
          <a:r>
            <a:rPr lang="te-IN" sz="2000" b="1" dirty="0">
              <a:latin typeface="Sree Krushnadevaraya" pitchFamily="2" charset="0"/>
              <a:cs typeface="Sree Krushnadevaraya" pitchFamily="2" charset="0"/>
            </a:rPr>
            <a:t>నక్షత్రాల మహిమ</a:t>
          </a:r>
          <a:endParaRPr lang="en" sz="2000" b="1" dirty="0"/>
        </a:p>
      </dgm:t>
    </dgm:pt>
    <dgm:pt modelId="{F8139439-CFB9-4848-AF41-40F1FDC8131D}" type="parTrans" cxnId="{41D21BFB-0EC7-4D1B-8608-C97B0FCDFFFB}">
      <dgm:prSet/>
      <dgm:spPr>
        <a:ln>
          <a:solidFill>
            <a:schemeClr val="tx2">
              <a:lumMod val="50000"/>
            </a:schemeClr>
          </a:solidFill>
        </a:ln>
      </dgm:spPr>
      <dgm:t>
        <a:bodyPr/>
        <a:lstStyle/>
        <a:p>
          <a:pPr>
            <a:lnSpc>
              <a:spcPct val="50000"/>
            </a:lnSpc>
          </a:pPr>
          <a:endParaRPr lang="es-ES" sz="2000" b="1"/>
        </a:p>
      </dgm:t>
    </dgm:pt>
    <dgm:pt modelId="{77675A42-F39C-42BB-8215-D3C594B5CA4D}" type="sibTrans" cxnId="{41D21BFB-0EC7-4D1B-8608-C97B0FCDFFFB}">
      <dgm:prSet/>
      <dgm:spPr/>
      <dgm:t>
        <a:bodyPr/>
        <a:lstStyle/>
        <a:p>
          <a:pPr>
            <a:lnSpc>
              <a:spcPct val="50000"/>
            </a:lnSpc>
          </a:pPr>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tIns="108000" anchor="t"/>
        <a:lstStyle/>
        <a:p>
          <a:pPr>
            <a:lnSpc>
              <a:spcPct val="50000"/>
            </a:lnSpc>
          </a:pPr>
          <a:r>
            <a:rPr lang="te-IN" sz="2000" b="1" dirty="0">
              <a:latin typeface="Sree Krushnadevaraya" pitchFamily="2" charset="0"/>
              <a:cs typeface="Sree Krushnadevaraya" pitchFamily="2" charset="0"/>
            </a:rPr>
            <a:t>ప్రతిదానికీ దానిదైన మహిమ (కాంతి)</a:t>
          </a:r>
          <a:endParaRPr lang="en" sz="2000" b="1" dirty="0"/>
        </a:p>
      </dgm:t>
    </dgm:pt>
    <dgm:pt modelId="{AC2FA2A5-B6C7-43F1-83AD-B04F55ADB390}" type="parTrans" cxnId="{B1303B3C-4163-4973-96A0-D2B149C94DD2}">
      <dgm:prSet/>
      <dgm:spPr>
        <a:ln>
          <a:solidFill>
            <a:schemeClr val="tx2">
              <a:lumMod val="50000"/>
            </a:schemeClr>
          </a:solidFill>
        </a:ln>
      </dgm:spPr>
      <dgm:t>
        <a:bodyPr/>
        <a:lstStyle/>
        <a:p>
          <a:pPr>
            <a:lnSpc>
              <a:spcPct val="50000"/>
            </a:lnSpc>
          </a:pPr>
          <a:endParaRPr lang="es-ES" sz="2000" b="1"/>
        </a:p>
      </dgm:t>
    </dgm:pt>
    <dgm:pt modelId="{ABC7715C-9C65-46A5-8A71-EA7C00BBFDB9}" type="sibTrans" cxnId="{B1303B3C-4163-4973-96A0-D2B149C94DD2}">
      <dgm:prSet/>
      <dgm:spPr/>
      <dgm:t>
        <a:bodyPr/>
        <a:lstStyle/>
        <a:p>
          <a:pPr>
            <a:lnSpc>
              <a:spcPct val="50000"/>
            </a:lnSpc>
          </a:pPr>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pPr>
            <a:lnSpc>
              <a:spcPct val="50000"/>
            </a:lnSpc>
          </a:pPr>
          <a:r>
            <a:rPr lang="te-IN" sz="2000" b="1" dirty="0">
              <a:latin typeface="Sree Krushnadevaraya" pitchFamily="2" charset="0"/>
              <a:cs typeface="Sree Krushnadevaraya" pitchFamily="2" charset="0"/>
            </a:rPr>
            <a:t>దేవుడు ప్రతి మొక్కకూ తనకు నచ్చిన శరీరాన్ని ఇస్తాడు.</a:t>
          </a:r>
          <a:endParaRPr lang="en" sz="2000" b="1" dirty="0"/>
        </a:p>
      </dgm:t>
    </dgm:pt>
    <dgm:pt modelId="{4E8AC010-2297-4245-82E1-936B7E20A39E}" type="parTrans" cxnId="{0CC2FCFC-7CEC-4247-AFBF-A267DF95EC59}">
      <dgm:prSet/>
      <dgm:spPr>
        <a:ln>
          <a:solidFill>
            <a:schemeClr val="bg2">
              <a:lumMod val="50000"/>
            </a:schemeClr>
          </a:solidFill>
        </a:ln>
      </dgm:spPr>
      <dgm:t>
        <a:bodyPr/>
        <a:lstStyle/>
        <a:p>
          <a:pPr>
            <a:lnSpc>
              <a:spcPct val="50000"/>
            </a:lnSpc>
          </a:pPr>
          <a:endParaRPr lang="es-ES" sz="2000" b="1"/>
        </a:p>
      </dgm:t>
    </dgm:pt>
    <dgm:pt modelId="{E4C8301A-D399-4600-AD9D-98DC53EFDFDD}" type="sibTrans" cxnId="{0CC2FCFC-7CEC-4247-AFBF-A267DF95EC59}">
      <dgm:prSet/>
      <dgm:spPr/>
      <dgm:t>
        <a:bodyPr/>
        <a:lstStyle/>
        <a:p>
          <a:pPr>
            <a:lnSpc>
              <a:spcPct val="50000"/>
            </a:lnSpc>
          </a:pPr>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2" qsCatId="3D" csTypeId="urn:microsoft.com/office/officeart/2005/8/colors/colorful5#2"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te-IN" sz="2400" b="1" dirty="0">
              <a:latin typeface="Sree Krushnadevaraya" pitchFamily="2" charset="0"/>
              <a:cs typeface="Sree Krushnadevaraya" pitchFamily="2" charset="0"/>
            </a:rPr>
            <a:t>ప్రస్తుత శరీరం</a:t>
          </a:r>
          <a:endParaRPr lang="en" sz="2400" b="1" dirty="0">
            <a:latin typeface="Sree Krushnadevaraya" pitchFamily="2" charset="0"/>
            <a:cs typeface="Sree Krushnadevaraya" pitchFamily="2" charset="0"/>
          </a:endParaRPr>
        </a:p>
      </dgm:t>
    </dgm:pt>
    <dgm:pt modelId="{DBE4E3E8-01B5-41F8-BF41-778A6716543D}" type="parTrans" cxnId="{6CE3FDD7-2D94-49D1-8DD4-C030FBA7CFE0}">
      <dgm:prSet/>
      <dgm:spPr/>
      <dgm:t>
        <a:bodyPr/>
        <a:lstStyle/>
        <a:p>
          <a:endParaRPr lang="es-ES" sz="2000" b="1">
            <a:latin typeface="Sree Krushnadevaraya" pitchFamily="2" charset="0"/>
            <a:cs typeface="Sree Krushnadevaraya" pitchFamily="2" charset="0"/>
          </a:endParaRPr>
        </a:p>
      </dgm:t>
    </dgm:pt>
    <dgm:pt modelId="{D0D949EE-3858-4B53-A64E-C90A5E1468CF}" type="sibTrans" cxnId="{6CE3FDD7-2D94-49D1-8DD4-C030FBA7CFE0}">
      <dgm:prSet/>
      <dgm:spPr/>
      <dgm:t>
        <a:bodyPr/>
        <a:lstStyle/>
        <a:p>
          <a:endParaRPr lang="es-ES" sz="2000" b="1">
            <a:latin typeface="Sree Krushnadevaraya" pitchFamily="2" charset="0"/>
            <a:cs typeface="Sree Krushnadevaraya" pitchFamily="2" charset="0"/>
          </a:endParaRPr>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te-IN" sz="2000" dirty="0">
              <a:latin typeface="Sree Krushnadevaraya" pitchFamily="2" charset="0"/>
              <a:cs typeface="Sree Krushnadevaraya" pitchFamily="2" charset="0"/>
            </a:rPr>
            <a:t>భ్రష్టమైనది</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55FE882-5565-4BEB-9507-D0A11EB498DC}" type="parTrans" cxnId="{E040FD60-A5C7-474F-A4D9-CCE5780EF145}">
      <dgm:prSet custT="1"/>
      <dgm:spPr/>
      <dgm:t>
        <a:bodyPr/>
        <a:lstStyle/>
        <a:p>
          <a:endParaRPr lang="es-ES" sz="2000" b="1">
            <a:latin typeface="Sree Krushnadevaraya" pitchFamily="2" charset="0"/>
            <a:cs typeface="Sree Krushnadevaraya" pitchFamily="2" charset="0"/>
          </a:endParaRPr>
        </a:p>
      </dgm:t>
    </dgm:pt>
    <dgm:pt modelId="{32A7F041-C80D-47EB-A4EE-4476F2CDF02C}" type="sibTrans" cxnId="{E040FD60-A5C7-474F-A4D9-CCE5780EF145}">
      <dgm:prSet/>
      <dgm:spPr/>
      <dgm:t>
        <a:bodyPr/>
        <a:lstStyle/>
        <a:p>
          <a:endParaRPr lang="es-ES" sz="2000" b="1">
            <a:latin typeface="Sree Krushnadevaraya" pitchFamily="2" charset="0"/>
            <a:cs typeface="Sree Krushnadevaraya" pitchFamily="2" charset="0"/>
          </a:endParaRPr>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te-IN" sz="2400" b="1" dirty="0">
              <a:latin typeface="Sree Krushnadevaraya" pitchFamily="2" charset="0"/>
              <a:cs typeface="Sree Krushnadevaraya" pitchFamily="2" charset="0"/>
            </a:rPr>
            <a:t>పునరుత్థాన శరీరం</a:t>
          </a:r>
          <a:endParaRPr lang="en" sz="2400" b="1" dirty="0">
            <a:latin typeface="Sree Krushnadevaraya" pitchFamily="2" charset="0"/>
            <a:cs typeface="Sree Krushnadevaraya" pitchFamily="2" charset="0"/>
          </a:endParaRPr>
        </a:p>
      </dgm:t>
    </dgm:pt>
    <dgm:pt modelId="{A76ABEF5-5BA3-4B0E-8EEA-A0489833B575}" type="parTrans" cxnId="{F7979B36-51BB-4E0A-8CB4-E4BD69592DFA}">
      <dgm:prSet/>
      <dgm:spPr/>
      <dgm:t>
        <a:bodyPr/>
        <a:lstStyle/>
        <a:p>
          <a:endParaRPr lang="es-ES" sz="2000" b="1">
            <a:latin typeface="Sree Krushnadevaraya" pitchFamily="2" charset="0"/>
            <a:cs typeface="Sree Krushnadevaraya" pitchFamily="2" charset="0"/>
          </a:endParaRPr>
        </a:p>
      </dgm:t>
    </dgm:pt>
    <dgm:pt modelId="{66669874-86BB-4C59-99F0-8E64ACC5865C}" type="sibTrans" cxnId="{F7979B36-51BB-4E0A-8CB4-E4BD69592DFA}">
      <dgm:prSet/>
      <dgm:spPr/>
      <dgm:t>
        <a:bodyPr/>
        <a:lstStyle/>
        <a:p>
          <a:endParaRPr lang="es-ES" sz="2000" b="1">
            <a:latin typeface="Sree Krushnadevaraya" pitchFamily="2" charset="0"/>
            <a:cs typeface="Sree Krushnadevaraya" pitchFamily="2" charset="0"/>
          </a:endParaRPr>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భ్రష్టత్వం లేనిది</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1FB3E59A-7608-4C11-9E4D-0BB33B87D9E1}" type="parTrans" cxnId="{3754CC39-D4E2-4190-BC9E-C805A2EC9AD5}">
      <dgm:prSet custT="1"/>
      <dgm:spPr/>
      <dgm:t>
        <a:bodyPr/>
        <a:lstStyle/>
        <a:p>
          <a:endParaRPr lang="es-ES" sz="2000" b="1">
            <a:latin typeface="Sree Krushnadevaraya" pitchFamily="2" charset="0"/>
            <a:cs typeface="Sree Krushnadevaraya" pitchFamily="2" charset="0"/>
          </a:endParaRPr>
        </a:p>
      </dgm:t>
    </dgm:pt>
    <dgm:pt modelId="{BBFD60C4-B499-475C-8F34-A5755C0C88E2}" type="sibTrans" cxnId="{3754CC39-D4E2-4190-BC9E-C805A2EC9AD5}">
      <dgm:prSet/>
      <dgm:spPr/>
      <dgm:t>
        <a:bodyPr/>
        <a:lstStyle/>
        <a:p>
          <a:endParaRPr lang="es-ES" sz="2000" b="1">
            <a:latin typeface="Sree Krushnadevaraya" pitchFamily="2" charset="0"/>
            <a:cs typeface="Sree Krushnadevaraya" pitchFamily="2" charset="0"/>
          </a:endParaRPr>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te-IN" sz="2000" dirty="0">
              <a:latin typeface="Sree Krushnadevaraya" pitchFamily="2" charset="0"/>
              <a:cs typeface="Sree Krushnadevaraya" pitchFamily="2" charset="0"/>
            </a:rPr>
            <a:t>అవమానకరమైనది</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FED8859-2DF6-4E10-83CD-FB62EDF80ACE}" type="parTrans" cxnId="{BBF6477E-9D7A-43D3-8E25-F80941A04914}">
      <dgm:prSet custT="1"/>
      <dgm:spPr/>
      <dgm:t>
        <a:bodyPr/>
        <a:lstStyle/>
        <a:p>
          <a:endParaRPr lang="es-ES" sz="2000" b="1">
            <a:latin typeface="Sree Krushnadevaraya" pitchFamily="2" charset="0"/>
            <a:cs typeface="Sree Krushnadevaraya" pitchFamily="2" charset="0"/>
          </a:endParaRPr>
        </a:p>
      </dgm:t>
    </dgm:pt>
    <dgm:pt modelId="{65BCA1E7-C679-4BE0-B6F5-DC6764D90EDF}" type="sibTrans" cxnId="{BBF6477E-9D7A-43D3-8E25-F80941A04914}">
      <dgm:prSet/>
      <dgm:spPr/>
      <dgm:t>
        <a:bodyPr/>
        <a:lstStyle/>
        <a:p>
          <a:endParaRPr lang="es-ES" sz="2000" b="1">
            <a:latin typeface="Sree Krushnadevaraya" pitchFamily="2" charset="0"/>
            <a:cs typeface="Sree Krushnadevaraya" pitchFamily="2" charset="0"/>
          </a:endParaRPr>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మహిమాన్వితమైనది</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25D3EB43-6BF0-4EAA-B349-F48B291CAFA8}" type="parTrans" cxnId="{EC853EE1-0179-4392-870F-B95CCDE1EB59}">
      <dgm:prSet custT="1"/>
      <dgm:spPr/>
      <dgm:t>
        <a:bodyPr/>
        <a:lstStyle/>
        <a:p>
          <a:endParaRPr lang="es-ES" sz="2000" b="1">
            <a:latin typeface="Sree Krushnadevaraya" pitchFamily="2" charset="0"/>
            <a:cs typeface="Sree Krushnadevaraya" pitchFamily="2" charset="0"/>
          </a:endParaRPr>
        </a:p>
      </dgm:t>
    </dgm:pt>
    <dgm:pt modelId="{2799D0D0-50BC-4AAF-A977-35D2430A0001}" type="sibTrans" cxnId="{EC853EE1-0179-4392-870F-B95CCDE1EB59}">
      <dgm:prSet/>
      <dgm:spPr/>
      <dgm:t>
        <a:bodyPr/>
        <a:lstStyle/>
        <a:p>
          <a:endParaRPr lang="es-ES" sz="2000" b="1">
            <a:latin typeface="Sree Krushnadevaraya" pitchFamily="2" charset="0"/>
            <a:cs typeface="Sree Krushnadevaraya" pitchFamily="2" charset="0"/>
          </a:endParaRPr>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te-IN" sz="2000" dirty="0">
              <a:latin typeface="Sree Krushnadevaraya" pitchFamily="2" charset="0"/>
              <a:cs typeface="Sree Krushnadevaraya" pitchFamily="2" charset="0"/>
            </a:rPr>
            <a:t>బలహీనమైనది</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A09906F-B361-4C4E-819A-1F3C780D74B4}" type="parTrans" cxnId="{CD0277BE-04EC-431F-8209-0D99C4EFCD2E}">
      <dgm:prSet custT="1"/>
      <dgm:spPr/>
      <dgm:t>
        <a:bodyPr/>
        <a:lstStyle/>
        <a:p>
          <a:endParaRPr lang="es-ES" sz="2000" b="1">
            <a:latin typeface="Sree Krushnadevaraya" pitchFamily="2" charset="0"/>
            <a:cs typeface="Sree Krushnadevaraya" pitchFamily="2" charset="0"/>
          </a:endParaRPr>
        </a:p>
      </dgm:t>
    </dgm:pt>
    <dgm:pt modelId="{98C151DC-2A99-498A-AD73-7AD7950CB9D7}" type="sibTrans" cxnId="{CD0277BE-04EC-431F-8209-0D99C4EFCD2E}">
      <dgm:prSet/>
      <dgm:spPr/>
      <dgm:t>
        <a:bodyPr/>
        <a:lstStyle/>
        <a:p>
          <a:endParaRPr lang="es-ES" sz="2000" b="1">
            <a:latin typeface="Sree Krushnadevaraya" pitchFamily="2" charset="0"/>
            <a:cs typeface="Sree Krushnadevaraya" pitchFamily="2" charset="0"/>
          </a:endParaRPr>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శక్తివంతమైనది</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FC02E9A0-A92D-4D0D-81CB-4823E15A9840}" type="parTrans" cxnId="{1CE5EC79-FBF3-43AF-A6B6-D7F702E1DD21}">
      <dgm:prSet custT="1"/>
      <dgm:spPr/>
      <dgm:t>
        <a:bodyPr/>
        <a:lstStyle/>
        <a:p>
          <a:endParaRPr lang="es-ES" sz="2000" b="1">
            <a:latin typeface="Sree Krushnadevaraya" pitchFamily="2" charset="0"/>
            <a:cs typeface="Sree Krushnadevaraya" pitchFamily="2" charset="0"/>
          </a:endParaRPr>
        </a:p>
      </dgm:t>
    </dgm:pt>
    <dgm:pt modelId="{010BA8EC-3456-40A5-BC34-E4EB009DBC33}" type="sibTrans" cxnId="{1CE5EC79-FBF3-43AF-A6B6-D7F702E1DD21}">
      <dgm:prSet/>
      <dgm:spPr/>
      <dgm:t>
        <a:bodyPr/>
        <a:lstStyle/>
        <a:p>
          <a:endParaRPr lang="es-ES" sz="2000" b="1">
            <a:latin typeface="Sree Krushnadevaraya" pitchFamily="2" charset="0"/>
            <a:cs typeface="Sree Krushnadevaraya" pitchFamily="2" charset="0"/>
          </a:endParaRPr>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te-IN" sz="2000" dirty="0">
              <a:latin typeface="Sree Krushnadevaraya" pitchFamily="2" charset="0"/>
              <a:cs typeface="Sree Krushnadevaraya" pitchFamily="2" charset="0"/>
            </a:rPr>
            <a:t>జంతువు</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30224E0-7C8D-444E-88C4-2B53E9A65260}" type="parTrans" cxnId="{77C5814D-13F8-497C-AEA5-5AF69334A642}">
      <dgm:prSet custT="1"/>
      <dgm:spPr/>
      <dgm:t>
        <a:bodyPr/>
        <a:lstStyle/>
        <a:p>
          <a:endParaRPr lang="es-ES" sz="2000" b="1">
            <a:latin typeface="Sree Krushnadevaraya" pitchFamily="2" charset="0"/>
            <a:cs typeface="Sree Krushnadevaraya" pitchFamily="2" charset="0"/>
          </a:endParaRPr>
        </a:p>
      </dgm:t>
    </dgm:pt>
    <dgm:pt modelId="{32959191-C429-4879-8CA0-04B501617B43}" type="sibTrans" cxnId="{77C5814D-13F8-497C-AEA5-5AF69334A642}">
      <dgm:prSet/>
      <dgm:spPr/>
      <dgm:t>
        <a:bodyPr/>
        <a:lstStyle/>
        <a:p>
          <a:endParaRPr lang="es-ES" sz="2000" b="1">
            <a:latin typeface="Sree Krushnadevaraya" pitchFamily="2" charset="0"/>
            <a:cs typeface="Sree Krushnadevaraya" pitchFamily="2" charset="0"/>
          </a:endParaRPr>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ఆత్మ సంబంధమైనది</a:t>
          </a:r>
          <a:endParaRPr lang="es-ES"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93BF93E0-71ED-4F71-BE1B-0DE935E0EB33}" type="parTrans" cxnId="{FB85EF1A-3001-4DE5-B1F3-A0499BE7CAE1}">
      <dgm:prSet custT="1"/>
      <dgm:spPr/>
      <dgm:t>
        <a:bodyPr/>
        <a:lstStyle/>
        <a:p>
          <a:endParaRPr lang="es-ES" sz="2000" b="1">
            <a:latin typeface="Sree Krushnadevaraya" pitchFamily="2" charset="0"/>
            <a:cs typeface="Sree Krushnadevaraya" pitchFamily="2" charset="0"/>
          </a:endParaRPr>
        </a:p>
      </dgm:t>
    </dgm:pt>
    <dgm:pt modelId="{CA57C0D0-524E-41FD-8B95-B9198FB71724}" type="sibTrans" cxnId="{FB85EF1A-3001-4DE5-B1F3-A0499BE7CAE1}">
      <dgm:prSet/>
      <dgm:spPr/>
      <dgm:t>
        <a:bodyPr/>
        <a:lstStyle/>
        <a:p>
          <a:endParaRPr lang="es-ES" sz="2000" b="1">
            <a:latin typeface="Sree Krushnadevaraya" pitchFamily="2" charset="0"/>
            <a:cs typeface="Sree Krushnadevaraya" pitchFamily="2" charset="0"/>
          </a:endParaRPr>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50000"/>
            </a:lnSpc>
            <a:spcBef>
              <a:spcPct val="0"/>
            </a:spcBef>
            <a:spcAft>
              <a:spcPct val="35000"/>
            </a:spcAft>
            <a:buNone/>
          </a:pPr>
          <a:r>
            <a:rPr lang="te-IN" sz="2400" b="1" kern="1200" dirty="0">
              <a:solidFill>
                <a:schemeClr val="bg2">
                  <a:lumMod val="50000"/>
                </a:schemeClr>
              </a:solidFill>
              <a:latin typeface="Sree Krushnadevaraya" pitchFamily="2" charset="0"/>
              <a:cs typeface="Sree Krushnadevaraya" pitchFamily="2" charset="0"/>
            </a:rPr>
            <a:t>యేసు పునరుత్థానం</a:t>
          </a:r>
          <a:endParaRPr lang="es-ES" sz="2400" kern="1200" dirty="0">
            <a:solidFill>
              <a:schemeClr val="bg2">
                <a:lumMod val="50000"/>
              </a:schemeClr>
            </a:solidFill>
            <a:latin typeface="Sree Krushnadevaraya" pitchFamily="2" charset="0"/>
            <a:cs typeface="Sree Krushnadevaraya" pitchFamily="2" charset="0"/>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పునరుత్థానం ఒక చారిత్రక సంఘటనా?</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15:1-11)</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324000" rIns="91440" bIns="91440" numCol="1" spcCol="1270" anchor="t" anchorCtr="0">
          <a:noAutofit/>
          <a:sp3d extrusionH="57150">
            <a:bevelT w="38100" h="38100"/>
          </a:sp3d>
        </a:bodyPr>
        <a:lstStyle/>
        <a:p>
          <a:pPr marL="0" lvl="0" indent="0" algn="ctr" defTabSz="1066800">
            <a:lnSpc>
              <a:spcPct val="50000"/>
            </a:lnSpc>
            <a:spcBef>
              <a:spcPct val="0"/>
            </a:spcBef>
            <a:spcAft>
              <a:spcPct val="35000"/>
            </a:spcAft>
            <a:buNone/>
          </a:pPr>
          <a:r>
            <a:rPr lang="te-IN" sz="2400" b="1" kern="1200" dirty="0">
              <a:solidFill>
                <a:schemeClr val="accent3">
                  <a:lumMod val="50000"/>
                </a:schemeClr>
              </a:solidFill>
              <a:latin typeface="Sree Krushnadevaraya" pitchFamily="2" charset="0"/>
              <a:cs typeface="Sree Krushnadevaraya" pitchFamily="2" charset="0"/>
            </a:rPr>
            <a:t>యేసు పునరుత్థానం యొక్క పర్యవసానాలు</a:t>
          </a:r>
          <a:endParaRPr lang="es-ES" sz="2400" kern="1200" dirty="0">
            <a:solidFill>
              <a:schemeClr val="accent3">
                <a:lumMod val="50000"/>
              </a:schemeClr>
            </a:solidFill>
            <a:latin typeface="Sree Krushnadevaraya" pitchFamily="2" charset="0"/>
            <a:cs typeface="Sree Krushnadevaraya" pitchFamily="2" charset="0"/>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432000" rIns="508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క్రీస్తు మృతులలోనుండి లేచి ఉండకపోతే ఏమయ్యేది?</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15:12-19)</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180000" rIns="508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పునరుత్థానానికి ఏది హామీ ఇస్తుంది?</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15:20-34)</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50000"/>
            </a:lnSpc>
            <a:spcBef>
              <a:spcPct val="0"/>
            </a:spcBef>
            <a:spcAft>
              <a:spcPct val="35000"/>
            </a:spcAft>
            <a:buNone/>
          </a:pPr>
          <a:r>
            <a:rPr lang="te-IN" sz="2400" b="1" kern="1200" dirty="0">
              <a:solidFill>
                <a:schemeClr val="accent5">
                  <a:lumMod val="50000"/>
                </a:schemeClr>
              </a:solidFill>
              <a:latin typeface="Sree Krushnadevaraya" pitchFamily="2" charset="0"/>
              <a:cs typeface="Sree Krushnadevaraya" pitchFamily="2" charset="0"/>
            </a:rPr>
            <a:t>మన పునరుత్థానం</a:t>
          </a:r>
          <a:endParaRPr lang="es-ES" sz="2400" kern="1200" dirty="0">
            <a:solidFill>
              <a:schemeClr val="accent5">
                <a:lumMod val="50000"/>
              </a:schemeClr>
            </a:solidFill>
            <a:latin typeface="Sree Krushnadevaraya" pitchFamily="2" charset="0"/>
            <a:cs typeface="Sree Krushnadevaraya" pitchFamily="2" charset="0"/>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24000" rIns="508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మనం ఏ శరీరంతో పునరుత్థానం పొందుతాము?</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15:35-49)</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432000" rIns="508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మనం ఎప్పుడు పునరుత్థానం చేయబడతాము?</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15:50-58)</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134507" y="0"/>
          <a:ext cx="1833661" cy="966059"/>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216000" rIns="68580" bIns="68580" numCol="1" spcCol="1270" anchor="ctr" anchorCtr="0">
          <a:noAutofit/>
        </a:bodyPr>
        <a:lstStyle/>
        <a:p>
          <a:pPr marL="0" lvl="0" indent="0" algn="ctr" defTabSz="800100">
            <a:lnSpc>
              <a:spcPct val="50000"/>
            </a:lnSpc>
            <a:spcBef>
              <a:spcPct val="0"/>
            </a:spcBef>
            <a:spcAft>
              <a:spcPct val="35000"/>
            </a:spcAft>
            <a:buNone/>
          </a:pPr>
          <a:r>
            <a:rPr lang="te-IN" sz="1800" b="1" kern="1200" dirty="0">
              <a:effectLst/>
              <a:latin typeface="Sree Krushnadevaraya" pitchFamily="2" charset="0"/>
              <a:cs typeface="Sree Krushnadevaraya" pitchFamily="2" charset="0"/>
            </a:rPr>
            <a:t>అది బోధించబడుతుంది</a:t>
          </a:r>
          <a:endParaRPr lang="en" sz="1800" b="1" kern="1200" dirty="0">
            <a:effectLst/>
            <a:latin typeface="Sree Krushnadevaraya" pitchFamily="2" charset="0"/>
            <a:cs typeface="Sree Krushnadevaraya" pitchFamily="2" charset="0"/>
          </a:endParaRPr>
        </a:p>
      </dsp:txBody>
      <dsp:txXfrm>
        <a:off x="162802" y="28295"/>
        <a:ext cx="1777071" cy="909469"/>
      </dsp:txXfrm>
    </dsp:sp>
    <dsp:sp modelId="{AF37FF43-353A-4927-B701-7D3665336D78}">
      <dsp:nvSpPr>
        <dsp:cNvPr id="0" name=""/>
        <dsp:cNvSpPr/>
      </dsp:nvSpPr>
      <dsp:spPr>
        <a:xfrm>
          <a:off x="2103816" y="333249"/>
          <a:ext cx="228645" cy="29956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50000"/>
            </a:lnSpc>
            <a:spcBef>
              <a:spcPct val="0"/>
            </a:spcBef>
            <a:spcAft>
              <a:spcPct val="35000"/>
            </a:spcAft>
            <a:buNone/>
          </a:pPr>
          <a:endParaRPr lang="es-ES" sz="2000" b="1" kern="1200">
            <a:latin typeface="Sree Krushnadevaraya" pitchFamily="2" charset="0"/>
            <a:cs typeface="Sree Krushnadevaraya" pitchFamily="2" charset="0"/>
          </a:endParaRPr>
        </a:p>
      </dsp:txBody>
      <dsp:txXfrm>
        <a:off x="2103816" y="393161"/>
        <a:ext cx="160052" cy="179736"/>
      </dsp:txXfrm>
    </dsp:sp>
    <dsp:sp modelId="{EAD085D7-2CFB-403A-908B-420116A5AECF}">
      <dsp:nvSpPr>
        <dsp:cNvPr id="0" name=""/>
        <dsp:cNvSpPr/>
      </dsp:nvSpPr>
      <dsp:spPr>
        <a:xfrm>
          <a:off x="2399574" y="0"/>
          <a:ext cx="2056725" cy="966059"/>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252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అది స్వీకరించబడుతుంది</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427869" y="28295"/>
        <a:ext cx="2000135" cy="909469"/>
      </dsp:txXfrm>
    </dsp:sp>
    <dsp:sp modelId="{C5E937D9-F6F8-4C40-A5FD-52900AF2D166}">
      <dsp:nvSpPr>
        <dsp:cNvPr id="0" name=""/>
        <dsp:cNvSpPr/>
      </dsp:nvSpPr>
      <dsp:spPr>
        <a:xfrm>
          <a:off x="4671105" y="333249"/>
          <a:ext cx="311946" cy="29956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50000"/>
            </a:lnSpc>
            <a:spcBef>
              <a:spcPct val="0"/>
            </a:spcBef>
            <a:spcAft>
              <a:spcPct val="35000"/>
            </a:spcAft>
            <a:buNone/>
          </a:pPr>
          <a:endParaRPr lang="es-ES" sz="2000" b="1" kern="1200">
            <a:latin typeface="Sree Krushnadevaraya" pitchFamily="2" charset="0"/>
            <a:cs typeface="Sree Krushnadevaraya" pitchFamily="2" charset="0"/>
          </a:endParaRPr>
        </a:p>
      </dsp:txBody>
      <dsp:txXfrm>
        <a:off x="4671105" y="393161"/>
        <a:ext cx="222078" cy="179736"/>
      </dsp:txXfrm>
    </dsp:sp>
    <dsp:sp modelId="{513371BA-BC18-4303-A20F-DD0852FD91EA}">
      <dsp:nvSpPr>
        <dsp:cNvPr id="0" name=""/>
        <dsp:cNvSpPr/>
      </dsp:nvSpPr>
      <dsp:spPr>
        <a:xfrm>
          <a:off x="5044878" y="0"/>
          <a:ext cx="1686586" cy="966059"/>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1800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అందులో నిలకడగా కొనసాగుతారు</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5073173" y="28295"/>
        <a:ext cx="1629996" cy="909469"/>
      </dsp:txXfrm>
    </dsp:sp>
    <dsp:sp modelId="{304BD7EC-1449-4DA1-963A-84B74052439F}">
      <dsp:nvSpPr>
        <dsp:cNvPr id="0" name=""/>
        <dsp:cNvSpPr/>
      </dsp:nvSpPr>
      <dsp:spPr>
        <a:xfrm>
          <a:off x="6857390" y="333249"/>
          <a:ext cx="165852" cy="29956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50000"/>
            </a:lnSpc>
            <a:spcBef>
              <a:spcPct val="0"/>
            </a:spcBef>
            <a:spcAft>
              <a:spcPct val="35000"/>
            </a:spcAft>
            <a:buNone/>
          </a:pPr>
          <a:endParaRPr lang="es-ES" sz="2000" b="1" kern="1200">
            <a:latin typeface="Sree Krushnadevaraya" pitchFamily="2" charset="0"/>
            <a:cs typeface="Sree Krushnadevaraya" pitchFamily="2" charset="0"/>
          </a:endParaRPr>
        </a:p>
      </dsp:txBody>
      <dsp:txXfrm>
        <a:off x="6857390" y="393161"/>
        <a:ext cx="116096" cy="179736"/>
      </dsp:txXfrm>
    </dsp:sp>
    <dsp:sp modelId="{F9596D62-913C-41FA-ADE4-FD54834BAACF}">
      <dsp:nvSpPr>
        <dsp:cNvPr id="0" name=""/>
        <dsp:cNvSpPr/>
      </dsp:nvSpPr>
      <dsp:spPr>
        <a:xfrm>
          <a:off x="7044394" y="0"/>
          <a:ext cx="1690029" cy="966059"/>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solidFill>
                <a:schemeClr val="tx1"/>
              </a:solidFill>
              <a:latin typeface="Sree Krushnadevaraya" pitchFamily="2" charset="0"/>
              <a:cs typeface="Sree Krushnadevaraya" pitchFamily="2" charset="0"/>
            </a:rPr>
            <a:t>రక్షణ పొందబడుతుంది</a:t>
          </a:r>
          <a:endParaRPr lang="es-ES" sz="2000" b="1" kern="1200" dirty="0">
            <a:solidFill>
              <a:schemeClr val="tx1"/>
            </a:solidFill>
            <a:latin typeface="Sree Krushnadevaraya" pitchFamily="2" charset="0"/>
            <a:cs typeface="Sree Krushnadevaraya" pitchFamily="2" charset="0"/>
          </a:endParaRPr>
        </a:p>
      </dsp:txBody>
      <dsp:txXfrm>
        <a:off x="7072689" y="28295"/>
        <a:ext cx="1633439" cy="9094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1800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solidFill>
                <a:schemeClr val="tx1"/>
              </a:solidFill>
              <a:effectLst/>
              <a:latin typeface="Sree Krushnadevaraya" pitchFamily="2" charset="0"/>
              <a:cs typeface="Sree Krushnadevaraya" pitchFamily="2" charset="0"/>
            </a:rPr>
            <a:t>క్రీస్తు మన పాపాల కోసం మరణించాడు</a:t>
          </a:r>
          <a:endParaRPr lang="en" sz="2000" b="1" kern="1200" dirty="0">
            <a:solidFill>
              <a:schemeClr val="tx1"/>
            </a:solidFill>
            <a:effectLst/>
            <a:latin typeface="Sree Krushnadevaraya" pitchFamily="2" charset="0"/>
            <a:cs typeface="Sree Krushnadevaraya" pitchFamily="2" charset="0"/>
          </a:endParaRP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1800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solidFill>
                <a:schemeClr val="tx1"/>
              </a:solidFill>
              <a:effectLst/>
              <a:latin typeface="Sree Krushnadevaraya" pitchFamily="2" charset="0"/>
              <a:cs typeface="Sree Krushnadevaraya" pitchFamily="2" charset="0"/>
            </a:rPr>
            <a:t>క్రీస్తు సమాధి చేయబడ్డాడు</a:t>
          </a:r>
          <a:endParaRPr lang="en" sz="2000" b="1" kern="1200" dirty="0">
            <a:solidFill>
              <a:schemeClr val="tx1"/>
            </a:solidFill>
            <a:effectLst/>
            <a:latin typeface="Sree Krushnadevaraya" pitchFamily="2" charset="0"/>
            <a:cs typeface="Sree Krushnadevaraya" pitchFamily="2" charset="0"/>
          </a:endParaRP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1800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solidFill>
                <a:schemeClr val="tx1">
                  <a:lumMod val="95000"/>
                  <a:lumOff val="5000"/>
                </a:schemeClr>
              </a:solidFill>
              <a:effectLst>
                <a:outerShdw blurRad="38100" dist="38100" dir="2700000" algn="tl">
                  <a:srgbClr val="000000">
                    <a:alpha val="43137"/>
                  </a:srgbClr>
                </a:outerShdw>
              </a:effectLst>
              <a:latin typeface="Sree Krushnadevaraya" pitchFamily="2" charset="0"/>
              <a:cs typeface="Sree Krushnadevaraya" pitchFamily="2" charset="0"/>
            </a:rPr>
            <a:t>క్రీస్తు మూడవ రోజున తిరిగి లేచాడు</a:t>
          </a:r>
          <a:endParaRPr lang="es-ES" sz="2000" b="1" kern="1200" dirty="0">
            <a:solidFill>
              <a:schemeClr val="tx1">
                <a:lumMod val="95000"/>
                <a:lumOff val="5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80228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50000"/>
            </a:lnSpc>
            <a:spcBef>
              <a:spcPct val="0"/>
            </a:spcBef>
            <a:spcAft>
              <a:spcPct val="35000"/>
            </a:spcAft>
            <a:buNone/>
          </a:pPr>
          <a:r>
            <a:rPr lang="te-IN" sz="1800" b="1" kern="1200" dirty="0">
              <a:solidFill>
                <a:srgbClr val="6B00B4"/>
              </a:solidFill>
              <a:latin typeface="Sree Krushnadevaraya" pitchFamily="2" charset="0"/>
              <a:cs typeface="Sree Krushnadevaraya" pitchFamily="2" charset="0"/>
            </a:rPr>
            <a:t>పేతురు మరియు ఆ పన్నెండుమంది</a:t>
          </a:r>
          <a:endParaRPr lang="es-ES" sz="1800" b="1" kern="1200" dirty="0">
            <a:solidFill>
              <a:srgbClr val="6B00B4"/>
            </a:solidFill>
            <a:latin typeface="Sree Krushnadevaraya" pitchFamily="2" charset="0"/>
            <a:cs typeface="Sree Krushnadevaraya" pitchFamily="2" charset="0"/>
          </a:endParaRPr>
        </a:p>
      </dsp:txBody>
      <dsp:txXfrm>
        <a:off x="29117" y="23498"/>
        <a:ext cx="1530175" cy="755288"/>
      </dsp:txXfrm>
    </dsp:sp>
    <dsp:sp modelId="{AF37FF43-353A-4927-B701-7D3665336D78}">
      <dsp:nvSpPr>
        <dsp:cNvPr id="0" name=""/>
        <dsp:cNvSpPr/>
      </dsp:nvSpPr>
      <dsp:spPr>
        <a:xfrm>
          <a:off x="1740507" y="205572"/>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283800"/>
        <a:ext cx="234052" cy="234682"/>
      </dsp:txXfrm>
    </dsp:sp>
    <dsp:sp modelId="{EAD085D7-2CFB-403A-908B-420116A5AECF}">
      <dsp:nvSpPr>
        <dsp:cNvPr id="0" name=""/>
        <dsp:cNvSpPr/>
      </dsp:nvSpPr>
      <dsp:spPr>
        <a:xfrm>
          <a:off x="2213659" y="0"/>
          <a:ext cx="1577171" cy="80228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solidFill>
                <a:srgbClr val="6B00B4"/>
              </a:solidFill>
              <a:latin typeface="Sree Krushnadevaraya" pitchFamily="2" charset="0"/>
              <a:cs typeface="Sree Krushnadevaraya" pitchFamily="2" charset="0"/>
            </a:rPr>
            <a:t>500 మందికి పైగా సహోదరులు</a:t>
          </a:r>
          <a:endParaRPr lang="es-ES" sz="2000" b="1" kern="1200" dirty="0">
            <a:solidFill>
              <a:srgbClr val="6B00B4"/>
            </a:solidFill>
            <a:latin typeface="Sree Krushnadevaraya" pitchFamily="2" charset="0"/>
            <a:cs typeface="Sree Krushnadevaraya" pitchFamily="2" charset="0"/>
          </a:endParaRPr>
        </a:p>
      </dsp:txBody>
      <dsp:txXfrm>
        <a:off x="2237157" y="23498"/>
        <a:ext cx="1530175" cy="755288"/>
      </dsp:txXfrm>
    </dsp:sp>
    <dsp:sp modelId="{C5E937D9-F6F8-4C40-A5FD-52900AF2D166}">
      <dsp:nvSpPr>
        <dsp:cNvPr id="0" name=""/>
        <dsp:cNvSpPr/>
      </dsp:nvSpPr>
      <dsp:spPr>
        <a:xfrm>
          <a:off x="3948547" y="205572"/>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283800"/>
        <a:ext cx="234052" cy="234682"/>
      </dsp:txXfrm>
    </dsp:sp>
    <dsp:sp modelId="{513371BA-BC18-4303-A20F-DD0852FD91EA}">
      <dsp:nvSpPr>
        <dsp:cNvPr id="0" name=""/>
        <dsp:cNvSpPr/>
      </dsp:nvSpPr>
      <dsp:spPr>
        <a:xfrm>
          <a:off x="4421699" y="0"/>
          <a:ext cx="1767267" cy="80228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solidFill>
                <a:srgbClr val="6B00B4"/>
              </a:solidFill>
              <a:latin typeface="Sree Krushnadevaraya" pitchFamily="2" charset="0"/>
              <a:cs typeface="Sree Krushnadevaraya" pitchFamily="2" charset="0"/>
            </a:rPr>
            <a:t>యాకోబు మరియు అపొస్తలులు</a:t>
          </a:r>
          <a:endParaRPr lang="es-ES" sz="2000" b="1" kern="1200" dirty="0">
            <a:solidFill>
              <a:srgbClr val="6B00B4"/>
            </a:solidFill>
            <a:latin typeface="Sree Krushnadevaraya" pitchFamily="2" charset="0"/>
            <a:cs typeface="Sree Krushnadevaraya" pitchFamily="2" charset="0"/>
          </a:endParaRPr>
        </a:p>
      </dsp:txBody>
      <dsp:txXfrm>
        <a:off x="4445197" y="23498"/>
        <a:ext cx="1720271" cy="755288"/>
      </dsp:txXfrm>
    </dsp:sp>
    <dsp:sp modelId="{304BD7EC-1449-4DA1-963A-84B74052439F}">
      <dsp:nvSpPr>
        <dsp:cNvPr id="0" name=""/>
        <dsp:cNvSpPr/>
      </dsp:nvSpPr>
      <dsp:spPr>
        <a:xfrm>
          <a:off x="6346684" y="205572"/>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283800"/>
        <a:ext cx="234052" cy="234682"/>
      </dsp:txXfrm>
    </dsp:sp>
    <dsp:sp modelId="{F9596D62-913C-41FA-ADE4-FD54834BAACF}">
      <dsp:nvSpPr>
        <dsp:cNvPr id="0" name=""/>
        <dsp:cNvSpPr/>
      </dsp:nvSpPr>
      <dsp:spPr>
        <a:xfrm>
          <a:off x="6819835" y="0"/>
          <a:ext cx="1727996" cy="80228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50000"/>
            </a:lnSpc>
            <a:spcBef>
              <a:spcPct val="0"/>
            </a:spcBef>
            <a:spcAft>
              <a:spcPct val="35000"/>
            </a:spcAft>
            <a:buNone/>
          </a:pPr>
          <a:r>
            <a:rPr lang="te-IN" sz="2000" b="1" kern="1200" dirty="0">
              <a:solidFill>
                <a:srgbClr val="6B00B4"/>
              </a:solidFill>
              <a:latin typeface="Sree Krushnadevaraya" pitchFamily="2" charset="0"/>
              <a:cs typeface="Sree Krushnadevaraya" pitchFamily="2" charset="0"/>
            </a:rPr>
            <a:t>"అకాలంలో పుట్టినవాడు" అయిన పౌలు</a:t>
          </a:r>
          <a:endParaRPr lang="es-ES" sz="2000" b="1" kern="1200" dirty="0">
            <a:solidFill>
              <a:srgbClr val="6B00B4"/>
            </a:solidFill>
            <a:latin typeface="Sree Krushnadevaraya" pitchFamily="2" charset="0"/>
            <a:cs typeface="Sree Krushnadevaraya" pitchFamily="2" charset="0"/>
          </a:endParaRPr>
        </a:p>
      </dsp:txBody>
      <dsp:txXfrm>
        <a:off x="6843333" y="23498"/>
        <a:ext cx="1681000" cy="7552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0" rIns="76200" bIns="76200" numCol="1" spcCol="1270" anchor="t" anchorCtr="0">
          <a:noAutofit/>
        </a:bodyPr>
        <a:lstStyle/>
        <a:p>
          <a:pPr marL="0" lvl="0" indent="0" algn="ctr" defTabSz="889000">
            <a:lnSpc>
              <a:spcPct val="90000"/>
            </a:lnSpc>
            <a:spcBef>
              <a:spcPct val="0"/>
            </a:spcBef>
            <a:spcAft>
              <a:spcPct val="35000"/>
            </a:spcAft>
            <a:buNone/>
          </a:pPr>
          <a:r>
            <a:rPr lang="te-IN" sz="2000" b="1" kern="1200" dirty="0">
              <a:latin typeface="Sree Krushnadevaraya" pitchFamily="2" charset="0"/>
              <a:cs typeface="Sree Krushnadevaraya" pitchFamily="2" charset="0"/>
            </a:rPr>
            <a:t>సువార్త ప్రకటించడం వ్యర్థం (1 కొరింథీయులకు 15:14</a:t>
          </a:r>
          <a:r>
            <a:rPr lang="en-IN" sz="2000" b="1" kern="1200" dirty="0">
              <a:latin typeface="Sree Krushnadevaraya" pitchFamily="2" charset="0"/>
              <a:cs typeface="Sree Krushnadevaraya" pitchFamily="2" charset="0"/>
            </a:rPr>
            <a:t>)</a:t>
          </a:r>
          <a:endParaRPr lang="es-ES" sz="2000" kern="1200" dirty="0">
            <a:latin typeface="Sree Krushnadevaraya" pitchFamily="2" charset="0"/>
            <a:cs typeface="Sree Krushnadevaraya" pitchFamily="2" charset="0"/>
          </a:endParaRPr>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180000" rIns="76200" bIns="76200" numCol="1" spcCol="1270" anchor="ctr" anchorCtr="0">
          <a:noAutofit/>
        </a:bodyPr>
        <a:lstStyle/>
        <a:p>
          <a:pPr marL="0" lvl="0" indent="0" algn="ctr" defTabSz="889000">
            <a:lnSpc>
              <a:spcPct val="90000"/>
            </a:lnSpc>
            <a:spcBef>
              <a:spcPct val="0"/>
            </a:spcBef>
            <a:spcAft>
              <a:spcPct val="35000"/>
            </a:spcAft>
            <a:buNone/>
          </a:pPr>
          <a:r>
            <a:rPr lang="te-IN" sz="2000" b="1" kern="1200" dirty="0">
              <a:latin typeface="Sree Krushnadevaraya" pitchFamily="2" charset="0"/>
              <a:cs typeface="Sree Krushnadevaraya" pitchFamily="2" charset="0"/>
            </a:rPr>
            <a:t>మన విశ్వాసం వ్యర్థం (1 కొరింథీయులకు 15:14</a:t>
          </a:r>
          <a:r>
            <a:rPr lang="en-IN" sz="2000" b="1" kern="1200" dirty="0">
              <a:latin typeface="Sree Krushnadevaraya" pitchFamily="2" charset="0"/>
              <a:cs typeface="Sree Krushnadevaraya" pitchFamily="2" charset="0"/>
            </a:rPr>
            <a:t>, 15:17)</a:t>
          </a:r>
          <a:endParaRPr lang="es-ES" sz="2000" kern="1200" dirty="0">
            <a:latin typeface="Sree Krushnadevaraya" pitchFamily="2" charset="0"/>
            <a:cs typeface="Sree Krushnadevaraya" pitchFamily="2" charset="0"/>
          </a:endParaRPr>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144000" rIns="76200" bIns="76200" numCol="1" spcCol="1270" anchor="ctr" anchorCtr="0">
          <a:noAutofit/>
        </a:bodyPr>
        <a:lstStyle/>
        <a:p>
          <a:pPr marL="0" lvl="0" indent="0" algn="ctr" defTabSz="889000">
            <a:lnSpc>
              <a:spcPct val="90000"/>
            </a:lnSpc>
            <a:spcBef>
              <a:spcPct val="0"/>
            </a:spcBef>
            <a:spcAft>
              <a:spcPct val="35000"/>
            </a:spcAft>
            <a:buNone/>
          </a:pPr>
          <a:r>
            <a:rPr lang="te-IN" sz="2000" b="1" kern="1200" dirty="0">
              <a:latin typeface="Sree Krushnadevaraya" pitchFamily="2" charset="0"/>
              <a:cs typeface="Sree Krushnadevaraya" pitchFamily="2" charset="0"/>
            </a:rPr>
            <a:t>మనం అబద్ధ సాక్షులం (1 కొరింథీయులకు 15:15)</a:t>
          </a:r>
          <a:endParaRPr lang="es-ES" sz="2000" kern="1200" dirty="0">
            <a:latin typeface="Sree Krushnadevaraya" pitchFamily="2" charset="0"/>
            <a:cs typeface="Sree Krushnadevaraya" pitchFamily="2" charset="0"/>
          </a:endParaRPr>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180000" rIns="76200" bIns="76200" numCol="1" spcCol="1270" anchor="ctr" anchorCtr="0">
          <a:noAutofit/>
        </a:bodyPr>
        <a:lstStyle/>
        <a:p>
          <a:pPr marL="0" lvl="0" indent="0" algn="ctr" defTabSz="889000">
            <a:lnSpc>
              <a:spcPct val="90000"/>
            </a:lnSpc>
            <a:spcBef>
              <a:spcPct val="0"/>
            </a:spcBef>
            <a:spcAft>
              <a:spcPct val="35000"/>
            </a:spcAft>
            <a:buNone/>
          </a:pPr>
          <a:r>
            <a:rPr lang="te-IN" sz="2000" b="1" kern="1200" dirty="0">
              <a:latin typeface="Sree Krushnadevaraya" pitchFamily="2" charset="0"/>
              <a:cs typeface="Sree Krushnadevaraya" pitchFamily="2" charset="0"/>
            </a:rPr>
            <a:t>మనం ఇంకా మన పాపాలలోనే ఉన్నాము (1 కొరింథీయులకు 15:17</a:t>
          </a:r>
          <a:r>
            <a:rPr lang="en-IN" sz="2000" b="1" kern="1200" dirty="0">
              <a:latin typeface="Sree Krushnadevaraya" pitchFamily="2" charset="0"/>
              <a:cs typeface="Sree Krushnadevaraya" pitchFamily="2" charset="0"/>
            </a:rPr>
            <a:t>)</a:t>
          </a:r>
          <a:endParaRPr lang="es-ES" sz="2000" kern="1200" dirty="0">
            <a:latin typeface="Sree Krushnadevaraya" pitchFamily="2" charset="0"/>
            <a:cs typeface="Sree Krushnadevaraya" pitchFamily="2" charset="0"/>
          </a:endParaRPr>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252000" rIns="76200" bIns="76200" numCol="1" spcCol="1270" anchor="ctr" anchorCtr="0">
          <a:noAutofit/>
        </a:bodyPr>
        <a:lstStyle/>
        <a:p>
          <a:pPr marL="0" lvl="0" indent="0" algn="ctr" defTabSz="889000">
            <a:lnSpc>
              <a:spcPct val="90000"/>
            </a:lnSpc>
            <a:spcBef>
              <a:spcPct val="0"/>
            </a:spcBef>
            <a:spcAft>
              <a:spcPct val="35000"/>
            </a:spcAft>
            <a:buNone/>
          </a:pPr>
          <a:r>
            <a:rPr lang="te-IN" sz="2000" b="1" kern="120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మరణించిన వారు తిరిగి ఎప్పటికీ జీవంలోకి రారు (1 కొరింథీయులకు 15:18)</a:t>
          </a:r>
          <a:endParaRPr lang="es-ES" sz="2000" kern="120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600068"/>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te-IN" sz="1400" b="1" kern="1200" dirty="0">
              <a:latin typeface="Sree Krushnadevaraya" pitchFamily="2" charset="0"/>
              <a:cs typeface="Sree Krushnadevaraya" pitchFamily="2" charset="0"/>
            </a:rPr>
            <a:t>1 కొరింథీయులకు 15:30-32</a:t>
          </a:r>
          <a:endParaRPr lang="es-ES" sz="1400" kern="1200" dirty="0">
            <a:latin typeface="Sree Krushnadevaraya" pitchFamily="2" charset="0"/>
            <a:cs typeface="Sree Krushnadevaraya" pitchFamily="2" charset="0"/>
          </a:endParaRPr>
        </a:p>
      </dsp:txBody>
      <dsp:txXfrm>
        <a:off x="673277" y="1600068"/>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70000"/>
            </a:lnSpc>
            <a:spcBef>
              <a:spcPct val="0"/>
            </a:spcBef>
            <a:spcAft>
              <a:spcPct val="35000"/>
            </a:spcAft>
            <a:buNone/>
          </a:pPr>
          <a:r>
            <a:rPr lang="te-IN" sz="2000" b="1" kern="1200" dirty="0">
              <a:latin typeface="Sree Krushnadevaraya" pitchFamily="2" charset="0"/>
              <a:cs typeface="Sree Krushnadevaraya" pitchFamily="2" charset="0"/>
            </a:rPr>
            <a:t>సువార్తను ప్రకటించడం, అందులో బాధ లేదా ప్రమాదం ఇమిడి ఉన్నప్పటికీ, సార్థకమైన పని.</a:t>
          </a:r>
          <a:endParaRPr lang="es-ES" sz="2000" kern="1200" dirty="0">
            <a:latin typeface="Sree Krushnadevaraya" pitchFamily="2" charset="0"/>
            <a:cs typeface="Sree Krushnadevaraya" pitchFamily="2" charset="0"/>
          </a:endParaRPr>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600068"/>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te-IN" sz="1400" b="1" kern="1200" dirty="0">
              <a:latin typeface="Sree Krushnadevaraya" pitchFamily="2" charset="0"/>
              <a:cs typeface="Sree Krushnadevaraya" pitchFamily="2" charset="0"/>
            </a:rPr>
            <a:t>1 కొరింథీయులకు 15:33-34</a:t>
          </a:r>
          <a:endParaRPr lang="es-ES" sz="1400" kern="1200" dirty="0">
            <a:latin typeface="Sree Krushnadevaraya" pitchFamily="2" charset="0"/>
            <a:cs typeface="Sree Krushnadevaraya" pitchFamily="2" charset="0"/>
          </a:endParaRPr>
        </a:p>
      </dsp:txBody>
      <dsp:txXfrm>
        <a:off x="6322707" y="1600068"/>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te-IN" sz="2000" b="1" kern="1200" dirty="0">
              <a:latin typeface="Sree Krushnadevaraya" pitchFamily="2" charset="0"/>
              <a:cs typeface="Sree Krushnadevaraya" pitchFamily="2" charset="0"/>
            </a:rPr>
            <a:t>బైబిల్ సూత్రాలకు అనుగుణంగా జీవించడం సార్థకమైనది.</a:t>
          </a:r>
          <a:endParaRPr lang="es-ES" sz="2000" kern="1200" dirty="0">
            <a:latin typeface="Sree Krushnadevaraya" pitchFamily="2" charset="0"/>
            <a:cs typeface="Sree Krushnadevaraya" pitchFamily="2" charset="0"/>
          </a:endParaRPr>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160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మొక్కల శరీరాలు</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15:35-38)</a:t>
          </a:r>
          <a:endParaRPr lang="en" sz="2000" b="1" kern="1200" dirty="0">
            <a:effectLst>
              <a:outerShdw blurRad="38100" dist="38100" dir="2700000" algn="tl">
                <a:srgbClr val="000000">
                  <a:alpha val="43137"/>
                </a:srgbClr>
              </a:outerShdw>
            </a:effectLst>
          </a:endParaRP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విత్తనం నాటబడుతుంది</a:t>
          </a:r>
          <a:endParaRPr lang="en"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ధాన్యం కోయబడుతుంది</a:t>
          </a:r>
          <a:endParaRPr lang="en" sz="2000" b="1" kern="120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దేవుడు ప్రతి మొక్కకూ తనకు నచ్చిన శరీరాన్ని ఇస్తాడు.</a:t>
          </a:r>
          <a:endParaRPr lang="en" sz="2000" b="1" kern="1200" dirty="0"/>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algn="ctr">
            <a:lnSpc>
              <a:spcPct val="50000"/>
            </a:lnSpc>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భౌతిక శరీరాలు</a:t>
          </a:r>
        </a:p>
        <a:p>
          <a:pPr marL="0" lvl="0" indent="0" algn="ctr" defTabSz="889000">
            <a:lnSpc>
              <a:spcPct val="5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(1 కొరింథీయులకు 15:39)</a:t>
          </a:r>
          <a:endParaRPr lang="en-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a:latin typeface="Sree Krushnadevaraya" pitchFamily="2" charset="0"/>
              <a:cs typeface="Sree Krushnadevaraya" pitchFamily="2" charset="0"/>
            </a:rPr>
            <a:t>మనుషుల శరీరాలు</a:t>
          </a:r>
          <a:endParaRPr lang="en" sz="2000" b="1" kern="1200" dirty="0"/>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జంతువుల శరీరాలు</a:t>
          </a:r>
          <a:endParaRPr lang="en"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చేప శరీరం</a:t>
          </a:r>
          <a:endParaRPr lang="en" sz="2000" b="1" kern="1200" dirty="0"/>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పక్షి శరీరం</a:t>
          </a:r>
          <a:endParaRPr lang="en"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6120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పరలోక సంబంధమైన శరీరాలు </a:t>
          </a:r>
          <a:r>
            <a:rPr lang="te-IN" sz="18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15:40-41)</a:t>
          </a:r>
          <a:endParaRPr lang="en-I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a:p>
          <a:pPr marL="0" lvl="0" indent="0" algn="ctr" defTabSz="889000">
            <a:lnSpc>
              <a:spcPct val="50000"/>
            </a:lnSpc>
            <a:spcBef>
              <a:spcPct val="0"/>
            </a:spcBef>
            <a:spcAft>
              <a:spcPct val="35000"/>
            </a:spcAft>
            <a:buNone/>
          </a:pP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సూర్యుని మహిమ</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చంద్రుని మహిమ</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నక్షత్రాల మహిమ</a:t>
          </a:r>
          <a:endParaRPr lang="en" sz="2000" b="1" kern="1200" dirty="0"/>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108000" rIns="38100" bIns="25400" numCol="1" spcCol="1270" anchor="t"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ప్రతిదానికీ దానిదైన మహిమ (కాంతి)</a:t>
          </a:r>
          <a:endParaRPr lang="en" sz="2000" b="1" kern="1200" dirty="0"/>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e-IN" sz="2400" b="1" kern="1200" dirty="0">
              <a:latin typeface="Sree Krushnadevaraya" pitchFamily="2" charset="0"/>
              <a:cs typeface="Sree Krushnadevaraya" pitchFamily="2" charset="0"/>
            </a:rPr>
            <a:t>ప్రస్తుత శరీరం</a:t>
          </a:r>
          <a:endParaRPr lang="en" sz="2400" b="1" kern="1200" dirty="0">
            <a:latin typeface="Sree Krushnadevaraya" pitchFamily="2" charset="0"/>
            <a:cs typeface="Sree Krushnadevaraya" pitchFamily="2" charset="0"/>
          </a:endParaRP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భ్రష్టమైనది</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అవమానకరమైనది</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బలహీనమైనది</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జంతువు</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e-IN" sz="2400" b="1" kern="1200" dirty="0">
              <a:latin typeface="Sree Krushnadevaraya" pitchFamily="2" charset="0"/>
              <a:cs typeface="Sree Krushnadevaraya" pitchFamily="2" charset="0"/>
            </a:rPr>
            <a:t>పునరుత్థాన శరీరం</a:t>
          </a:r>
          <a:endParaRPr lang="en" sz="2400" b="1" kern="1200" dirty="0">
            <a:latin typeface="Sree Krushnadevaraya" pitchFamily="2" charset="0"/>
            <a:cs typeface="Sree Krushnadevaraya" pitchFamily="2" charset="0"/>
          </a:endParaRP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భ్రష్టత్వం లేనిది</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మహిమాన్వితమైనది</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శక్తివంతమైనది</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ఆత్మ సంబంధమైనది</a:t>
          </a:r>
          <a:endParaRPr lang="es-ES"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12/08/2026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9</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12/08/2026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12/08/2026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jpeg"/><Relationship Id="rId18" Type="http://schemas.openxmlformats.org/officeDocument/2006/relationships/image" Target="../media/image39.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3.jpeg"/><Relationship Id="rId17" Type="http://schemas.openxmlformats.org/officeDocument/2006/relationships/image" Target="../media/image38.jpeg"/><Relationship Id="rId2" Type="http://schemas.openxmlformats.org/officeDocument/2006/relationships/image" Target="../media/image28.jpeg"/><Relationship Id="rId16"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2.jpeg"/><Relationship Id="rId5" Type="http://schemas.openxmlformats.org/officeDocument/2006/relationships/diagramQuickStyle" Target="../diagrams/quickStyle7.xml"/><Relationship Id="rId15" Type="http://schemas.openxmlformats.org/officeDocument/2006/relationships/image" Target="../media/image36.jpeg"/><Relationship Id="rId10" Type="http://schemas.openxmlformats.org/officeDocument/2006/relationships/image" Target="../media/image31.jpeg"/><Relationship Id="rId4" Type="http://schemas.openxmlformats.org/officeDocument/2006/relationships/diagramLayout" Target="../diagrams/layout7.xml"/><Relationship Id="rId9" Type="http://schemas.openxmlformats.org/officeDocument/2006/relationships/image" Target="../media/image30.jpeg"/><Relationship Id="rId14" Type="http://schemas.openxmlformats.org/officeDocument/2006/relationships/image" Target="../media/image35.jpeg"/></Relationships>
</file>

<file path=ppt/slides/_rels/slide1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1.png"/><Relationship Id="rId7" Type="http://schemas.openxmlformats.org/officeDocument/2006/relationships/diagramColors" Target="../diagrams/colors8.xml"/><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3.jpeg"/><Relationship Id="rId4" Type="http://schemas.openxmlformats.org/officeDocument/2006/relationships/diagramData" Target="../diagrams/data8.xml"/><Relationship Id="rId9"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jpeg"/><Relationship Id="rId4" Type="http://schemas.openxmlformats.org/officeDocument/2006/relationships/diagramData" Target="../diagrams/data1.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10.jpeg"/><Relationship Id="rId3" Type="http://schemas.openxmlformats.org/officeDocument/2006/relationships/diagramData" Target="../diagrams/data2.xml"/><Relationship Id="rId21" Type="http://schemas.openxmlformats.org/officeDocument/2006/relationships/image" Target="../media/image12.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9.jpg"/><Relationship Id="rId16" Type="http://schemas.openxmlformats.org/officeDocument/2006/relationships/diagramColors" Target="../diagrams/colors4.xml"/><Relationship Id="rId20" Type="http://schemas.microsoft.com/office/2007/relationships/hdphoto" Target="../media/hdphoto2.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1.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7.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20.jpeg"/><Relationship Id="rId5" Type="http://schemas.openxmlformats.org/officeDocument/2006/relationships/diagramLayout" Target="../diagrams/layout5.xml"/><Relationship Id="rId10" Type="http://schemas.openxmlformats.org/officeDocument/2006/relationships/image" Target="../media/image19.jpeg"/><Relationship Id="rId4" Type="http://schemas.openxmlformats.org/officeDocument/2006/relationships/diagramData" Target="../diagrams/data5.xml"/><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1.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3.wdp"/><Relationship Id="rId5" Type="http://schemas.openxmlformats.org/officeDocument/2006/relationships/diagramData" Target="../diagrams/data6.xml"/><Relationship Id="rId10" Type="http://schemas.openxmlformats.org/officeDocument/2006/relationships/image" Target="../media/image25.png"/><Relationship Id="rId4" Type="http://schemas.openxmlformats.org/officeDocument/2006/relationships/image" Target="../media/image22.png"/><Relationship Id="rId9" Type="http://schemas.microsoft.com/office/2007/relationships/diagramDrawing" Target="../diagrams/drawin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tIns="72000" bIns="0" rtlCol="0" anchor="t"/>
          <a:lstStyle/>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a:t>
            </a:r>
            <a:endParaRPr lang="en-US"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1, 2 పత్రికలు</a:t>
            </a:r>
            <a:endParaRPr lang="en-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6">
              <a:shade val="50000"/>
            </a:schemeClr>
          </a:lnRef>
          <a:fillRef idx="1">
            <a:schemeClr val="accent6"/>
          </a:fillRef>
          <a:effectRef idx="0">
            <a:schemeClr val="accent6"/>
          </a:effectRef>
          <a:fontRef idx="minor">
            <a:schemeClr val="lt1"/>
          </a:fontRef>
        </p:style>
        <p:txBody>
          <a:bodyPr tIns="396000" rtlCol="0" anchor="b"/>
          <a:lstStyle/>
          <a:p>
            <a:pPr algn="ctr"/>
            <a:r>
              <a:rPr lang="en-US" sz="80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8</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r>
              <a:rPr lang="te-IN" sz="6600" b="1" spc="300" dirty="0">
                <a:ln w="10160">
                  <a:solidFill>
                    <a:sysClr val="windowText" lastClr="000000"/>
                  </a:solidFill>
                  <a:prstDash val="solid"/>
                </a:ln>
                <a:solidFill>
                  <a:sysClr val="windowText" lastClr="000000"/>
                </a:solidFill>
                <a:effectLst>
                  <a:glow rad="101600">
                    <a:schemeClr val="accent4">
                      <a:satMod val="175000"/>
                      <a:alpha val="40000"/>
                    </a:schemeClr>
                  </a:glow>
                  <a:outerShdw blurRad="38100" dist="22860" dir="5400000" algn="tl" rotWithShape="0">
                    <a:srgbClr val="00B0F0"/>
                  </a:outerShdw>
                </a:effectLst>
                <a:latin typeface="Sree Krushnadevaraya" pitchFamily="2" charset="0"/>
                <a:cs typeface="Sree Krushnadevaraya" pitchFamily="2" charset="0"/>
              </a:rPr>
              <a:t>క్రీస్తు యొక్క పునరుత్థానములో ఉన్నశక్తి</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a:t>
            </a:r>
            <a:r>
              <a:rPr lang="te-IN"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0">
            <a:schemeClr val="accent2"/>
          </a:lnRef>
          <a:fillRef idx="3">
            <a:schemeClr val="accent2"/>
          </a:fillRef>
          <a:effectRef idx="3">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718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450671"/>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8800" b="1" dirty="0">
                <a:ln w="9525">
                  <a:solidFill>
                    <a:schemeClr val="bg1"/>
                  </a:solidFill>
                  <a:prstDash val="solid"/>
                </a:ln>
                <a:solidFill>
                  <a:srgbClr val="3E58AC"/>
                </a:solidFill>
                <a:effectLst>
                  <a:outerShdw blurRad="12700" dist="38100" dir="2700000" algn="tl" rotWithShape="0">
                    <a:schemeClr val="accent4"/>
                  </a:outerShdw>
                </a:effectLst>
                <a:latin typeface="Sree Krushnadevaraya" pitchFamily="2" charset="0"/>
                <a:cs typeface="Sree Krushnadevaraya" pitchFamily="2" charset="0"/>
              </a:rPr>
              <a:t>మన పునరుత్థానం</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101598" y="261252"/>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te-IN" sz="4400" b="1" dirty="0">
                <a:ln/>
                <a:solidFill>
                  <a:schemeClr val="accent4">
                    <a:lumMod val="75000"/>
                  </a:schemeClr>
                </a:solidFill>
                <a:latin typeface="Sree Krushnadevaraya" pitchFamily="2" charset="0"/>
                <a:cs typeface="Sree Krushnadevaraya" pitchFamily="2" charset="0"/>
              </a:rPr>
              <a:t>ఏ శరీరముతో మనము పునరుత్థానము పొందుదుము?</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915487"/>
            <a:ext cx="11858625" cy="400110"/>
          </a:xfrm>
          <a:prstGeom prst="rect">
            <a:avLst/>
          </a:prstGeom>
          <a:noFill/>
        </p:spPr>
        <p:txBody>
          <a:bodyPr wrap="square">
            <a:spAutoFit/>
          </a:bodyPr>
          <a:lstStyle/>
          <a:p>
            <a:pPr algn="ctr"/>
            <a:r>
              <a:rPr lang="en" sz="2000" b="1" dirty="0">
                <a:solidFill>
                  <a:schemeClr val="accent3">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solidFill>
                  <a:schemeClr val="accent3">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మృతుల పునరుత్థానమును ఆలాగే. శరీరము క్షయమైనదిగా విత్తబడి అక్షయమైనదిగా లేపబడును;</a:t>
            </a:r>
            <a:r>
              <a:rPr lang="en" sz="2000" b="1" dirty="0">
                <a:solidFill>
                  <a:schemeClr val="accent3">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solidFill>
                  <a:schemeClr val="accent3">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a:t>
            </a:r>
            <a:r>
              <a:rPr lang="en-US" sz="2000" b="1" dirty="0">
                <a:solidFill>
                  <a:schemeClr val="accent3">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sz="2000" b="1" dirty="0">
                <a:solidFill>
                  <a:schemeClr val="accent3">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581570057"/>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369636"/>
            <a:ext cx="6755109" cy="400110"/>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పునరుత్థానమైన శరీరమును వివరించుటకు ఉపమానములు:</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1" y="1353948"/>
            <a:ext cx="5494612" cy="5873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te-IN" sz="2000" b="1" dirty="0">
                <a:solidFill>
                  <a:schemeClr val="tx1"/>
                </a:solidFill>
                <a:latin typeface="Sree Krushnadevaraya" pitchFamily="2" charset="0"/>
                <a:cs typeface="Sree Krushnadevaraya" pitchFamily="2" charset="0"/>
              </a:rPr>
              <a:t>ప్రస్తుత శరీరానికి, పునరుత్థాన శరీరం పొందే శరీరానికి మధ్య ఉన్న తేడా ఏమిటి? (1 కొరింథీయులకు 15:42-44)</a:t>
            </a:r>
            <a:endParaRPr lang="en" sz="2000" b="1" kern="1200" dirty="0">
              <a:solidFill>
                <a:schemeClr val="tx1"/>
              </a:solidFill>
              <a:latin typeface="Sree Krushnadevaraya" pitchFamily="2" charset="0"/>
              <a:cs typeface="Sree Krushnadevaraya" pitchFamily="2" charset="0"/>
            </a:endParaRP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ఆదాముకు భూసంబంధమైన శరీరము ఉండెను; రెండవ ఆదాము [యేసు]కు పరలోక సంబంధమైనది. పునరుత్థానములో మన శరీరము క్రీస్తు శరీరమును పోలినదిగా, అనగా అక్షయమైనది, మహిమగలది, శక్తివంతమైనది, ఆత్మసంబంధమైనది, పరలోకసంబంధమైనదిగా మార్చబడును(1 కొరింథీయులకు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2928043477"/>
              </p:ext>
            </p:extLst>
          </p:nvPr>
        </p:nvGraphicFramePr>
        <p:xfrm>
          <a:off x="227035" y="219511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87084"/>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te-IN" sz="4400" b="1" dirty="0">
                <a:ln/>
                <a:solidFill>
                  <a:schemeClr val="accent4">
                    <a:lumMod val="75000"/>
                  </a:schemeClr>
                </a:solidFill>
                <a:latin typeface="Sree Krushnadevaraya" pitchFamily="2" charset="0"/>
                <a:cs typeface="Sree Krushnadevaraya" pitchFamily="2" charset="0"/>
              </a:rPr>
              <a:t>ఏ శరీరముతో మనము పునరుత్థానము పొందుదుము?</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841550"/>
            <a:ext cx="12170734" cy="400110"/>
          </a:xfrm>
          <a:prstGeom prst="rect">
            <a:avLst/>
          </a:prstGeom>
          <a:noFill/>
        </p:spPr>
        <p:txBody>
          <a:bodyPr wrap="square">
            <a:spAutoFit/>
          </a:bodyPr>
          <a:lstStyle/>
          <a:p>
            <a:pPr algn="ctr"/>
            <a:r>
              <a:rPr lang="en" sz="2000" b="1" dirty="0">
                <a:solidFill>
                  <a:schemeClr val="accent5">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solidFill>
                  <a:schemeClr val="accent5">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మృతుల పునరుత్థానమును ఆలాగే. శరీరము క్షయమైనదిగా విత్తబడి అక్షయమైనదిగా లేపబడును;</a:t>
            </a:r>
            <a:r>
              <a:rPr lang="en" sz="2000" b="1" dirty="0">
                <a:solidFill>
                  <a:schemeClr val="accent5">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solidFill>
                  <a:schemeClr val="accent5">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a:t>
            </a:r>
            <a:r>
              <a:rPr lang="en-US" sz="2000" b="1" dirty="0">
                <a:solidFill>
                  <a:schemeClr val="accent5">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sz="2000" b="1" dirty="0">
                <a:solidFill>
                  <a:schemeClr val="accent5">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29028"/>
            <a:ext cx="12192000" cy="830997"/>
          </a:xfrm>
          <a:prstGeom prst="rect">
            <a:avLst/>
          </a:prstGeom>
          <a:noFill/>
        </p:spPr>
        <p:txBody>
          <a:bodyPr wrap="square">
            <a:spAutoFit/>
          </a:bodyPr>
          <a:lstStyle/>
          <a:p>
            <a:pPr algn="ctr"/>
            <a:r>
              <a:rPr lang="te-IN" sz="4800" b="1" dirty="0">
                <a:ln w="6600">
                  <a:solidFill>
                    <a:schemeClr val="accent2"/>
                  </a:solidFill>
                  <a:prstDash val="solid"/>
                </a:ln>
                <a:solidFill>
                  <a:srgbClr val="FFFFFF"/>
                </a:solidFill>
                <a:effectLst>
                  <a:outerShdw dist="38100" dir="2700000" algn="tl" rotWithShape="0">
                    <a:schemeClr val="accent2"/>
                  </a:outerShdw>
                </a:effectLst>
                <a:latin typeface="Sree Krushnadevaraya" pitchFamily="2" charset="0"/>
                <a:cs typeface="Sree Krushnadevaraya" pitchFamily="2" charset="0"/>
              </a:rPr>
              <a:t>మనము ఎప్పుడు పునరుత్థానము పొందుదుము?</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707886"/>
          </a:xfrm>
          <a:prstGeom prst="rect">
            <a:avLst/>
          </a:prstGeom>
          <a:noFill/>
        </p:spPr>
        <p:txBody>
          <a:bodyPr wrap="square">
            <a:spAutoFit/>
          </a:bodyPr>
          <a:lstStyle/>
          <a:p>
            <a:pPr algn="ctr"/>
            <a:r>
              <a:rPr lang="en"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ఇదిగో మీకు ఒక మర్మము తెలుపుచున్నాను; మన మందరము నిద్రించము గాని నిమిషములో, ఒక రెప్పపాటున, కడబూర మ్రోగగానే మనమందరము మార్పు పొందుదుము</a:t>
            </a:r>
            <a:r>
              <a:rPr lang="en"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a:t>
            </a:r>
            <a:r>
              <a:rPr lang="en-US"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rPr>
              <a:t>15:51)</a:t>
            </a:r>
            <a:endParaRPr lang="es-ES" sz="2000" b="1" dirty="0">
              <a:solidFill>
                <a:schemeClr val="tx2">
                  <a:lumMod val="20000"/>
                  <a:lumOff val="80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en" sz="2000" b="1" dirty="0">
                <a:latin typeface="Sree Krushnadevaraya" pitchFamily="2" charset="0"/>
                <a:cs typeface="Sree Krushnadevaraya" pitchFamily="2" charset="0"/>
              </a:rPr>
              <a:t>పునరుత్థాన సమయమును, ఆ సమయంలో మన శరీరాలకు ఏమి జరుగునో నిర్ణయించుటకు ముందు, “మాంసమును రక్తమును దేవుని రాజ్యమును స్వతంత్రించుకొనలేవు” అని పౌలు చెప్పుచున్నాడు (1 కొరింథీయులకు 15:50). పునరుత్థానము తరువాత మనకు భౌతిక శరీరము ఉండదని దీని అర్థమా?</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015663"/>
          </a:xfrm>
          <a:prstGeom prst="rect">
            <a:avLst/>
          </a:prstGeom>
          <a:noFill/>
        </p:spPr>
        <p:txBody>
          <a:bodyPr wrap="square">
            <a:spAutoFit/>
          </a:bodyPr>
          <a:lstStyle/>
          <a:p>
            <a:pPr>
              <a:spcBef>
                <a:spcPts val="600"/>
              </a:spcBef>
            </a:pPr>
            <a:r>
              <a:rPr lang="en" sz="2000" b="1" dirty="0">
                <a:latin typeface="Sree Krushnadevaraya" pitchFamily="2" charset="0"/>
                <a:cs typeface="Sree Krushnadevaraya" pitchFamily="2" charset="0"/>
              </a:rPr>
              <a:t>రెండవ రాకడలో, క్షయమైన శరీరము అక్షయమైన శరీరముగా మార్చబడును; యేసు పునరుత్థానమైనప్పుడు కలిగియున్న శరీరము వలెనే (1 కొరింథీయులకు 15:51-55; లూకా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631216"/>
          </a:xfrm>
          <a:prstGeom prst="rect">
            <a:avLst/>
          </a:prstGeom>
          <a:noFill/>
        </p:spPr>
        <p:txBody>
          <a:bodyPr wrap="square">
            <a:spAutoFit/>
          </a:bodyPr>
          <a:lstStyle/>
          <a:p>
            <a:pPr lvl="0">
              <a:spcBef>
                <a:spcPts val="600"/>
              </a:spcBef>
              <a:defRPr/>
            </a:pPr>
            <a:r>
              <a:rPr lang="en" sz="2000" b="1" dirty="0">
                <a:solidFill>
                  <a:prstClr val="black"/>
                </a:solidFill>
                <a:latin typeface="Sree Krushnadevaraya" pitchFamily="2" charset="0"/>
                <a:cs typeface="Sree Krushnadevaraya" pitchFamily="2" charset="0"/>
              </a:rPr>
              <a:t>“మాంసము మరియు రక్తము” అనే వ్యక్తీకరణ ఎల్లప్పుడూ “వ్యక్తి”కి పర్యాయపదంగా ఉపయోగించబడుతుంది (మత్తయి 16:17; గలతీయులకు 1:16; ఎఫెసీయులకు 6:12; హెబ్రీయులకు 2:14). పౌలు ఇక్కడ ఒక పోలికను చూపిస్తున్నాడు: భూమివాసులు = క్షయము; పరలోకవాసులు = అక్షయత్వము. ఇక్కడ మనకు క్షీణించే శరీరము ఉంది; అందువలన దానిని పరలోకమునకు తీసుకొని వెళ్లలేము.</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009620" cy="1015663"/>
          </a:xfrm>
          <a:prstGeom prst="rect">
            <a:avLst/>
          </a:prstGeom>
          <a:noFill/>
        </p:spPr>
        <p:txBody>
          <a:bodyPr wrap="square">
            <a:spAutoFit/>
          </a:bodyPr>
          <a:lstStyle/>
          <a:p>
            <a:pPr lvl="0">
              <a:spcBef>
                <a:spcPts val="600"/>
              </a:spcBef>
              <a:defRPr/>
            </a:pPr>
            <a:r>
              <a:rPr lang="en" sz="2000" b="1" dirty="0">
                <a:solidFill>
                  <a:prstClr val="black"/>
                </a:solidFill>
                <a:latin typeface="Sree Krushnadevaraya" pitchFamily="2" charset="0"/>
                <a:cs typeface="Sree Krushnadevaraya" pitchFamily="2" charset="0"/>
              </a:rPr>
              <a:t>యేసులో నిద్రించినవారికి ఒక క్షణము మాత్రమే గడిచినట్లుగా అనిపించును. ఒక క్షణము క్రితం వారు మరణపు చలిని అనుభవించారు; ఇప్పుడు వారు యేసు వచ్చుచుండుటను చూస్తున్నారు (1 కొరింథీయులకు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779814"/>
            <a:ext cx="11823405" cy="3108543"/>
          </a:xfrm>
          <a:prstGeom prst="rect">
            <a:avLst/>
          </a:prstGeom>
          <a:noFill/>
        </p:spPr>
        <p:txBody>
          <a:bodyPr wrap="square">
            <a:spAutoFit/>
          </a:bodyPr>
          <a:lstStyle/>
          <a:p>
            <a:pPr>
              <a:spcBef>
                <a:spcPts val="600"/>
              </a:spcBef>
            </a:pPr>
            <a:r>
              <a:rPr lang="te-IN" sz="2800" b="1" dirty="0">
                <a:latin typeface="Sree Krushnadevaraya" pitchFamily="2" charset="0"/>
                <a:cs typeface="Sree Krushnadevaraya" pitchFamily="2" charset="0"/>
              </a:rPr>
              <a:t>“యేసు పునరుత్థానము ఆయనలో నిద్రించిన వారందరి అంతిమ పునరుత్థానమునకు ఒక నమూనా. లేచిన రక్షకుని శరీరము, ఆయన నడవడి, ఆయన మాటల స్వరం—ఇవన్నీ ఆయన అనుచరులకు పరిచితమైనవే. అదే విధముగా యేసులో నిద్రించినవారు మరల లేచెదరు. శిష్యులు యేసును తెలిసినట్లే మనము మన స్నేహితులను గుర్తించుదుము. ఈ మర్త్య జీవితములో వారు వికలాంగులై, రోగులై, లేదా రూపవికారముతో ఉన్నప్పటికీ, వారి పునరుత్థానమైన మహిమగల శరీరములో వారి వ్యక్తిగత గుర్తింపు సంపూర్ణముగా నిలిచియుండును; యేసు ముఖమునుండి ప్రకాశించే వెలుగుతో ప్రకాశించే ముఖములో మనము ప్రేమించిన వారి స్వరూపలక్షణాలను గుర్తించుదుము.”</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5494915" y="844020"/>
            <a:ext cx="6598281" cy="584775"/>
          </a:xfrm>
          <a:prstGeom prst="rect">
            <a:avLst/>
          </a:prstGeom>
          <a:noFill/>
        </p:spPr>
        <p:txBody>
          <a:bodyPr wrap="none" rtlCol="0">
            <a:spAutoFit/>
          </a:bodyPr>
          <a:lstStyle/>
          <a:p>
            <a:pPr algn="r"/>
            <a:r>
              <a:rPr lang="te-IN" sz="3200" b="1" dirty="0">
                <a:latin typeface="Sree Krushnadevaraya" pitchFamily="2" charset="0"/>
                <a:cs typeface="Sree Krushnadevaraya" pitchFamily="2" charset="0"/>
              </a:rPr>
              <a:t>ఈ. జి. వైట్</a:t>
            </a:r>
            <a:r>
              <a:rPr lang="en" sz="3200" b="1" dirty="0">
                <a:latin typeface="Sree Krushnadevaraya" pitchFamily="2" charset="0"/>
                <a:cs typeface="Sree Krushnadevaraya" pitchFamily="2" charset="0"/>
              </a:rPr>
              <a:t> </a:t>
            </a:r>
            <a:r>
              <a:rPr lang="te-IN" sz="3200" b="1" dirty="0">
                <a:latin typeface="Sree Krushnadevaraya" pitchFamily="2" charset="0"/>
                <a:cs typeface="Sree Krushnadevaraya" pitchFamily="2" charset="0"/>
              </a:rPr>
              <a:t>(నేను జీవించే విశ్వాసం, జూన్ 23)</a:t>
            </a:r>
            <a:endParaRPr lang="en" sz="32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37057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2"/>
            <a:ext cx="12192000" cy="108707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116112" y="198965"/>
            <a:ext cx="11984666" cy="1003481"/>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te-IN" sz="5400" b="1" spc="-150" dirty="0">
                <a:ln/>
                <a:solidFill>
                  <a:schemeClr val="bg2"/>
                </a:solidFill>
                <a:latin typeface="Sree Krushnadevaraya" pitchFamily="2" charset="0"/>
                <a:cs typeface="Sree Krushnadevaraya" pitchFamily="2" charset="0"/>
              </a:rPr>
              <a:t>క్రీస్తు యొక్క పునరుత్థానములో ఉన్నశక్తి</a:t>
            </a:r>
            <a:endParaRPr lang="en" sz="5400" b="1" spc="-150" dirty="0">
              <a:ln/>
              <a:solidFill>
                <a:schemeClr val="bg2"/>
              </a:solidFill>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926075" cy="461665"/>
          </a:xfrm>
          <a:prstGeom prst="rect">
            <a:avLst/>
          </a:prstGeom>
          <a:noFill/>
        </p:spPr>
        <p:txBody>
          <a:bodyPr wrap="none" rtlCol="0">
            <a:spAutoFit/>
          </a:bodyPr>
          <a:lstStyle/>
          <a:p>
            <a:r>
              <a:rPr lang="te-IN" sz="2400" b="1" dirty="0">
                <a:solidFill>
                  <a:srgbClr val="FAD5B0"/>
                </a:solidFill>
                <a:effectLst>
                  <a:outerShdw blurRad="38100" dist="38100" dir="2700000" algn="tl">
                    <a:srgbClr val="000000">
                      <a:alpha val="43137"/>
                    </a:srgbClr>
                  </a:outerShdw>
                </a:effectLst>
                <a:latin typeface="Sree Krushnadevaraya" pitchFamily="2" charset="0"/>
                <a:cs typeface="Sree Krushnadevaraya" pitchFamily="2" charset="0"/>
              </a:rPr>
              <a:t>ఆగస్టు 22, 2026 కొరకు 8వ పాఠం</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323439"/>
          </a:xfrm>
          <a:prstGeom prst="rect">
            <a:avLst/>
          </a:prstGeom>
          <a:noFill/>
        </p:spPr>
        <p:txBody>
          <a:bodyPr wrap="square">
            <a:spAutoFit/>
          </a:bodyPr>
          <a:lstStyle/>
          <a:p>
            <a:pPr lvl="0" algn="ctr">
              <a:defRPr/>
            </a:pPr>
            <a:r>
              <a:rPr kumimoji="0" lang="en-US" sz="20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rPr>
              <a:t>“</a:t>
            </a:r>
            <a:r>
              <a:rPr lang="te-IN" sz="2000" b="1" dirty="0">
                <a:solidFill>
                  <a:prstClr val="white"/>
                </a:solidFill>
                <a:effectLst>
                  <a:glow rad="165100">
                    <a:srgbClr val="4296B4"/>
                  </a:glow>
                </a:effectLst>
                <a:latin typeface="Comic Sans MS" panose="030F0702030302020204" pitchFamily="66" charset="0"/>
              </a:rPr>
              <a:t>మరియు క్రీస్తు లేపబడియుండని యెడల మేము చేయు ప్రకటన వ్యర్థమే, మీ విశ్వాసమును వ్యర్థమే.</a:t>
            </a:r>
            <a:r>
              <a:rPr lang="en-US" sz="2000" b="1" dirty="0">
                <a:solidFill>
                  <a:prstClr val="white"/>
                </a:solidFill>
                <a:effectLst>
                  <a:glow rad="165100">
                    <a:srgbClr val="4296B4"/>
                  </a:glow>
                </a:effectLst>
                <a:latin typeface="Comic Sans MS" panose="030F0702030302020204" pitchFamily="66" charset="0"/>
              </a:rPr>
              <a:t> </a:t>
            </a:r>
            <a:r>
              <a:rPr lang="te-IN" sz="2000" b="1" dirty="0">
                <a:solidFill>
                  <a:prstClr val="white"/>
                </a:solidFill>
                <a:effectLst>
                  <a:glow rad="165100">
                    <a:srgbClr val="4296B4"/>
                  </a:glow>
                </a:effectLst>
                <a:latin typeface="Comic Sans MS" panose="030F0702030302020204" pitchFamily="66" charset="0"/>
              </a:rPr>
              <a:t>దేవుడు క్రీస్తును లేపెనని, ఆయననుగూర్చి మేము సాక్ష్యము చెప్పియున్నాము గదా? మృతులు లేపబడనియెడల దేవుడాయనను లేపలేదు గనుక మేమును దేవుని విషయమై అబద్ధపు సాక్షులముగా అగపడుచున్నాము.</a:t>
            </a:r>
            <a:r>
              <a:rPr lang="en-US" sz="2000" b="1" dirty="0">
                <a:solidFill>
                  <a:prstClr val="white"/>
                </a:solidFill>
                <a:effectLst>
                  <a:glow rad="165100">
                    <a:srgbClr val="4296B4"/>
                  </a:glow>
                </a:effectLst>
                <a:latin typeface="Comic Sans MS" panose="030F0702030302020204" pitchFamily="66" charset="0"/>
              </a:rPr>
              <a:t> </a:t>
            </a:r>
            <a:r>
              <a:rPr lang="te-IN" sz="2000" b="1" dirty="0">
                <a:solidFill>
                  <a:prstClr val="white"/>
                </a:solidFill>
                <a:effectLst>
                  <a:glow rad="165100">
                    <a:srgbClr val="4296B4"/>
                  </a:glow>
                </a:effectLst>
                <a:latin typeface="Comic Sans MS" panose="030F0702030302020204" pitchFamily="66" charset="0"/>
              </a:rPr>
              <a:t>మృతులు లేపబడని యెడల క్రీస్తుకూడ లేపబడలేదు.</a:t>
            </a:r>
            <a:r>
              <a:rPr lang="en-US" sz="2000" b="1" dirty="0">
                <a:solidFill>
                  <a:prstClr val="white"/>
                </a:solidFill>
                <a:effectLst>
                  <a:glow rad="165100">
                    <a:srgbClr val="4296B4"/>
                  </a:glow>
                </a:effectLst>
                <a:latin typeface="Comic Sans MS" panose="030F0702030302020204" pitchFamily="66" charset="0"/>
              </a:rPr>
              <a:t> </a:t>
            </a:r>
            <a:r>
              <a:rPr lang="te-IN" sz="2000" b="1" dirty="0">
                <a:solidFill>
                  <a:prstClr val="white"/>
                </a:solidFill>
                <a:effectLst>
                  <a:glow rad="165100">
                    <a:srgbClr val="4296B4"/>
                  </a:glow>
                </a:effectLst>
                <a:latin typeface="Comic Sans MS" panose="030F0702030302020204" pitchFamily="66" charset="0"/>
              </a:rPr>
              <a:t>క్రీస్తు లేపబడని యెడల మీ విశ్వాసము వ్యర్థమే, మీరింకను మీ పాపములలోనే యున్నారు.</a:t>
            </a:r>
            <a:r>
              <a:rPr kumimoji="0" lang="en-US" sz="20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rPr>
              <a:t>”</a:t>
            </a:r>
            <a:r>
              <a:rPr kumimoji="0" lang="es-ES" sz="20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rPr>
              <a:t> </a:t>
            </a:r>
            <a:r>
              <a:rPr kumimoji="0" lang="es-ES" sz="16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lang="te-IN" sz="1600" b="1" dirty="0">
                <a:solidFill>
                  <a:prstClr val="white"/>
                </a:solidFill>
                <a:effectLst>
                  <a:glow rad="165100">
                    <a:srgbClr val="4296B4"/>
                  </a:glow>
                </a:effectLst>
                <a:latin typeface="Comic Sans MS" panose="030F0702030302020204" pitchFamily="66" charset="0"/>
              </a:rPr>
              <a:t>1 కోరింథీయులకు</a:t>
            </a:r>
            <a:r>
              <a:rPr kumimoji="0" lang="es-ES" sz="16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15:14–17)</a:t>
            </a:r>
            <a:endParaRPr kumimoji="0" lang="es-ES" sz="20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Sree Krushnadevaraya" pitchFamily="2" charset="0"/>
              <a:cs typeface="Sree Krushnadevaraya" pitchFamily="2" charset="0"/>
            </a:endParaRPr>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762017055"/>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206611"/>
            <a:ext cx="10015538"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గ్రీకు తత్వశాస్త్రము ప్రకారం—ప్లేటో సిద్ధాంతముల ఆధారంగా—శరీరము స్వభావరీత్యా చెడ్డదై, అమరమైన ఆత్మకు కేవలము చెరసాల వంటిది. ఈ ఆలోచన ప్రకారం, గ్రీకులకు లేదా రోమీయులకు శరీర పునరుత్థానమునకు ఏమి అర్థము ఉండెను?</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331141"/>
            <a:ext cx="6893110" cy="1015663"/>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ఈ కారణముచేత కొరింథు సంఘములోని కొందరు పునరుత్థానము ఉనికిని నిరాకరించారు. పౌలు తన మొదటి కొరింథీయులకు వ్రాసిన పత్రికలో పదిహేనవ అధ్యాయములో ఈ విషయమును ప్రస్తావిస్తున్నాడు.</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87682"/>
            <a:ext cx="6893109"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ఇది అల్పమైన విషయము కాదు. పునరుత్థానము రక్షణతో సన్నిహితముగా సంబంధము కలిగియున్నది. పునరుత్థానము లేకపోతే… సువార్తను ప్రకటించుటలో ప్రయోజనమేమిటి?</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2400657"/>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te-IN" sz="6000" b="1" dirty="0">
                <a:ln w="9525">
                  <a:solidFill>
                    <a:schemeClr val="bg1"/>
                  </a:solidFill>
                  <a:prstDash val="solid"/>
                </a:ln>
                <a:solidFill>
                  <a:schemeClr val="accent1">
                    <a:lumMod val="50000"/>
                  </a:schemeClr>
                </a:solidFill>
                <a:effectLst>
                  <a:outerShdw blurRad="12700" dist="38100" dir="2700000" algn="tl" rotWithShape="0">
                    <a:schemeClr val="accent4"/>
                  </a:outerShdw>
                </a:effectLst>
                <a:latin typeface="Sree Krushnadevaraya" pitchFamily="2" charset="0"/>
                <a:cs typeface="Sree Krushnadevaraya" pitchFamily="2" charset="0"/>
              </a:rPr>
              <a:t>యేసు </a:t>
            </a:r>
            <a:r>
              <a:rPr lang="te-IN" sz="6000" b="1" dirty="0">
                <a:ln w="9525">
                  <a:solidFill>
                    <a:schemeClr val="bg1"/>
                  </a:solidFill>
                  <a:prstDash val="solid"/>
                </a:ln>
                <a:solidFill>
                  <a:srgbClr val="3D9D78"/>
                </a:solidFill>
                <a:effectLst>
                  <a:outerShdw blurRad="12700" dist="38100" dir="2700000" algn="tl" rotWithShape="0">
                    <a:schemeClr val="accent4"/>
                  </a:outerShdw>
                </a:effectLst>
                <a:latin typeface="Sree Krushnadevaraya" pitchFamily="2" charset="0"/>
                <a:cs typeface="Sree Krushnadevaraya" pitchFamily="2" charset="0"/>
              </a:rPr>
              <a:t>యొక్కపునరుత్థానం</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29028" y="145140"/>
            <a:ext cx="12191999" cy="830997"/>
          </a:xfrm>
          <a:prstGeom prst="rect">
            <a:avLst/>
          </a:prstGeom>
          <a:noFill/>
        </p:spPr>
        <p:txBody>
          <a:bodyPr wrap="square">
            <a:spAutoFit/>
            <a:scene3d>
              <a:camera prst="orthographicFront"/>
              <a:lightRig rig="threePt" dir="t"/>
            </a:scene3d>
            <a:sp3d extrusionH="57150">
              <a:bevelT w="69850" h="38100" prst="cross"/>
            </a:sp3d>
          </a:bodyPr>
          <a:lstStyle/>
          <a:p>
            <a:pPr algn="ctr"/>
            <a:r>
              <a:rPr lang="te-IN" sz="48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Sree Krushnadevaraya" pitchFamily="2" charset="0"/>
                <a:cs typeface="Sree Krushnadevaraya" pitchFamily="2" charset="0"/>
              </a:rPr>
              <a:t>పునరుత్థానము చారిత్రక సంఘటనయా?</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801064"/>
            <a:ext cx="12192000" cy="707886"/>
          </a:xfrm>
          <a:prstGeom prst="rect">
            <a:avLst/>
          </a:prstGeom>
          <a:noFill/>
        </p:spPr>
        <p:txBody>
          <a:bodyPr wrap="square">
            <a:spAutoFit/>
          </a:bodyPr>
          <a:lstStyle/>
          <a:p>
            <a:pPr algn="ctr"/>
            <a:r>
              <a:rPr lang="en"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నాకియ్యబడిన ఉపదేశమును మొదట మీకు అప్పగించితిని. అదేమనగా, లేఖనముల ప్రకారము క్రీస్తు మన పాపములనిమిత్తము మృతిపొందెను, సమాధిచేయబడెను,</a:t>
            </a:r>
            <a:r>
              <a:rPr lang="en-US"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లేఖనముల ప్రకారము మూడవదినమున లేపబడెను</a:t>
            </a:r>
            <a:r>
              <a:rPr lang="en-US"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en"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 </a:t>
            </a:r>
            <a:r>
              <a:rPr lang="en" sz="20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పునరుత్థానము గురించి కొరింథీయులకు ఉన్న సందేహాలను ప్రస్తావించుటకు ముందు, సువార్త ఏ విధముగా పనిచేయునో పౌలు వారికి జ్ఞాపకము చేస్తున్నాడు (1 కొరింథీయులకు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926373714"/>
              </p:ext>
            </p:extLst>
          </p:nvPr>
        </p:nvGraphicFramePr>
        <p:xfrm>
          <a:off x="228599" y="2360384"/>
          <a:ext cx="8734424" cy="9660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374069"/>
            <a:ext cx="8734425" cy="400110"/>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ప్రకటించబడిన సువార్త ఏమిటి? (1 కొరింథీయులకు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1980101861"/>
              </p:ext>
            </p:extLst>
          </p:nvPr>
        </p:nvGraphicFramePr>
        <p:xfrm>
          <a:off x="228598" y="3725997"/>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401776"/>
            <a:ext cx="8734425"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పునరుత్థానము ఒక చారిత్రక సంఘటన అని మనకు ఎలా తెలుసు? పునరుత్థానుడైన యేసును ఎవరు చూశారు? (1 కొరింథీయులకు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3337481772"/>
              </p:ext>
            </p:extLst>
          </p:nvPr>
        </p:nvGraphicFramePr>
        <p:xfrm>
          <a:off x="228597" y="4988915"/>
          <a:ext cx="8553451" cy="80228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6" y="5956714"/>
            <a:ext cx="8553451"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సువార్త “లేఖనముల ప్రకారము” దేవుడు నెరవేర్చిన కార్యమని పౌలు స్పష్టపరచుచున్నాడు. అనగా, పునరుత్థానము ప్రధానమైన పాత్రను పోషించే ముందుగా నిర్ణయించబడిన ప్రణాళిక అది. ఎవరికైనా సందేహముందా? ఆ కాలములో ఇంకా జీవించి ఉన్న సాక్షులను అడుగనివ్వండి!</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75130" y="532766"/>
            <a:ext cx="6476332" cy="4758995"/>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te-IN" sz="8800" dirty="0">
                <a:solidFill>
                  <a:srgbClr val="207A3E"/>
                </a:solidFill>
                <a:latin typeface="Sree Krushnadevaraya" pitchFamily="2" charset="0"/>
                <a:cs typeface="Sree Krushnadevaraya" pitchFamily="2" charset="0"/>
              </a:rPr>
              <a:t>యేసు పునరుత్థానము యొక్కపరిణామములు</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232224" y="127506"/>
            <a:ext cx="10196623" cy="584775"/>
          </a:xfrm>
          <a:prstGeom prst="rect">
            <a:avLst/>
          </a:prstGeom>
          <a:noFill/>
        </p:spPr>
        <p:txBody>
          <a:bodyPr wrap="square">
            <a:spAutoFit/>
          </a:bodyPr>
          <a:lstStyle/>
          <a:p>
            <a:pPr algn="ctr"/>
            <a:r>
              <a:rPr lang="te-I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rPr>
              <a:t>క్రీస్తు మృతులలోనుండి లేపబడకపోయినయెడల ఏమి జరుగును?</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350872" y="643622"/>
            <a:ext cx="9286613" cy="707886"/>
          </a:xfrm>
          <a:prstGeom prst="rect">
            <a:avLst/>
          </a:prstGeom>
          <a:noFill/>
        </p:spPr>
        <p:txBody>
          <a:bodyPr wrap="square">
            <a:spAutoFit/>
          </a:bodyPr>
          <a:lstStyle/>
          <a:p>
            <a:pPr algn="ctr"/>
            <a:r>
              <a:rPr lang="en"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మరియు క్రీస్తు లేపబడియుండని యెడల మేము చేయు ప్రకటన వ్యర్థమే, మీ విశ్వాసమును వ్యర్థమే</a:t>
            </a:r>
            <a:r>
              <a:rPr lang="en"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p>
          <a:p>
            <a:pPr algn="ctr"/>
            <a:r>
              <a:rPr lang="en"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 </a:t>
            </a:r>
            <a:r>
              <a:rPr lang="en-US"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15:14)</a:t>
            </a:r>
            <a:endParaRPr lang="es-ES" sz="20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56606"/>
            <a:ext cx="9824485"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పునరుత్థానము సాధ్యమేనని నిరాకరించుట క్రైస్తవ విశ్వాసముతో అసంగతతను కలిగిస్తుంది; ఎందుకంటే “మృతులు పునరుత్థానము పొందనియెడల క్రీస్తు కూడా లేపబడలేదని” అర్థము (1 కొరింథీయులకు 15:12-13). యేసు లేపబడకపోయినయెడల…</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2035993987"/>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693941"/>
            <a:ext cx="6861550"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పునరుత్థానము లేకపోతే, యేసు కారణము లేకుండ చంపబడిన నీతిమంతుడు మాత్రమే, రక్షించుటకు అసమర్థుడు. “అయితే ఇప్పుడు క్రీస్తు మృతులలోనుండి లేపబడెను” (1 కొరింథీయులకు 15:20</a:t>
            </a:r>
            <a:r>
              <a:rPr lang="en-IN" sz="2000" b="1" dirty="0">
                <a:latin typeface="Sree Krushnadevaraya" pitchFamily="2" charset="0"/>
                <a:cs typeface="Sree Krushnadevaraya" pitchFamily="2" charset="0"/>
              </a:rPr>
              <a:t>a). </a:t>
            </a:r>
            <a:r>
              <a:rPr lang="te-IN" sz="2000" b="1" dirty="0">
                <a:latin typeface="Sree Krushnadevaraya" pitchFamily="2" charset="0"/>
                <a:cs typeface="Sree Krushnadevaraya" pitchFamily="2" charset="0"/>
              </a:rPr>
              <a:t>మనకు సజీవుడైన రక్షకుడు ఉన్నాడు.</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latin typeface="Sree Krushnadevaraya" pitchFamily="2" charset="0"/>
                  <a:cs typeface="Sree Krushnadevaraya" pitchFamily="2" charset="0"/>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015663"/>
          </a:xfrm>
          <a:prstGeom prst="rect">
            <a:avLst/>
          </a:prstGeom>
          <a:noFill/>
        </p:spPr>
        <p:txBody>
          <a:bodyPr wrap="square">
            <a:spAutoFit/>
          </a:bodyPr>
          <a:lstStyle/>
          <a:p>
            <a:pPr lvl="0">
              <a:spcBef>
                <a:spcPts val="600"/>
              </a:spcBef>
              <a:defRPr/>
            </a:pPr>
            <a:r>
              <a:rPr lang="en" sz="2000" b="1" dirty="0">
                <a:solidFill>
                  <a:prstClr val="black"/>
                </a:solidFill>
                <a:latin typeface="Sree Krushnadevaraya" pitchFamily="2" charset="0"/>
                <a:cs typeface="Sree Krushnadevaraya" pitchFamily="2" charset="0"/>
              </a:rPr>
              <a:t>ఈ కారణముచేత సువార్తకు అర్థముంది; మన విశ్వాసముకూడా అర్థవంతమే; మనము నమ్మకమైన సాక్షులము; మన పాపములు క్షమించబడెను; క్రీస్తులో నిద్రించిన మృతులు మరల జీవింతురు.</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159654"/>
            <a:ext cx="12192000" cy="769441"/>
          </a:xfrm>
          <a:prstGeom prst="rect">
            <a:avLst/>
          </a:prstGeom>
          <a:noFill/>
        </p:spPr>
        <p:txBody>
          <a:bodyPr wrap="square">
            <a:spAutoFit/>
          </a:bodyPr>
          <a:lstStyle/>
          <a:p>
            <a:pPr algn="ctr"/>
            <a:r>
              <a:rPr lang="te-I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Sree Krushnadevaraya" pitchFamily="2" charset="0"/>
                <a:cs typeface="Sree Krushnadevaraya" pitchFamily="2" charset="0"/>
              </a:rPr>
              <a:t>పునరుత్థానమునకు హామీ ఏమిటి?</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149869" y="846170"/>
            <a:ext cx="11915551" cy="461665"/>
          </a:xfrm>
          <a:prstGeom prst="rect">
            <a:avLst/>
          </a:prstGeom>
          <a:noFill/>
        </p:spPr>
        <p:txBody>
          <a:bodyPr wrap="square">
            <a:spAutoFit/>
          </a:bodyPr>
          <a:lstStyle/>
          <a:p>
            <a:pPr algn="ctr"/>
            <a:r>
              <a:rPr lang="en"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rPr>
              <a:t>ఇప్పుడైతే నిద్రించినవారిలో ప్రథమఫలముగా క్రీస్తు మృతులలోనుండి లేపబడియున్నాడు.</a:t>
            </a:r>
            <a:r>
              <a:rPr lang="en"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a:t>
            </a:r>
            <a:r>
              <a:rPr lang="en-US"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rPr>
              <a:t>15:20)</a:t>
            </a:r>
            <a:endParaRPr lang="es-ES" sz="2400" b="1" dirty="0">
              <a:solidFill>
                <a:schemeClr val="accent4"/>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707886"/>
          </a:xfrm>
          <a:prstGeom prst="rect">
            <a:avLst/>
          </a:prstGeom>
          <a:noFill/>
        </p:spPr>
        <p:txBody>
          <a:bodyPr wrap="square" rtlCol="0">
            <a:spAutoFit/>
          </a:bodyPr>
          <a:lstStyle/>
          <a:p>
            <a:pPr>
              <a:spcBef>
                <a:spcPts val="600"/>
              </a:spcBef>
            </a:pPr>
            <a:r>
              <a:rPr lang="en" sz="2000" b="1" dirty="0">
                <a:latin typeface="Sree Krushnadevaraya" pitchFamily="2" charset="0"/>
                <a:cs typeface="Sree Krushnadevaraya" pitchFamily="2" charset="0"/>
              </a:rPr>
              <a:t>యేసు పునరుత్థానము హామీ ఇచ్చే మొదటి సత్యమేమిటంటే—ఆదాము నుండి లోకాంతము వరకు రక్షణ ప్రణాళికను అంగీకరించిన మనలో ఎవరైనా చనిపోయినయెడల, మరల జీవింతుము (1 కొరింథీయులకు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635335882"/>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631216"/>
          </a:xfrm>
          <a:prstGeom prst="rect">
            <a:avLst/>
          </a:prstGeom>
          <a:noFill/>
        </p:spPr>
        <p:txBody>
          <a:bodyPr wrap="square">
            <a:spAutoFit/>
          </a:bodyPr>
          <a:lstStyle/>
          <a:p>
            <a:pPr>
              <a:spcBef>
                <a:spcPts val="600"/>
              </a:spcBef>
            </a:pPr>
            <a:r>
              <a:rPr lang="en" sz="2000" b="1" dirty="0">
                <a:latin typeface="Sree Krushnadevaraya" pitchFamily="2" charset="0"/>
                <a:cs typeface="Sree Krushnadevaraya" pitchFamily="2" charset="0"/>
              </a:rPr>
              <a:t>మన పునరుత్థానము తరువాత ఏమి జరుగును? మరణమును జయించుట ద్వారా యేసు తన శత్రువులందరినీ జయించును (1 కొరింథీయులకు 15:25-26). తరువాత యేసు సమస్తమును తండ్రికి లోబరచును; “దేవుడు సర్వములో సర్వమై యుండునట్లు” (1 కొరింథీయులకు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707886"/>
          </a:xfrm>
          <a:prstGeom prst="rect">
            <a:avLst/>
          </a:prstGeom>
          <a:noFill/>
        </p:spPr>
        <p:txBody>
          <a:bodyPr wrap="square">
            <a:spAutoFit/>
          </a:bodyPr>
          <a:lstStyle/>
          <a:p>
            <a:pPr lvl="0">
              <a:spcBef>
                <a:spcPts val="600"/>
              </a:spcBef>
              <a:defRPr/>
            </a:pPr>
            <a:r>
              <a:rPr lang="en" sz="2000" b="1" dirty="0">
                <a:solidFill>
                  <a:prstClr val="black"/>
                </a:solidFill>
                <a:latin typeface="Sree Krushnadevaraya" pitchFamily="2" charset="0"/>
                <a:cs typeface="Sree Krushnadevaraya" pitchFamily="2" charset="0"/>
              </a:rPr>
              <a:t>ఈ భవిష్యత్తు హామీలతో పాటు, మన దైనందిన జీవితములను ప్రభావితం చేసే రెండు హామీలను పౌలు ఇస్తున్నాడు:</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745</TotalTime>
  <Words>1127</Words>
  <Application>Microsoft Office PowerPoint</Application>
  <PresentationFormat>Panorámica</PresentationFormat>
  <Paragraphs>106</Paragraphs>
  <Slides>14</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14</vt:i4>
      </vt:variant>
    </vt:vector>
  </HeadingPairs>
  <TitlesOfParts>
    <vt:vector size="22" baseType="lpstr">
      <vt:lpstr>Sree Krushnadevaraya</vt:lpstr>
      <vt:lpstr>Aptos Display</vt:lpstr>
      <vt:lpstr>Comic Sans MS</vt:lpstr>
      <vt:lpstr>Gidugu</vt:lpstr>
      <vt:lpstr>Arial</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Isabel Laveda</cp:lastModifiedBy>
  <cp:revision>123</cp:revision>
  <dcterms:created xsi:type="dcterms:W3CDTF">2026-07-19T13:36:46Z</dcterms:created>
  <dcterms:modified xsi:type="dcterms:W3CDTF">2026-08-12T07:05:23Z</dcterms:modified>
</cp:coreProperties>
</file>