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5" r:id="rId3"/>
    <p:sldId id="256" r:id="rId4"/>
    <p:sldId id="274" r:id="rId5"/>
    <p:sldId id="272" r:id="rId6"/>
    <p:sldId id="273" r:id="rId7"/>
    <p:sldId id="260" r:id="rId8"/>
    <p:sldId id="268" r:id="rId9"/>
    <p:sldId id="261" r:id="rId10"/>
    <p:sldId id="262" r:id="rId11"/>
    <p:sldId id="270" r:id="rId12"/>
  </p:sldIdLst>
  <p:sldSz cx="12192000" cy="6858000"/>
  <p:notesSz cx="6858000" cy="9144000"/>
  <p:embeddedFontLst>
    <p:embeddedFont>
      <p:font typeface="Gidugu" panose="020B0604020202020204" charset="0"/>
      <p:regular r:id="rId13"/>
    </p:embeddedFont>
    <p:embeddedFont>
      <p:font typeface="Sree Krushnadevaraya" panose="020B0604020202020204" charset="0"/>
      <p:regular r:id="rId1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6" d="100"/>
          <a:sy n="36" d="100"/>
        </p:scale>
        <p:origin x="72" y="10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custT="1"/>
      <dgm:spPr>
        <a:solidFill>
          <a:schemeClr val="accent4">
            <a:lumMod val="75000"/>
          </a:schemeClr>
        </a:solidFill>
      </dgm:spPr>
      <dgm:t>
        <a:bodyPr tIns="324000"/>
        <a:lstStyle/>
        <a:p>
          <a:pPr>
            <a:lnSpc>
              <a:spcPct val="50000"/>
            </a:lnSpc>
          </a:pPr>
          <a:r>
            <a:rPr lang="te-IN" sz="3600" b="1" dirty="0">
              <a:effectLst>
                <a:outerShdw blurRad="38100" dist="38100" dir="2700000" algn="tl">
                  <a:srgbClr val="000000">
                    <a:alpha val="43137"/>
                  </a:srgbClr>
                </a:outerShdw>
              </a:effectLst>
              <a:latin typeface="Sree Krushnadevaraya" pitchFamily="2" charset="0"/>
              <a:cs typeface="Sree Krushnadevaraya" pitchFamily="2" charset="0"/>
            </a:rPr>
            <a:t>దేవుని ఆదరణ</a:t>
          </a:r>
          <a:endParaRPr lang="es-ES" sz="36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0AFAB09-050A-4D3C-B8EE-117868993CA1}" type="parTrans" cxnId="{2E5C220A-48E9-42BB-B041-7D0495DD5AA0}">
      <dgm:prSet/>
      <dgm:spPr/>
      <dgm:t>
        <a:bodyPr/>
        <a:lstStyle/>
        <a:p>
          <a:pPr>
            <a:lnSpc>
              <a:spcPct val="50000"/>
            </a:lnSpc>
          </a:pPr>
          <a:endParaRPr lang="es-ES" sz="2100">
            <a:effectLst/>
            <a:latin typeface="Sree Krushnadevaraya" pitchFamily="2" charset="0"/>
            <a:cs typeface="Sree Krushnadevaraya" pitchFamily="2" charset="0"/>
          </a:endParaRPr>
        </a:p>
      </dgm:t>
    </dgm:pt>
    <dgm:pt modelId="{A02EA28E-579D-4EC2-B1A5-329F975BDB73}" type="sibTrans" cxnId="{2E5C220A-48E9-42BB-B041-7D0495DD5AA0}">
      <dgm:prSet/>
      <dgm:spPr/>
      <dgm:t>
        <a:bodyPr/>
        <a:lstStyle/>
        <a:p>
          <a:pPr>
            <a:lnSpc>
              <a:spcPct val="50000"/>
            </a:lnSpc>
          </a:pPr>
          <a:endParaRPr lang="es-ES" sz="2100">
            <a:effectLst/>
            <a:latin typeface="Sree Krushnadevaraya" pitchFamily="2" charset="0"/>
            <a:cs typeface="Sree Krushnadevaraya" pitchFamily="2" charset="0"/>
          </a:endParaRPr>
        </a:p>
      </dgm:t>
    </dgm:pt>
    <dgm:pt modelId="{FA162DB1-411C-4B17-ABCC-7FC8862A64B2}">
      <dgm:prSet custT="1"/>
      <dgm:spPr/>
      <dgm:t>
        <a:bodyPr tIns="396000"/>
        <a:lstStyle/>
        <a:p>
          <a:pPr>
            <a:lnSpc>
              <a:spcPct val="50000"/>
            </a:lnSpc>
          </a:pPr>
          <a:r>
            <a:rPr lang="te-IN" sz="2100" b="1" dirty="0">
              <a:effectLst>
                <a:outerShdw blurRad="38100" dist="38100" dir="2700000" algn="tl">
                  <a:srgbClr val="000000">
                    <a:alpha val="43137"/>
                  </a:srgbClr>
                </a:outerShdw>
              </a:effectLst>
              <a:latin typeface="Sree Krushnadevaraya" pitchFamily="2" charset="0"/>
              <a:cs typeface="Sree Krushnadevaraya" pitchFamily="2" charset="0"/>
            </a:rPr>
            <a:t>అది మనల్ని భయం నుండి విముక్తులను చేస్తుంది</a:t>
          </a:r>
          <a:endParaRPr lang="es-ES" sz="21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EDE137E4-6EE6-47CF-AAE4-C0895AA51564}" type="parTrans" cxnId="{A10D1F0A-3DD8-496B-8341-D59943A82D28}">
      <dgm:prSet/>
      <dgm:spPr/>
      <dgm:t>
        <a:bodyPr/>
        <a:lstStyle/>
        <a:p>
          <a:pPr>
            <a:lnSpc>
              <a:spcPct val="50000"/>
            </a:lnSpc>
          </a:pPr>
          <a:endParaRPr lang="es-ES" sz="2100">
            <a:effectLst/>
            <a:latin typeface="Sree Krushnadevaraya" pitchFamily="2" charset="0"/>
            <a:cs typeface="Sree Krushnadevaraya" pitchFamily="2" charset="0"/>
          </a:endParaRPr>
        </a:p>
      </dgm:t>
    </dgm:pt>
    <dgm:pt modelId="{DF25863B-67BF-4639-BB92-FD2A398291CF}" type="sibTrans" cxnId="{A10D1F0A-3DD8-496B-8341-D59943A82D28}">
      <dgm:prSet/>
      <dgm:spPr/>
      <dgm:t>
        <a:bodyPr/>
        <a:lstStyle/>
        <a:p>
          <a:pPr>
            <a:lnSpc>
              <a:spcPct val="50000"/>
            </a:lnSpc>
          </a:pPr>
          <a:endParaRPr lang="es-ES" sz="2100">
            <a:effectLst/>
            <a:latin typeface="Sree Krushnadevaraya" pitchFamily="2" charset="0"/>
            <a:cs typeface="Sree Krushnadevaraya" pitchFamily="2" charset="0"/>
          </a:endParaRPr>
        </a:p>
      </dgm:t>
    </dgm:pt>
    <dgm:pt modelId="{2B16FAB2-743A-4AB3-B845-B55C3D73432F}">
      <dgm:prSet custT="1"/>
      <dgm:spPr/>
      <dgm:t>
        <a:bodyPr tIns="360000"/>
        <a:lstStyle/>
        <a:p>
          <a:pPr>
            <a:lnSpc>
              <a:spcPct val="50000"/>
            </a:lnSpc>
          </a:pPr>
          <a:r>
            <a:rPr lang="te-IN" sz="2100" b="1" dirty="0">
              <a:effectLst>
                <a:outerShdw blurRad="38100" dist="38100" dir="2700000" algn="tl">
                  <a:srgbClr val="000000">
                    <a:alpha val="43137"/>
                  </a:srgbClr>
                </a:outerShdw>
              </a:effectLst>
              <a:latin typeface="Sree Krushnadevaraya" pitchFamily="2" charset="0"/>
              <a:cs typeface="Sree Krushnadevaraya" pitchFamily="2" charset="0"/>
            </a:rPr>
            <a:t>ఆయన మనకు సహాయం చేసిన సందర్భాలను అది మనకు గుర్తుచేస్తుంది</a:t>
          </a:r>
          <a:endParaRPr lang="es-ES" sz="21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3AFE39CF-081A-420F-BA5F-8A800C6F5EF8}" type="parTrans" cxnId="{181DC361-8C9C-4D9C-B3E7-D28789978EC8}">
      <dgm:prSet/>
      <dgm:spPr/>
      <dgm:t>
        <a:bodyPr/>
        <a:lstStyle/>
        <a:p>
          <a:pPr>
            <a:lnSpc>
              <a:spcPct val="50000"/>
            </a:lnSpc>
          </a:pPr>
          <a:endParaRPr lang="es-ES" sz="2100">
            <a:effectLst/>
            <a:latin typeface="Sree Krushnadevaraya" pitchFamily="2" charset="0"/>
            <a:cs typeface="Sree Krushnadevaraya" pitchFamily="2" charset="0"/>
          </a:endParaRPr>
        </a:p>
      </dgm:t>
    </dgm:pt>
    <dgm:pt modelId="{089B9C78-31CF-4977-BDF8-E4D6C340581D}" type="sibTrans" cxnId="{181DC361-8C9C-4D9C-B3E7-D28789978EC8}">
      <dgm:prSet/>
      <dgm:spPr/>
      <dgm:t>
        <a:bodyPr/>
        <a:lstStyle/>
        <a:p>
          <a:pPr>
            <a:lnSpc>
              <a:spcPct val="50000"/>
            </a:lnSpc>
          </a:pPr>
          <a:endParaRPr lang="es-ES" sz="2100">
            <a:effectLst/>
            <a:latin typeface="Sree Krushnadevaraya" pitchFamily="2" charset="0"/>
            <a:cs typeface="Sree Krushnadevaraya" pitchFamily="2" charset="0"/>
          </a:endParaRPr>
        </a:p>
      </dgm:t>
    </dgm:pt>
    <dgm:pt modelId="{7C911B8E-7A30-49FC-82E5-7658009EE447}">
      <dgm:prSet custT="1"/>
      <dgm:spPr/>
      <dgm:t>
        <a:bodyPr tIns="396000"/>
        <a:lstStyle/>
        <a:p>
          <a:pPr>
            <a:lnSpc>
              <a:spcPct val="50000"/>
            </a:lnSpc>
          </a:pPr>
          <a:r>
            <a:rPr lang="te-IN" sz="2100" b="1" dirty="0">
              <a:solidFill>
                <a:schemeClr val="tx1"/>
              </a:solidFill>
              <a:effectLst/>
              <a:latin typeface="Sree Krushnadevaraya" pitchFamily="2" charset="0"/>
              <a:cs typeface="Sree Krushnadevaraya" pitchFamily="2" charset="0"/>
            </a:rPr>
            <a:t>శ్రమలను సహించడానికి అది మనకు సహాయపడుతుంది</a:t>
          </a:r>
          <a:endParaRPr lang="es-ES" sz="2100" dirty="0">
            <a:solidFill>
              <a:schemeClr val="tx1"/>
            </a:solidFill>
            <a:effectLst/>
            <a:latin typeface="Sree Krushnadevaraya" pitchFamily="2" charset="0"/>
            <a:cs typeface="Sree Krushnadevaraya" pitchFamily="2" charset="0"/>
          </a:endParaRPr>
        </a:p>
      </dgm:t>
    </dgm:pt>
    <dgm:pt modelId="{2DFBAB6D-AB41-4DAB-903D-4D37EB3ED4A8}" type="parTrans" cxnId="{FDCC32DC-3706-45A3-8EFF-56F2639C10DD}">
      <dgm:prSet/>
      <dgm:spPr/>
      <dgm:t>
        <a:bodyPr/>
        <a:lstStyle/>
        <a:p>
          <a:pPr>
            <a:lnSpc>
              <a:spcPct val="50000"/>
            </a:lnSpc>
          </a:pPr>
          <a:endParaRPr lang="es-ES" sz="2100">
            <a:effectLst/>
            <a:latin typeface="Sree Krushnadevaraya" pitchFamily="2" charset="0"/>
            <a:cs typeface="Sree Krushnadevaraya" pitchFamily="2" charset="0"/>
          </a:endParaRPr>
        </a:p>
      </dgm:t>
    </dgm:pt>
    <dgm:pt modelId="{B36B7BC0-7332-47A1-95B2-89C29654614A}" type="sibTrans" cxnId="{FDCC32DC-3706-45A3-8EFF-56F2639C10DD}">
      <dgm:prSet/>
      <dgm:spPr/>
      <dgm:t>
        <a:bodyPr/>
        <a:lstStyle/>
        <a:p>
          <a:pPr>
            <a:lnSpc>
              <a:spcPct val="50000"/>
            </a:lnSpc>
          </a:pPr>
          <a:endParaRPr lang="es-ES" sz="2100">
            <a:effectLst/>
            <a:latin typeface="Sree Krushnadevaraya" pitchFamily="2" charset="0"/>
            <a:cs typeface="Sree Krushnadevaraya" pitchFamily="2" charset="0"/>
          </a:endParaRPr>
        </a:p>
      </dgm:t>
    </dgm:pt>
    <dgm:pt modelId="{156E3E1C-824D-4680-8072-BE56C95E1689}">
      <dgm:prSet custT="1"/>
      <dgm:spPr/>
      <dgm:t>
        <a:bodyPr tIns="432000"/>
        <a:lstStyle/>
        <a:p>
          <a:pPr>
            <a:lnSpc>
              <a:spcPct val="50000"/>
            </a:lnSpc>
          </a:pPr>
          <a:r>
            <a:rPr lang="te-IN" sz="2100" b="1" dirty="0">
              <a:solidFill>
                <a:schemeClr val="tx1"/>
              </a:solidFill>
              <a:effectLst/>
              <a:latin typeface="Sree Krushnadevaraya" pitchFamily="2" charset="0"/>
              <a:cs typeface="Sree Krushnadevaraya" pitchFamily="2" charset="0"/>
            </a:rPr>
            <a:t>అది మనల్ని ఆధ్యాత్మిక పరిపక్వత వైపు నడిపిస్తుంది</a:t>
          </a:r>
          <a:endParaRPr lang="es-ES" sz="2100" dirty="0">
            <a:solidFill>
              <a:schemeClr val="tx1"/>
            </a:solidFill>
            <a:effectLst/>
            <a:latin typeface="Sree Krushnadevaraya" pitchFamily="2" charset="0"/>
            <a:cs typeface="Sree Krushnadevaraya" pitchFamily="2" charset="0"/>
          </a:endParaRPr>
        </a:p>
      </dgm:t>
    </dgm:pt>
    <dgm:pt modelId="{2D94CA8D-F513-4F42-94C5-2D7363710307}" type="parTrans" cxnId="{E98B7860-CA92-44A5-92B7-F969C8A7F640}">
      <dgm:prSet/>
      <dgm:spPr/>
      <dgm:t>
        <a:bodyPr/>
        <a:lstStyle/>
        <a:p>
          <a:pPr>
            <a:lnSpc>
              <a:spcPct val="50000"/>
            </a:lnSpc>
          </a:pPr>
          <a:endParaRPr lang="es-ES" sz="2100">
            <a:effectLst/>
            <a:latin typeface="Sree Krushnadevaraya" pitchFamily="2" charset="0"/>
            <a:cs typeface="Sree Krushnadevaraya" pitchFamily="2" charset="0"/>
          </a:endParaRPr>
        </a:p>
      </dgm:t>
    </dgm:pt>
    <dgm:pt modelId="{3752E77C-97FD-43E8-9740-759B3D9EC46C}" type="sibTrans" cxnId="{E98B7860-CA92-44A5-92B7-F969C8A7F640}">
      <dgm:prSet/>
      <dgm:spPr/>
      <dgm:t>
        <a:bodyPr/>
        <a:lstStyle/>
        <a:p>
          <a:pPr>
            <a:lnSpc>
              <a:spcPct val="50000"/>
            </a:lnSpc>
          </a:pPr>
          <a:endParaRPr lang="es-ES" sz="2100">
            <a:effectLst/>
            <a:latin typeface="Sree Krushnadevaraya" pitchFamily="2" charset="0"/>
            <a:cs typeface="Sree Krushnadevaraya" pitchFamily="2" charset="0"/>
          </a:endParaRPr>
        </a:p>
      </dgm:t>
    </dgm:pt>
    <dgm:pt modelId="{E05C01D3-016E-4670-878C-08DE0F96A464}">
      <dgm:prSet custT="1"/>
      <dgm:spPr/>
      <dgm:t>
        <a:bodyPr tIns="360000"/>
        <a:lstStyle/>
        <a:p>
          <a:pPr>
            <a:lnSpc>
              <a:spcPct val="50000"/>
            </a:lnSpc>
          </a:pPr>
          <a:r>
            <a:rPr lang="te-IN" sz="2100" b="1" dirty="0">
              <a:solidFill>
                <a:schemeClr val="tx1"/>
              </a:solidFill>
              <a:effectLst/>
              <a:latin typeface="Sree Krushnadevaraya" pitchFamily="2" charset="0"/>
              <a:cs typeface="Sree Krushnadevaraya" pitchFamily="2" charset="0"/>
            </a:rPr>
            <a:t>ఇతరుల కోసం విజ్ఞాపన చేయడానికి అది మనల్ని ప్రోత్సహిస్తుంది</a:t>
          </a:r>
          <a:endParaRPr lang="es-ES" sz="2100" dirty="0">
            <a:solidFill>
              <a:schemeClr val="tx1"/>
            </a:solidFill>
            <a:effectLst/>
            <a:latin typeface="Sree Krushnadevaraya" pitchFamily="2" charset="0"/>
            <a:cs typeface="Sree Krushnadevaraya" pitchFamily="2" charset="0"/>
          </a:endParaRPr>
        </a:p>
      </dgm:t>
    </dgm:pt>
    <dgm:pt modelId="{A9EA11E2-C1A2-465B-A49B-670A1E451D9F}" type="parTrans" cxnId="{2850729B-0940-4E3A-ADD7-4BA07538E06D}">
      <dgm:prSet/>
      <dgm:spPr/>
      <dgm:t>
        <a:bodyPr/>
        <a:lstStyle/>
        <a:p>
          <a:pPr>
            <a:lnSpc>
              <a:spcPct val="50000"/>
            </a:lnSpc>
          </a:pPr>
          <a:endParaRPr lang="es-ES" sz="2100">
            <a:effectLst/>
            <a:latin typeface="Sree Krushnadevaraya" pitchFamily="2" charset="0"/>
            <a:cs typeface="Sree Krushnadevaraya" pitchFamily="2" charset="0"/>
          </a:endParaRPr>
        </a:p>
      </dgm:t>
    </dgm:pt>
    <dgm:pt modelId="{43866683-FF4A-452C-8794-5C875B911228}" type="sibTrans" cxnId="{2850729B-0940-4E3A-ADD7-4BA07538E06D}">
      <dgm:prSet/>
      <dgm:spPr/>
      <dgm:t>
        <a:bodyPr/>
        <a:lstStyle/>
        <a:p>
          <a:pPr>
            <a:lnSpc>
              <a:spcPct val="50000"/>
            </a:lnSpc>
          </a:pPr>
          <a:endParaRPr lang="es-ES" sz="2100">
            <a:effectLst/>
            <a:latin typeface="Sree Krushnadevaraya" pitchFamily="2" charset="0"/>
            <a:cs typeface="Sree Krushnadevaraya" pitchFamily="2" charset="0"/>
          </a:endParaRPr>
        </a:p>
      </dgm:t>
    </dgm:pt>
    <dgm:pt modelId="{FA0A4040-3D7E-4DA2-AF11-8D07B0162784}">
      <dgm:prSet custT="1"/>
      <dgm:spPr/>
      <dgm:t>
        <a:bodyPr tIns="288000"/>
        <a:lstStyle/>
        <a:p>
          <a:pPr>
            <a:lnSpc>
              <a:spcPct val="50000"/>
            </a:lnSpc>
          </a:pPr>
          <a:r>
            <a:rPr lang="te-IN" sz="1800" b="1" dirty="0">
              <a:effectLst>
                <a:outerShdw blurRad="38100" dist="38100" dir="2700000" algn="tl">
                  <a:srgbClr val="000000">
                    <a:alpha val="43137"/>
                  </a:srgbClr>
                </a:outerShdw>
              </a:effectLst>
              <a:latin typeface="Sree Krushnadevaraya" pitchFamily="2" charset="0"/>
              <a:cs typeface="Sree Krushnadevaraya" pitchFamily="2" charset="0"/>
            </a:rPr>
            <a:t>దేవుని ద్వారా మనం పొందిన ఆదరణతోనే మనం ఒకరినొకరు ఆదరించుకుంటాము</a:t>
          </a:r>
          <a:endParaRPr lang="es-ES" sz="18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A3ACE87C-F877-471C-9D9F-E16B1D51E6D9}" type="parTrans" cxnId="{DF42FE03-08E0-486D-A1DA-3208EFFC2209}">
      <dgm:prSet/>
      <dgm:spPr/>
      <dgm:t>
        <a:bodyPr/>
        <a:lstStyle/>
        <a:p>
          <a:pPr>
            <a:lnSpc>
              <a:spcPct val="50000"/>
            </a:lnSpc>
          </a:pPr>
          <a:endParaRPr lang="es-ES" sz="2100">
            <a:effectLst/>
            <a:latin typeface="Sree Krushnadevaraya" pitchFamily="2" charset="0"/>
            <a:cs typeface="Sree Krushnadevaraya" pitchFamily="2" charset="0"/>
          </a:endParaRPr>
        </a:p>
      </dgm:t>
    </dgm:pt>
    <dgm:pt modelId="{F2992493-E955-4FD4-B895-5D7D143220E1}" type="sibTrans" cxnId="{DF42FE03-08E0-486D-A1DA-3208EFFC2209}">
      <dgm:prSet/>
      <dgm:spPr/>
      <dgm:t>
        <a:bodyPr/>
        <a:lstStyle/>
        <a:p>
          <a:pPr>
            <a:lnSpc>
              <a:spcPct val="50000"/>
            </a:lnSpc>
          </a:pPr>
          <a:endParaRPr lang="es-ES" sz="2100">
            <a:effectLst/>
            <a:latin typeface="Sree Krushnadevaraya" pitchFamily="2" charset="0"/>
            <a:cs typeface="Sree Krushnadevaraya" pitchFamily="2" charset="0"/>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nchor="t"/>
        <a:lstStyle/>
        <a:p>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ఎఫెసు</a:t>
          </a:r>
          <a:endParaRPr lang="en"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మేసిడోనియా</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nchor="t"/>
        <a:lstStyle/>
        <a:p>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యూదయ</a:t>
          </a:r>
          <a:endParaRPr lang="es-ES" sz="2000" b="1"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nchor="t"/>
        <a:lstStyle/>
        <a:p>
          <a:r>
            <a:rPr lang="te-IN" sz="2000" dirty="0">
              <a:latin typeface="Sree Krushnadevaraya" pitchFamily="2" charset="0"/>
              <a:cs typeface="Sree Krushnadevaraya" pitchFamily="2" charset="0"/>
            </a:rPr>
            <a:t>ఎఫెసు</a:t>
          </a:r>
          <a:endParaRPr lang="en" sz="2000" b="1" dirty="0">
            <a:latin typeface="Sree Krushnadevaraya" pitchFamily="2" charset="0"/>
            <a:cs typeface="Sree Krushnadevaraya" pitchFamily="2" charset="0"/>
          </a:endParaRP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మేసిడోనియా</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యూదయ</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t" anchorCtr="0"/>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324000" rIns="68580" bIns="45720" numCol="1" spcCol="1270" anchor="ctr" anchorCtr="0">
          <a:noAutofit/>
        </a:bodyPr>
        <a:lstStyle/>
        <a:p>
          <a:pPr marL="0" lvl="0" indent="0" algn="ctr" defTabSz="1600200">
            <a:lnSpc>
              <a:spcPct val="50000"/>
            </a:lnSpc>
            <a:spcBef>
              <a:spcPct val="0"/>
            </a:spcBef>
            <a:spcAft>
              <a:spcPct val="35000"/>
            </a:spcAft>
            <a:buNone/>
          </a:pPr>
          <a:r>
            <a:rPr lang="te-IN" sz="3600" b="1" kern="1200" dirty="0">
              <a:effectLst>
                <a:outerShdw blurRad="38100" dist="38100" dir="2700000" algn="tl">
                  <a:srgbClr val="000000">
                    <a:alpha val="43137"/>
                  </a:srgbClr>
                </a:outerShdw>
              </a:effectLst>
              <a:latin typeface="Sree Krushnadevaraya" pitchFamily="2" charset="0"/>
              <a:cs typeface="Sree Krushnadevaraya" pitchFamily="2" charset="0"/>
            </a:rPr>
            <a:t>దేవుని ఆదరణ</a:t>
          </a:r>
          <a:endParaRPr lang="es-ES" sz="36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396000" rIns="149352" bIns="149352" numCol="1" spcCol="1270" anchor="ctr" anchorCtr="0">
          <a:noAutofit/>
        </a:bodyPr>
        <a:lstStyle/>
        <a:p>
          <a:pPr marL="0" lvl="0" indent="0" algn="ctr" defTabSz="933450">
            <a:lnSpc>
              <a:spcPct val="50000"/>
            </a:lnSpc>
            <a:spcBef>
              <a:spcPct val="0"/>
            </a:spcBef>
            <a:spcAft>
              <a:spcPct val="35000"/>
            </a:spcAft>
            <a:buNone/>
          </a:pPr>
          <a:r>
            <a:rPr lang="te-IN" sz="2100" b="1" kern="1200" dirty="0">
              <a:effectLst>
                <a:outerShdw blurRad="38100" dist="38100" dir="2700000" algn="tl">
                  <a:srgbClr val="000000">
                    <a:alpha val="43137"/>
                  </a:srgbClr>
                </a:outerShdw>
              </a:effectLst>
              <a:latin typeface="Sree Krushnadevaraya" pitchFamily="2" charset="0"/>
              <a:cs typeface="Sree Krushnadevaraya" pitchFamily="2" charset="0"/>
            </a:rPr>
            <a:t>అది మనల్ని భయం నుండి విముక్తులను చేస్తుంది</a:t>
          </a:r>
          <a:endParaRPr lang="es-ES" sz="21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360000" rIns="149352" bIns="149352" numCol="1" spcCol="1270" anchor="ctr" anchorCtr="0">
          <a:noAutofit/>
        </a:bodyPr>
        <a:lstStyle/>
        <a:p>
          <a:pPr marL="0" lvl="0" indent="0" algn="ctr" defTabSz="933450">
            <a:lnSpc>
              <a:spcPct val="50000"/>
            </a:lnSpc>
            <a:spcBef>
              <a:spcPct val="0"/>
            </a:spcBef>
            <a:spcAft>
              <a:spcPct val="35000"/>
            </a:spcAft>
            <a:buNone/>
          </a:pPr>
          <a:r>
            <a:rPr lang="te-IN" sz="2100" b="1" kern="1200" dirty="0">
              <a:effectLst>
                <a:outerShdw blurRad="38100" dist="38100" dir="2700000" algn="tl">
                  <a:srgbClr val="000000">
                    <a:alpha val="43137"/>
                  </a:srgbClr>
                </a:outerShdw>
              </a:effectLst>
              <a:latin typeface="Sree Krushnadevaraya" pitchFamily="2" charset="0"/>
              <a:cs typeface="Sree Krushnadevaraya" pitchFamily="2" charset="0"/>
            </a:rPr>
            <a:t>ఆయన మనకు సహాయం చేసిన సందర్భాలను అది మనకు గుర్తుచేస్తుంది</a:t>
          </a:r>
          <a:endParaRPr lang="es-ES" sz="21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396000" rIns="149352" bIns="149352" numCol="1" spcCol="1270" anchor="ctr" anchorCtr="0">
          <a:noAutofit/>
        </a:bodyPr>
        <a:lstStyle/>
        <a:p>
          <a:pPr marL="0" lvl="0" indent="0" algn="ctr" defTabSz="933450">
            <a:lnSpc>
              <a:spcPct val="50000"/>
            </a:lnSpc>
            <a:spcBef>
              <a:spcPct val="0"/>
            </a:spcBef>
            <a:spcAft>
              <a:spcPct val="35000"/>
            </a:spcAft>
            <a:buNone/>
          </a:pPr>
          <a:r>
            <a:rPr lang="te-IN" sz="2100" b="1" kern="1200" dirty="0">
              <a:solidFill>
                <a:schemeClr val="tx1"/>
              </a:solidFill>
              <a:effectLst/>
              <a:latin typeface="Sree Krushnadevaraya" pitchFamily="2" charset="0"/>
              <a:cs typeface="Sree Krushnadevaraya" pitchFamily="2" charset="0"/>
            </a:rPr>
            <a:t>శ్రమలను సహించడానికి అది మనకు సహాయపడుతుంది</a:t>
          </a:r>
          <a:endParaRPr lang="es-ES" sz="2100" kern="1200" dirty="0">
            <a:solidFill>
              <a:schemeClr val="tx1"/>
            </a:solidFill>
            <a:effectLst/>
            <a:latin typeface="Sree Krushnadevaraya" pitchFamily="2" charset="0"/>
            <a:cs typeface="Sree Krushnadevaraya" pitchFamily="2" charset="0"/>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432000" rIns="149352" bIns="149352" numCol="1" spcCol="1270" anchor="ctr" anchorCtr="0">
          <a:noAutofit/>
        </a:bodyPr>
        <a:lstStyle/>
        <a:p>
          <a:pPr marL="0" lvl="0" indent="0" algn="ctr" defTabSz="933450">
            <a:lnSpc>
              <a:spcPct val="50000"/>
            </a:lnSpc>
            <a:spcBef>
              <a:spcPct val="0"/>
            </a:spcBef>
            <a:spcAft>
              <a:spcPct val="35000"/>
            </a:spcAft>
            <a:buNone/>
          </a:pPr>
          <a:r>
            <a:rPr lang="te-IN" sz="2100" b="1" kern="1200" dirty="0">
              <a:solidFill>
                <a:schemeClr val="tx1"/>
              </a:solidFill>
              <a:effectLst/>
              <a:latin typeface="Sree Krushnadevaraya" pitchFamily="2" charset="0"/>
              <a:cs typeface="Sree Krushnadevaraya" pitchFamily="2" charset="0"/>
            </a:rPr>
            <a:t>అది మనల్ని ఆధ్యాత్మిక పరిపక్వత వైపు నడిపిస్తుంది</a:t>
          </a:r>
          <a:endParaRPr lang="es-ES" sz="2100" kern="1200" dirty="0">
            <a:solidFill>
              <a:schemeClr val="tx1"/>
            </a:solidFill>
            <a:effectLst/>
            <a:latin typeface="Sree Krushnadevaraya" pitchFamily="2" charset="0"/>
            <a:cs typeface="Sree Krushnadevaraya" pitchFamily="2" charset="0"/>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360000" rIns="149352" bIns="149352" numCol="1" spcCol="1270" anchor="ctr" anchorCtr="0">
          <a:noAutofit/>
        </a:bodyPr>
        <a:lstStyle/>
        <a:p>
          <a:pPr marL="0" lvl="0" indent="0" algn="ctr" defTabSz="933450">
            <a:lnSpc>
              <a:spcPct val="50000"/>
            </a:lnSpc>
            <a:spcBef>
              <a:spcPct val="0"/>
            </a:spcBef>
            <a:spcAft>
              <a:spcPct val="35000"/>
            </a:spcAft>
            <a:buNone/>
          </a:pPr>
          <a:r>
            <a:rPr lang="te-IN" sz="2100" b="1" kern="1200" dirty="0">
              <a:solidFill>
                <a:schemeClr val="tx1"/>
              </a:solidFill>
              <a:effectLst/>
              <a:latin typeface="Sree Krushnadevaraya" pitchFamily="2" charset="0"/>
              <a:cs typeface="Sree Krushnadevaraya" pitchFamily="2" charset="0"/>
            </a:rPr>
            <a:t>ఇతరుల కోసం విజ్ఞాపన చేయడానికి అది మనల్ని ప్రోత్సహిస్తుంది</a:t>
          </a:r>
          <a:endParaRPr lang="es-ES" sz="2100" kern="1200" dirty="0">
            <a:solidFill>
              <a:schemeClr val="tx1"/>
            </a:solidFill>
            <a:effectLst/>
            <a:latin typeface="Sree Krushnadevaraya" pitchFamily="2" charset="0"/>
            <a:cs typeface="Sree Krushnadevaraya" pitchFamily="2" charset="0"/>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288000" rIns="128016" bIns="128016" numCol="1" spcCol="1270" anchor="ctr" anchorCtr="0">
          <a:noAutofit/>
        </a:bodyPr>
        <a:lstStyle/>
        <a:p>
          <a:pPr marL="0" lvl="0" indent="0" algn="ctr" defTabSz="800100">
            <a:lnSpc>
              <a:spcPct val="50000"/>
            </a:lnSpc>
            <a:spcBef>
              <a:spcPct val="0"/>
            </a:spcBef>
            <a:spcAft>
              <a:spcPct val="35000"/>
            </a:spcAft>
            <a:buNone/>
          </a:pPr>
          <a:r>
            <a:rPr lang="te-IN" sz="1800" b="1" kern="1200" dirty="0">
              <a:effectLst>
                <a:outerShdw blurRad="38100" dist="38100" dir="2700000" algn="tl">
                  <a:srgbClr val="000000">
                    <a:alpha val="43137"/>
                  </a:srgbClr>
                </a:outerShdw>
              </a:effectLst>
              <a:latin typeface="Sree Krushnadevaraya" pitchFamily="2" charset="0"/>
              <a:cs typeface="Sree Krushnadevaraya" pitchFamily="2" charset="0"/>
            </a:rPr>
            <a:t>దేవుని ద్వారా మనం పొందిన ఆదరణతోనే మనం ఒకరినొకరు ఆదరించుకుంటాము</a:t>
          </a:r>
          <a:endParaRPr lang="es-ES" sz="18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ఎఫెసు</a:t>
          </a:r>
          <a:endParaRPr lang="en"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మేసిడోనియా</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యూదయ</a:t>
          </a:r>
          <a:endParaRPr lang="es-ES" sz="2000" b="1"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t" anchorCtr="0">
          <a:noAutofit/>
        </a:bodyPr>
        <a:lstStyle/>
        <a:p>
          <a:pPr marL="0" lvl="0" indent="0" algn="ctr" defTabSz="889000">
            <a:lnSpc>
              <a:spcPct val="90000"/>
            </a:lnSpc>
            <a:spcBef>
              <a:spcPct val="0"/>
            </a:spcBef>
            <a:spcAft>
              <a:spcPct val="35000"/>
            </a:spcAft>
            <a:buNone/>
          </a:pPr>
          <a:r>
            <a:rPr lang="te-IN" sz="2000" kern="1200" dirty="0">
              <a:latin typeface="Sree Krushnadevaraya" pitchFamily="2" charset="0"/>
              <a:cs typeface="Sree Krushnadevaraya" pitchFamily="2" charset="0"/>
            </a:rPr>
            <a:t>ఎఫెసు</a:t>
          </a:r>
          <a:endParaRPr lang="en" sz="2000" b="1" kern="1200" dirty="0">
            <a:latin typeface="Sree Krushnadevaraya" pitchFamily="2" charset="0"/>
            <a:cs typeface="Sree Krushnadevaraya" pitchFamily="2" charset="0"/>
          </a:endParaRP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మేసిడోనియా</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కొరింథు</a:t>
          </a:r>
          <a:endParaRPr lang="e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t" anchorCtr="0">
          <a:noAutofit/>
        </a:bodyPr>
        <a:lstStyle/>
        <a:p>
          <a:pPr marL="0" lvl="0" indent="0" algn="ctr" defTabSz="889000">
            <a:lnSpc>
              <a:spcPct val="90000"/>
            </a:lnSpc>
            <a:spcBef>
              <a:spcPct val="0"/>
            </a:spcBef>
            <a:spcAft>
              <a:spcPct val="35000"/>
            </a:spcAft>
            <a:buNone/>
          </a:pPr>
          <a:r>
            <a:rPr lang="te-IN"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rPr>
            <a:t>యూదయ</a:t>
          </a:r>
          <a:endParaRPr lang="es-ES" sz="2000" b="1" kern="1200" dirty="0">
            <a:solidFill>
              <a:prstClr val="white"/>
            </a:solidFill>
            <a:effectLst>
              <a:outerShdw blurRad="38100" dist="38100" dir="2700000" algn="tl">
                <a:srgbClr val="000000">
                  <a:alpha val="43137"/>
                </a:srgbClr>
              </a:outerShdw>
            </a:effectLst>
            <a:latin typeface="Sree Krushnadevaraya" pitchFamily="2" charset="0"/>
            <a:ea typeface="+mn-ea"/>
            <a:cs typeface="Sree Krushnadevaraya" pitchFamily="2" charset="0"/>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12/08/2026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12/08/2026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3" Type="http://schemas.openxmlformats.org/officeDocument/2006/relationships/image" Target="../media/image5.jpeg"/><Relationship Id="rId7" Type="http://schemas.openxmlformats.org/officeDocument/2006/relationships/image" Target="../media/image8.png"/><Relationship Id="rId12" Type="http://schemas.microsoft.com/office/2007/relationships/hdphoto" Target="../media/hdphoto5.wdp"/><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png"/><Relationship Id="rId5" Type="http://schemas.microsoft.com/office/2007/relationships/hdphoto" Target="../media/hdphoto2.wdp"/><Relationship Id="rId15" Type="http://schemas.openxmlformats.org/officeDocument/2006/relationships/image" Target="../media/image12.jpeg"/><Relationship Id="rId10" Type="http://schemas.microsoft.com/office/2007/relationships/hdphoto" Target="../media/hdphoto4.wdp"/><Relationship Id="rId4" Type="http://schemas.openxmlformats.org/officeDocument/2006/relationships/image" Target="../media/image6.png"/><Relationship Id="rId9" Type="http://schemas.openxmlformats.org/officeDocument/2006/relationships/image" Target="../media/image9.png"/><Relationship Id="rId14" Type="http://schemas.microsoft.com/office/2007/relationships/hdphoto" Target="../media/hdphoto6.wdp"/></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20.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image" Target="../media/image27.jpe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0.pn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a:t>
            </a:r>
            <a:endParaRPr lang="en-US"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a:p>
            <a:pPr algn="ctr"/>
            <a:r>
              <a:rPr lang="te-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rPr>
              <a:t>1, 2 పత్రికలు</a:t>
            </a:r>
            <a:endParaRPr lang="en-IN" sz="4800" b="1" dirty="0">
              <a:ln>
                <a:solidFill>
                  <a:sysClr val="windowText" lastClr="000000"/>
                </a:solidFill>
              </a:ln>
              <a:solidFill>
                <a:sysClr val="windowText" lastClr="000000"/>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6">
              <a:shade val="50000"/>
            </a:schemeClr>
          </a:lnRef>
          <a:fillRef idx="1">
            <a:schemeClr val="accent6"/>
          </a:fillRef>
          <a:effectRef idx="0">
            <a:schemeClr val="accent6"/>
          </a:effectRef>
          <a:fontRef idx="minor">
            <a:schemeClr val="lt1"/>
          </a:fontRef>
        </p:style>
        <p:txBody>
          <a:bodyPr tIns="396000" rtlCol="0" anchor="b"/>
          <a:lstStyle/>
          <a:p>
            <a:pPr algn="ctr"/>
            <a:r>
              <a:rPr lang="en-US" sz="80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9</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r>
              <a:rPr lang="te-IN" sz="6600" b="1" spc="300" dirty="0">
                <a:ln w="10160">
                  <a:solidFill>
                    <a:sysClr val="windowText" lastClr="000000"/>
                  </a:solidFill>
                  <a:prstDash val="solid"/>
                </a:ln>
                <a:solidFill>
                  <a:sysClr val="windowText" lastClr="000000"/>
                </a:solidFill>
                <a:effectLst>
                  <a:glow rad="101600">
                    <a:schemeClr val="accent4">
                      <a:satMod val="175000"/>
                      <a:alpha val="40000"/>
                    </a:schemeClr>
                  </a:glow>
                  <a:outerShdw blurRad="38100" dist="22860" dir="5400000" algn="tl" rotWithShape="0">
                    <a:srgbClr val="00B0F0"/>
                  </a:outerShdw>
                </a:effectLst>
                <a:latin typeface="Sree Krushnadevaraya" pitchFamily="2" charset="0"/>
                <a:cs typeface="Sree Krushnadevaraya" pitchFamily="2" charset="0"/>
              </a:rPr>
              <a:t>ప్రేమ యొక్క నడిపింపులో సువార్త పరిచర్య</a:t>
            </a:r>
            <a:r>
              <a:rPr lang="en-US"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a:t>
            </a:r>
            <a:r>
              <a:rPr lang="te-IN" sz="6600" dirty="0">
                <a:ln w="19050">
                  <a:solidFill>
                    <a:sysClr val="windowText" lastClr="000000"/>
                  </a:solidFill>
                </a:ln>
                <a:solidFill>
                  <a:sysClr val="windowText" lastClr="000000"/>
                </a:solidFill>
                <a:effectLst>
                  <a:glow rad="101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4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601260"/>
          </a:xfrm>
          <a:prstGeom prst="rect">
            <a:avLst/>
          </a:prstGeom>
          <a:noFill/>
        </p:spPr>
        <p:txBody>
          <a:bodyPr wrap="square">
            <a:spAutoFit/>
          </a:bodyPr>
          <a:lstStyle/>
          <a:p>
            <a:pPr>
              <a:spcBef>
                <a:spcPts val="600"/>
              </a:spcBef>
            </a:pPr>
            <a:r>
              <a:rPr lang="en" sz="3200" b="1" dirty="0">
                <a:latin typeface="Sree Krushnadevaraya" pitchFamily="2" charset="0"/>
                <a:cs typeface="Sree Krushnadevaraya" pitchFamily="2" charset="0"/>
              </a:rPr>
              <a:t>“</a:t>
            </a:r>
            <a:r>
              <a:rPr lang="te-IN" sz="3200" b="1" dirty="0">
                <a:latin typeface="Sree Krushnadevaraya" pitchFamily="2" charset="0"/>
                <a:cs typeface="Sree Krushnadevaraya" pitchFamily="2" charset="0"/>
              </a:rPr>
              <a:t>ఈ నమ్మకమైన దూత కొరింథులోని విశ్వాసులలో అద్భుతమైన మార్పు సంభవించిన సంతోషకరమైన వార్తను తీసుకొని వచ్చెను. అనేకులు పౌలు పత్రికలోని ఉపదేశమును అంగీకరించి తమ పాపముల విషయమై మారుమనస్సు పొందిరి. వారి జీవితాలు ఇక క్రైస్తవత్వానికి నిందగా ఉండక, ఆచరణాత్మకమైన దైవభక్తికి అనుకూలంగా శక్తివంతమైన ప్రభావాన్ని చూపించెను. […]</a:t>
            </a:r>
          </a:p>
          <a:p>
            <a:pPr>
              <a:spcBef>
                <a:spcPts val="600"/>
              </a:spcBef>
            </a:pPr>
            <a:r>
              <a:rPr lang="te-IN" sz="3200" b="1" dirty="0">
                <a:latin typeface="Sree Krushnadevaraya" pitchFamily="2" charset="0"/>
                <a:cs typeface="Sree Krushnadevaraya" pitchFamily="2" charset="0"/>
              </a:rPr>
              <a:t>హృదయముపై దైవిక కృప ప్రభావముచేత కలిగే ఆ మారుమనస్సు పాపమును ఒప్పుకొని దానిని విడిచిపెట్టుటకు నడిపించును. కొరింథులోని విశ్వాసుల జీవితాలలో కనిపించిన ఫలములు ఇవేనని అపొస్తలుడు ప్రకటించెను</a:t>
            </a:r>
            <a:r>
              <a:rPr lang="en-US" sz="3200" b="1" dirty="0">
                <a:latin typeface="Sree Krushnadevaraya" pitchFamily="2" charset="0"/>
                <a:cs typeface="Sree Krushnadevaraya" pitchFamily="2" charset="0"/>
              </a:rPr>
              <a:t>”.</a:t>
            </a:r>
            <a:endParaRPr lang="en" sz="32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6233827" y="5565345"/>
            <a:ext cx="5548314" cy="461665"/>
          </a:xfrm>
          <a:prstGeom prst="rect">
            <a:avLst/>
          </a:prstGeom>
          <a:noFill/>
        </p:spPr>
        <p:txBody>
          <a:bodyPr wrap="none" rtlCol="0">
            <a:spAutoFit/>
          </a:bodyPr>
          <a:lstStyle/>
          <a:p>
            <a:pPr algn="r"/>
            <a:r>
              <a:rPr lang="te-IN" sz="2400" b="1" dirty="0">
                <a:latin typeface="Sree Krushnadevaraya" pitchFamily="2" charset="0"/>
                <a:cs typeface="Sree Krushnadevaraya" pitchFamily="2" charset="0"/>
              </a:rPr>
              <a:t>ఈ. జి. వైట్</a:t>
            </a:r>
            <a:r>
              <a:rPr lang="en-IN" sz="2400" b="1" dirty="0">
                <a:latin typeface="Sree Krushnadevaraya" pitchFamily="2" charset="0"/>
                <a:cs typeface="Sree Krushnadevaraya" pitchFamily="2" charset="0"/>
              </a:rPr>
              <a:t> (</a:t>
            </a:r>
            <a:r>
              <a:rPr lang="te-IN" sz="2400" b="1" dirty="0">
                <a:latin typeface="Sree Krushnadevaraya" pitchFamily="2" charset="0"/>
                <a:cs typeface="Sree Krushnadevaraya" pitchFamily="2" charset="0"/>
              </a:rPr>
              <a:t>ది యాక్ట్స్ ఆఫ్ ది అపోస్తల్స్, పుట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264508"/>
            <a:ext cx="4086225" cy="1938992"/>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te-IN" sz="4000" dirty="0">
                <a:latin typeface="Sree Krushnadevaraya" pitchFamily="2" charset="0"/>
                <a:cs typeface="Sree Krushnadevaraya" pitchFamily="2" charset="0"/>
              </a:rPr>
              <a:t>ప్రేమ యొక్క నడిపింపులో సువార్త పరిచర్య</a:t>
            </a:r>
            <a:endPar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8104406" y="6419850"/>
            <a:ext cx="3946914" cy="461665"/>
          </a:xfrm>
          <a:prstGeom prst="rect">
            <a:avLst/>
          </a:prstGeom>
          <a:noFill/>
        </p:spPr>
        <p:txBody>
          <a:bodyPr wrap="none" rtlCol="0">
            <a:spAutoFit/>
          </a:bodyPr>
          <a:lstStyle/>
          <a:p>
            <a:pPr algn="r"/>
            <a:r>
              <a:rPr lang="te-IN" sz="2400" b="1" dirty="0">
                <a:solidFill>
                  <a:srgbClr val="D3C1AD"/>
                </a:solidFill>
                <a:effectLst>
                  <a:outerShdw blurRad="38100" dist="38100" dir="2700000" algn="tl">
                    <a:srgbClr val="000000">
                      <a:alpha val="43137"/>
                    </a:srgbClr>
                  </a:outerShdw>
                </a:effectLst>
                <a:latin typeface="Sree Krushnadevaraya" pitchFamily="2" charset="0"/>
                <a:cs typeface="Sree Krushnadevaraya" pitchFamily="2" charset="0"/>
              </a:rPr>
              <a:t>ఆగస్టు 29, 2026 కొరకు పాఠము 9</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416320"/>
          </a:xfrm>
          <a:prstGeom prst="rect">
            <a:avLst/>
          </a:prstGeom>
          <a:noFill/>
        </p:spPr>
        <p:txBody>
          <a:bodyPr wrap="square">
            <a:spAutoFit/>
          </a:bodyPr>
          <a:lstStyle/>
          <a:p>
            <a:pPr lvl="0" algn="ctr">
              <a:defRPr/>
            </a:pPr>
            <a:r>
              <a:rPr kumimoji="0" 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Sree Krushnadevaraya" pitchFamily="2" charset="0"/>
                <a:cs typeface="Sree Krushnadevaraya" pitchFamily="2" charset="0"/>
              </a:rPr>
              <a:t>“</a:t>
            </a:r>
            <a:r>
              <a:rPr lang="te-IN" sz="2400" b="1" dirty="0">
                <a:solidFill>
                  <a:prstClr val="white"/>
                </a:solidFill>
                <a:effectLst>
                  <a:outerShdw blurRad="38100" dist="38100" dir="2700000" algn="tl">
                    <a:srgbClr val="000000"/>
                  </a:outerShdw>
                </a:effectLst>
                <a:latin typeface="Sree Krushnadevaraya" pitchFamily="2" charset="0"/>
                <a:cs typeface="Sree Krushnadevaraya" pitchFamily="2" charset="0"/>
              </a:rPr>
              <a:t>మీకు దుఃఖము కలుగవలెనని కాదు గాని, మీయెడల నాకు కలిగియున్న అత్యధికమైన ప్రేమను మీరు తెలిసికొనవలెనని, నిండు శ్రమతోను మనోవేదనతోను ఎంతో కన్నీరు విడుచుచు మీకు వ్రాసితిని.</a:t>
            </a:r>
            <a:r>
              <a:rPr kumimoji="0" 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Sree Krushnadevaraya" pitchFamily="2" charset="0"/>
                <a:cs typeface="Sree Krushnadevaraya" pitchFamily="2" charset="0"/>
              </a:rPr>
              <a:t>”</a:t>
            </a:r>
          </a:p>
          <a:p>
            <a:pPr lvl="0" algn="ctr">
              <a:defRPr/>
            </a:pPr>
            <a:r>
              <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Sree Krushnadevaraya" pitchFamily="2" charset="0"/>
                <a:cs typeface="Sree Krushnadevaraya" pitchFamily="2" charset="0"/>
              </a:rPr>
              <a:t>(</a:t>
            </a:r>
            <a:r>
              <a:rPr lang="te-IN" sz="2400" b="1" dirty="0">
                <a:solidFill>
                  <a:prstClr val="white"/>
                </a:solidFill>
                <a:effectLst>
                  <a:outerShdw blurRad="38100" dist="38100" dir="2700000" algn="tl">
                    <a:srgbClr val="000000"/>
                  </a:outerShdw>
                </a:effectLst>
                <a:latin typeface="Sree Krushnadevaraya" pitchFamily="2" charset="0"/>
                <a:cs typeface="Sree Krushnadevaraya" pitchFamily="2" charset="0"/>
              </a:rPr>
              <a:t>2 కోరింథీయులకు 2:4</a:t>
            </a:r>
            <a:r>
              <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Sree Krushnadevaraya" pitchFamily="2" charset="0"/>
                <a:cs typeface="Sree Krushnadevaraya" pitchFamily="2" charset="0"/>
              </a:rPr>
              <a:t>)</a:t>
            </a: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latin typeface="Sree Krushnadevaraya" pitchFamily="2" charset="0"/>
                <a:cs typeface="Sree Krushnadevaraya" pitchFamily="2" charset="0"/>
              </a:rPr>
              <a:t> </a:t>
            </a:r>
            <a:r>
              <a:rPr lang="te-IN" sz="2000" b="1" dirty="0">
                <a:solidFill>
                  <a:schemeClr val="bg1"/>
                </a:solidFill>
                <a:highlight>
                  <a:srgbClr val="C51F23"/>
                </a:highlight>
                <a:latin typeface="Sree Krushnadevaraya" pitchFamily="2" charset="0"/>
                <a:cs typeface="Sree Krushnadevaraya" pitchFamily="2" charset="0"/>
              </a:rPr>
              <a:t>శ్రమలో దేవుని ఆదరణ</a:t>
            </a:r>
            <a:endParaRPr lang="en" sz="2000" b="1" dirty="0">
              <a:solidFill>
                <a:schemeClr val="bg1"/>
              </a:solidFill>
              <a:highlight>
                <a:srgbClr val="C51F23"/>
              </a:highlight>
              <a:latin typeface="Sree Krushnadevaraya" pitchFamily="2" charset="0"/>
              <a:cs typeface="Sree Krushnadevaraya" pitchFamily="2" charset="0"/>
            </a:endParaRPr>
          </a:p>
          <a:p>
            <a:pPr>
              <a:spcBef>
                <a:spcPts val="1800"/>
              </a:spcBef>
            </a:pPr>
            <a:r>
              <a:rPr lang="en" sz="2000" b="1" dirty="0">
                <a:solidFill>
                  <a:schemeClr val="bg1"/>
                </a:solidFill>
                <a:highlight>
                  <a:srgbClr val="6E20B5"/>
                </a:highlight>
                <a:latin typeface="Sree Krushnadevaraya" pitchFamily="2" charset="0"/>
                <a:cs typeface="Sree Krushnadevaraya" pitchFamily="2" charset="0"/>
              </a:rPr>
              <a:t> </a:t>
            </a:r>
            <a:r>
              <a:rPr lang="te-IN" sz="2000" b="1" dirty="0">
                <a:solidFill>
                  <a:schemeClr val="bg1"/>
                </a:solidFill>
                <a:highlight>
                  <a:srgbClr val="6E20B5"/>
                </a:highlight>
                <a:latin typeface="Sree Krushnadevaraya" pitchFamily="2" charset="0"/>
                <a:cs typeface="Sree Krushnadevaraya" pitchFamily="2" charset="0"/>
              </a:rPr>
              <a:t>పరిచర్యలో పరిశుద్ధత మరియు నిష్కపటత</a:t>
            </a:r>
            <a:endParaRPr lang="en" sz="2000" b="1" dirty="0">
              <a:solidFill>
                <a:schemeClr val="bg1"/>
              </a:solidFill>
              <a:highlight>
                <a:srgbClr val="6E20B5"/>
              </a:highlight>
              <a:latin typeface="Sree Krushnadevaraya" pitchFamily="2" charset="0"/>
              <a:cs typeface="Sree Krushnadevaraya" pitchFamily="2" charset="0"/>
            </a:endParaRPr>
          </a:p>
          <a:p>
            <a:pPr>
              <a:spcBef>
                <a:spcPts val="1800"/>
              </a:spcBef>
            </a:pPr>
            <a:r>
              <a:rPr lang="en" sz="2000" b="1" dirty="0">
                <a:solidFill>
                  <a:schemeClr val="bg1"/>
                </a:solidFill>
                <a:highlight>
                  <a:srgbClr val="0975A4"/>
                </a:highlight>
                <a:latin typeface="Sree Krushnadevaraya" pitchFamily="2" charset="0"/>
                <a:cs typeface="Sree Krushnadevaraya" pitchFamily="2" charset="0"/>
              </a:rPr>
              <a:t> </a:t>
            </a:r>
            <a:r>
              <a:rPr lang="te-IN" sz="2000" b="1" dirty="0">
                <a:solidFill>
                  <a:schemeClr val="bg1"/>
                </a:solidFill>
                <a:highlight>
                  <a:srgbClr val="0975A4"/>
                </a:highlight>
                <a:latin typeface="Sree Krushnadevaraya" pitchFamily="2" charset="0"/>
                <a:cs typeface="Sree Krushnadevaraya" pitchFamily="2" charset="0"/>
              </a:rPr>
              <a:t>జ్ఞానముతో ప్రవర్తించుట</a:t>
            </a:r>
            <a:endParaRPr lang="en" sz="2000" b="1" dirty="0">
              <a:solidFill>
                <a:schemeClr val="bg1"/>
              </a:solidFill>
              <a:highlight>
                <a:srgbClr val="0975A4"/>
              </a:highlight>
              <a:latin typeface="Sree Krushnadevaraya" pitchFamily="2" charset="0"/>
              <a:cs typeface="Sree Krushnadevaraya" pitchFamily="2" charset="0"/>
            </a:endParaRPr>
          </a:p>
          <a:p>
            <a:pPr>
              <a:spcBef>
                <a:spcPts val="1800"/>
              </a:spcBef>
            </a:pPr>
            <a:r>
              <a:rPr lang="en" sz="2000" b="1" dirty="0">
                <a:solidFill>
                  <a:schemeClr val="bg1"/>
                </a:solidFill>
                <a:highlight>
                  <a:srgbClr val="099E3D"/>
                </a:highlight>
                <a:latin typeface="Sree Krushnadevaraya" pitchFamily="2" charset="0"/>
                <a:cs typeface="Sree Krushnadevaraya" pitchFamily="2" charset="0"/>
              </a:rPr>
              <a:t> </a:t>
            </a:r>
            <a:r>
              <a:rPr lang="te-IN" sz="2000" b="1" dirty="0">
                <a:solidFill>
                  <a:schemeClr val="bg1"/>
                </a:solidFill>
                <a:highlight>
                  <a:srgbClr val="099E3D"/>
                </a:highlight>
                <a:latin typeface="Sree Krushnadevaraya" pitchFamily="2" charset="0"/>
                <a:cs typeface="Sree Krushnadevaraya" pitchFamily="2" charset="0"/>
              </a:rPr>
              <a:t>క్షమాపణ మరియు పునరుద్ధరణ</a:t>
            </a:r>
            <a:endParaRPr lang="en" sz="2000" b="1" dirty="0">
              <a:solidFill>
                <a:schemeClr val="bg1"/>
              </a:solidFill>
              <a:highlight>
                <a:srgbClr val="099E3D"/>
              </a:highlight>
              <a:latin typeface="Sree Krushnadevaraya" pitchFamily="2" charset="0"/>
              <a:cs typeface="Sree Krushnadevaraya" pitchFamily="2" charset="0"/>
            </a:endParaRPr>
          </a:p>
          <a:p>
            <a:pPr>
              <a:spcBef>
                <a:spcPts val="1800"/>
              </a:spcBef>
            </a:pPr>
            <a:r>
              <a:rPr lang="en" sz="2000" b="1" dirty="0">
                <a:solidFill>
                  <a:schemeClr val="bg1"/>
                </a:solidFill>
                <a:highlight>
                  <a:srgbClr val="CB7B2B"/>
                </a:highlight>
                <a:latin typeface="Sree Krushnadevaraya" pitchFamily="2" charset="0"/>
                <a:cs typeface="Sree Krushnadevaraya" pitchFamily="2" charset="0"/>
              </a:rPr>
              <a:t> </a:t>
            </a:r>
            <a:r>
              <a:rPr lang="te-IN" sz="2000" b="1" dirty="0">
                <a:solidFill>
                  <a:schemeClr val="bg1"/>
                </a:solidFill>
                <a:highlight>
                  <a:srgbClr val="CB7B2B"/>
                </a:highlight>
                <a:latin typeface="Sree Krushnadevaraya" pitchFamily="2" charset="0"/>
                <a:cs typeface="Sree Krushnadevaraya" pitchFamily="2" charset="0"/>
              </a:rPr>
              <a:t>క్రీస్తు సువాసన</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కొరింథీయులకు వ్రాసిన రెండవ పత్రికను మనము అధ్యయనం చేయుచుండగా, సంఘము యొక్క క్షేమముపట్ల అపొస్తలునికి ఎంతో శ్రద్ధ ఉన్నదని గమనించుచున్నాము.</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417582"/>
            <a:ext cx="6619874" cy="163121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పౌలు సంఘాన్ని అంతర్గత మరియు బాహ్యమైన ఈ క్లిష్ట పరిస్థితులను ఎదుర్కోవడానికి సిద్ధం చేస్తూ, నిస్వార్థ ప్రేమతో కూడిన ఐక్య సంఘంగా ఎలా ఉండాలో వారికి బోధిస్తాడు. ఆయన ఇచ్చిన ఈ ఉపదేశం ద్వారా, మనం నేడు "జీవమునకు నడిపించే జీవపు సువాసన"గా (2 కొరింథీయులకు 2:16) ఎలా ఉండాలో నేర్చుకోవచ్చు.</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288626"/>
            <a:ext cx="6619874"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పాపముతో నిండిన ఈ లోకంలో దేవుని మార్గములను అనుసరించుట ఎప్పుడూ సులభము కాదు; మొదటి శతాబ్దములో తాను క్రైస్తవుడనని ప్రకటించుకొనుట తీవ్రమైన కష్టాలను కలిగించగలిగెను.</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F669FE24-B012-F4C1-F522-FB1E4097FD7F}"/>
              </a:ext>
            </a:extLst>
          </p:cNvPr>
          <p:cNvSpPr txBox="1"/>
          <p:nvPr/>
        </p:nvSpPr>
        <p:spPr>
          <a:xfrm>
            <a:off x="0" y="73152"/>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te-I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శ్రమలో దేవుని ఆదరణ</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124851" y="633323"/>
            <a:ext cx="11872077" cy="830997"/>
          </a:xfrm>
          <a:prstGeom prst="rect">
            <a:avLst/>
          </a:prstGeom>
          <a:noFill/>
        </p:spPr>
        <p:txBody>
          <a:bodyPr wrap="square">
            <a:spAutoFit/>
          </a:bodyPr>
          <a:lstStyle/>
          <a:p>
            <a:pPr algn="ctr"/>
            <a:r>
              <a:rPr lang="en" sz="24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4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దేవుడు మమ్మును ఏ ఆదరణతో ఆదరించుచున్నాడో, ఆ ఆదరణతో ఎట్టి శ్రమలలో ఉన్నవారినైనను ఆదరించుటకు శక్తిగల వారమగునట్లు, ఆయన మాశ్రమ అంతటిలో మమ్మును ఆదరించుచున్నాడు</a:t>
            </a:r>
            <a:r>
              <a:rPr lang="en" sz="24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4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2 కోరింథీయులకు 1:4</a:t>
            </a:r>
            <a:r>
              <a:rPr lang="en" sz="2400" b="1" dirty="0">
                <a:solidFill>
                  <a:schemeClr val="accent4">
                    <a:lumMod val="40000"/>
                    <a:lumOff val="60000"/>
                  </a:schemeClr>
                </a:solidFill>
                <a:effectLst>
                  <a:outerShdw blurRad="38100" dist="38100" dir="2700000" algn="tl">
                    <a:srgbClr val="000000">
                      <a:alpha val="43137"/>
                    </a:srgbClr>
                  </a:outerShdw>
                </a:effectLst>
                <a:latin typeface="Sree Krushnadevaraya" pitchFamily="2" charset="0"/>
                <a:cs typeface="Sree Krushnadevaraya" pitchFamily="2"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522474"/>
            <a:ext cx="7212430"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'కొరింథీయులకు రాసిన రెండవ పత్రిక'లో పౌలు ఓదార్పు గురించి అత్యంత విస్తృతంగా ప్రస్తావించారు. ఆ సంఘం ఒక క్లిష్టమైన పరిస్థితిని ఎదుర్కొంటూ ఉండగా, పౌలు రాసిన అంతకుముందరి లేఖ వారిని విచారంలోకి నెట్టివేసింది.</a:t>
            </a:r>
            <a:endParaRPr lang="en" sz="2000" b="1" dirty="0">
              <a:latin typeface="Sree Krushnadevaraya" pitchFamily="2" charset="0"/>
              <a:cs typeface="Sree Krushnadevaraya" pitchFamily="2" charset="0"/>
            </a:endParaRP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966066790"/>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984730" y="3529297"/>
            <a:ext cx="2781700" cy="3477875"/>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తన సొంత ప్రాణానికే ప్రమాదం వాటిల్లిన మరియు తాను నిరుత్సాహానికి గురైన పరిస్థితులను ఆయన స్వయంగా ఎదుర్కొన్నాడు (2 కొరింథీయులకు 1:8-10). అయితే దేవుడు ఆయనను ఆదరించాడు, ఇప్పుడు ఆయన ఆ ఆదరణను సంఘానికి అందిస్తున్నాడు (2 కొరింథీయులకు 1:6).</a:t>
            </a:r>
            <a:endParaRPr lang="en" sz="2000" b="1" dirty="0">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C8396DA5-8858-611A-463A-520FE78E0D7E}"/>
              </a:ext>
            </a:extLst>
          </p:cNvPr>
          <p:cNvSpPr txBox="1"/>
          <p:nvPr/>
        </p:nvSpPr>
        <p:spPr>
          <a:xfrm>
            <a:off x="76906" y="2596351"/>
            <a:ext cx="7212430"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అయితే ఆ దుఃఖం “దైవభక్తితో కూడినది,” అది పశ్చాత్తాపానికి దారితీస్తుంది (2 కొరింథీ. 7:10). కాబట్టి పౌలు ఆ దుఃఖం వారిని ముంచివేయాలని కోరుకోడు, దానికి బదులుగా వారు ఓదార్చబడాలని కోరుకుంటాడు.</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81888"/>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dirty="0">
                <a:ln/>
                <a:solidFill>
                  <a:schemeClr val="accent3"/>
                </a:solidFill>
                <a:latin typeface="Sree Krushnadevaraya" pitchFamily="2" charset="0"/>
                <a:cs typeface="Sree Krushnadevaraya" pitchFamily="2" charset="0"/>
              </a:rPr>
              <a:t>పరిచర్యలో పరిశుద్ధత మరియు నిష్కపటత</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720865"/>
            <a:ext cx="12192000" cy="1015663"/>
          </a:xfrm>
          <a:prstGeom prst="rect">
            <a:avLst/>
          </a:prstGeom>
          <a:noFill/>
        </p:spPr>
        <p:txBody>
          <a:bodyPr wrap="square">
            <a:spAutoFit/>
            <a:scene3d>
              <a:camera prst="orthographicFront"/>
              <a:lightRig rig="threePt" dir="t"/>
            </a:scene3d>
            <a:sp3d extrusionH="57150">
              <a:bevelT w="38100" h="38100"/>
            </a:sp3d>
          </a:bodyPr>
          <a:lstStyle/>
          <a:p>
            <a:pPr algn="ctr"/>
            <a:r>
              <a:rPr lang="en" sz="2000" b="1" dirty="0">
                <a:solidFill>
                  <a:schemeClr val="accent1">
                    <a:lumMod val="75000"/>
                  </a:schemeClr>
                </a:solidFill>
                <a:latin typeface="Sree Krushnadevaraya" pitchFamily="2" charset="0"/>
                <a:cs typeface="Sree Krushnadevaraya" pitchFamily="2" charset="0"/>
              </a:rPr>
              <a:t>“</a:t>
            </a:r>
            <a:r>
              <a:rPr lang="te-IN" sz="2000" b="1" dirty="0">
                <a:solidFill>
                  <a:schemeClr val="accent1">
                    <a:lumMod val="75000"/>
                  </a:schemeClr>
                </a:solidFill>
                <a:latin typeface="Sree Krushnadevaraya" pitchFamily="2" charset="0"/>
                <a:cs typeface="Sree Krushnadevaraya" pitchFamily="2" charset="0"/>
              </a:rPr>
              <a:t>మా అతిశయమేదనగా, లౌకిక జ్ఞానము ననుసరింపక, దేవుడనుగ్రహించు పరిశుద్ధతతోను నిష్కాపట్యముతోను దేవుని కృపనే అనుసరించి లోకములో నడుచుకొంటిమనియు, విశేషముగా మీయెడలను నడుచుకొంటిమనియు, మా మనస్సాక్షి సాక్ష్యమిచ్చుటయే</a:t>
            </a:r>
            <a:r>
              <a:rPr lang="en" sz="2000" b="1" dirty="0">
                <a:solidFill>
                  <a:schemeClr val="accent1">
                    <a:lumMod val="75000"/>
                  </a:schemeClr>
                </a:solidFill>
                <a:latin typeface="Sree Krushnadevaraya" pitchFamily="2" charset="0"/>
                <a:cs typeface="Sree Krushnadevaraya" pitchFamily="2" charset="0"/>
              </a:rPr>
              <a:t>” </a:t>
            </a:r>
          </a:p>
          <a:p>
            <a:pPr algn="ctr"/>
            <a:r>
              <a:rPr lang="en" sz="2000" b="1" dirty="0">
                <a:solidFill>
                  <a:schemeClr val="accent1">
                    <a:lumMod val="75000"/>
                  </a:schemeClr>
                </a:solidFill>
                <a:latin typeface="Sree Krushnadevaraya" pitchFamily="2" charset="0"/>
                <a:cs typeface="Sree Krushnadevaraya" pitchFamily="2" charset="0"/>
              </a:rPr>
              <a:t>(</a:t>
            </a:r>
            <a:r>
              <a:rPr lang="te-IN" sz="2000" b="1" dirty="0">
                <a:solidFill>
                  <a:schemeClr val="accent1">
                    <a:lumMod val="75000"/>
                  </a:schemeClr>
                </a:solidFill>
                <a:latin typeface="Sree Krushnadevaraya" pitchFamily="2" charset="0"/>
                <a:cs typeface="Sree Krushnadevaraya" pitchFamily="2" charset="0"/>
              </a:rPr>
              <a:t>2 కోరింథీయులకు 1:12</a:t>
            </a:r>
            <a:r>
              <a:rPr lang="en" sz="2000" b="1" dirty="0">
                <a:solidFill>
                  <a:schemeClr val="accent1">
                    <a:lumMod val="75000"/>
                  </a:schemeClr>
                </a:solidFill>
                <a:latin typeface="Sree Krushnadevaraya" pitchFamily="2" charset="0"/>
                <a:cs typeface="Sree Krushnadevaraya" pitchFamily="2" charset="0"/>
              </a:rPr>
              <a:t>)</a:t>
            </a:r>
            <a:endParaRPr lang="es-ES" sz="2000" b="1" dirty="0">
              <a:solidFill>
                <a:schemeClr val="accent1">
                  <a:lumMod val="75000"/>
                </a:schemeClr>
              </a:solidFill>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705946"/>
            <a:ext cx="7309055"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కొందరు పౌలును తక్కువగా చూస్తూ, ఆయన బలహీనుడని మరియు నిర్ణయాలు తీసుకోలేనివాడని నిందించారు (2 కొరింథీయులకు 10:10). ఈ కారణం చేత, అలాగే ఆయన ఇచ్చే సలహాలను ఇతరులు స్వీకరించి అంగీకరించేలా చేయడానికి, అటువంటి నిందల నుండి తనను తాను సమర్థించుకోవడం ఆ అపొస్తలునికి అవసరమైంది.</a:t>
            </a:r>
            <a:endParaRPr lang="en" sz="2000" b="1" dirty="0">
              <a:latin typeface="Sree Krushnadevaraya" pitchFamily="2" charset="0"/>
              <a:cs typeface="Sree Krushnadevaraya" pitchFamily="2" charset="0"/>
            </a:endParaRP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4296130"/>
            <a:ext cx="2277702" cy="224676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చర్చిలోనూ, బయటా కూడా తన ప్రవర్తన పవిత్రంగా మరియు నిజాయితీగా (శుద్ధంగా) ఉందని అతనూ, అతని సహచరులూ ధైర్యంగా చెప్పగలరు.</a:t>
            </a:r>
            <a:endParaRPr lang="en" sz="2000" b="1" dirty="0">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ఈ కారణంగానే, పౌలు రాసిన వాటిలో ఎటువంటి దాపరికం గానీ, అంతరార్థాలు గానీ లేవు. ఆ పత్రికలు పవిత్రత మరియు చిత్తశుద్ధితో కూడిన దృక్పథంతో—అంటే, వారి పట్ల ఉన్న ప్రేమతో మరియు వారి మేలును మాత్రమే కోరుతూ రాసినవిగా—చదవబడి, అర్థం చేసుకోబడాలని ఆయన ఆశించాడు (2 కొరింథీయులకు 1:13-14).</a:t>
            </a:r>
            <a:endParaRPr lang="en" sz="2000" b="1" dirty="0">
              <a:latin typeface="Sree Krushnadevaraya" pitchFamily="2" charset="0"/>
              <a:cs typeface="Sree Krushnadevaraya" pitchFamily="2" charset="0"/>
            </a:endParaRP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3070329"/>
            <a:ext cx="7309055"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ఒక మనిషిగా, ఆయన తనను తాను అత్యల్పమైనవాడిగా భావించుకున్నాడు (ఎఫెసీయులకు 3:8). కానీ, దేవుని కృప ద్వారా, తనకు నిర్మలమైన మనస్సాక్షి ఉందని ఆయన ధైర్యంగా చెప్పుకోగలిగాడు (2 కొరింథీయులకు 1:12).</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136480"/>
            <a:ext cx="7239504" cy="769441"/>
          </a:xfrm>
          <a:prstGeom prst="rect">
            <a:avLst/>
          </a:prstGeom>
          <a:noFill/>
        </p:spPr>
        <p:txBody>
          <a:bodyPr wrap="square">
            <a:spAutoFit/>
          </a:bodyPr>
          <a:lstStyle/>
          <a:p>
            <a:pPr algn="ctr"/>
            <a:r>
              <a:rPr lang="te-I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Sree Krushnadevaraya" pitchFamily="2" charset="0"/>
                <a:cs typeface="Sree Krushnadevaraya" pitchFamily="2" charset="0"/>
              </a:rPr>
              <a:t>జ్ఞానముతో ప్రవర్తించుట</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1015663"/>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nchor="b">
            <a:spAutoFit/>
            <a:scene3d>
              <a:camera prst="orthographicFront"/>
              <a:lightRig rig="threePt" dir="t"/>
            </a:scene3d>
            <a:sp3d extrusionH="57150">
              <a:bevelT w="38100" h="38100"/>
            </a:sp3d>
          </a:bodyPr>
          <a:lstStyle/>
          <a:p>
            <a:pPr algn="ctr"/>
            <a:r>
              <a:rPr lang="en" sz="2000" b="1" dirty="0">
                <a:solidFill>
                  <a:schemeClr val="accent4">
                    <a:lumMod val="50000"/>
                  </a:schemeClr>
                </a:solidFill>
                <a:latin typeface="Sree Krushnadevaraya" pitchFamily="2" charset="0"/>
                <a:cs typeface="Sree Krushnadevaraya" pitchFamily="2" charset="0"/>
              </a:rPr>
              <a:t>“</a:t>
            </a:r>
            <a:r>
              <a:rPr lang="te-IN" sz="2000" b="1" dirty="0">
                <a:solidFill>
                  <a:schemeClr val="accent4">
                    <a:lumMod val="50000"/>
                  </a:schemeClr>
                </a:solidFill>
                <a:latin typeface="Sree Krushnadevaraya" pitchFamily="2" charset="0"/>
                <a:cs typeface="Sree Krushnadevaraya" pitchFamily="2" charset="0"/>
              </a:rPr>
              <a:t>మీయందు కనికరము కలిగినందున నేను మరల కొరింథునకు రాలేదు. నా ప్రాణముతోడు ఇందుకు దేవునిని సాక్షిగా పెట్టుచున్నాను.</a:t>
            </a:r>
            <a:r>
              <a:rPr lang="en" sz="2000" b="1" dirty="0">
                <a:solidFill>
                  <a:schemeClr val="accent4">
                    <a:lumMod val="50000"/>
                  </a:schemeClr>
                </a:solidFill>
                <a:latin typeface="Sree Krushnadevaraya" pitchFamily="2" charset="0"/>
                <a:cs typeface="Sree Krushnadevaraya" pitchFamily="2" charset="0"/>
              </a:rPr>
              <a:t>” </a:t>
            </a:r>
          </a:p>
          <a:p>
            <a:pPr algn="ctr"/>
            <a:r>
              <a:rPr lang="en" sz="2000" b="1" dirty="0">
                <a:solidFill>
                  <a:schemeClr val="accent4">
                    <a:lumMod val="50000"/>
                  </a:schemeClr>
                </a:solidFill>
                <a:latin typeface="Sree Krushnadevaraya" pitchFamily="2" charset="0"/>
                <a:cs typeface="Sree Krushnadevaraya" pitchFamily="2" charset="0"/>
              </a:rPr>
              <a:t>(</a:t>
            </a:r>
            <a:r>
              <a:rPr lang="te-IN" sz="2000" b="1" dirty="0">
                <a:solidFill>
                  <a:schemeClr val="accent4">
                    <a:lumMod val="50000"/>
                  </a:schemeClr>
                </a:solidFill>
                <a:latin typeface="Sree Krushnadevaraya" pitchFamily="2" charset="0"/>
                <a:cs typeface="Sree Krushnadevaraya" pitchFamily="2" charset="0"/>
              </a:rPr>
              <a:t>2 కోరింథీయులకు 1:23</a:t>
            </a:r>
            <a:r>
              <a:rPr lang="en" sz="2000" b="1" dirty="0">
                <a:solidFill>
                  <a:schemeClr val="accent4">
                    <a:lumMod val="50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తన మొదటి లేఖలో, తాను ప్రయాణించాలనుకున్న మార్గం గురించి కొరింథీయులకు తెలియజేశాడు (1 కొరింథీయులకు 16:5-11):</a:t>
            </a:r>
            <a:endParaRPr lang="en" sz="2000" b="1" dirty="0">
              <a:latin typeface="Sree Krushnadevaraya" pitchFamily="2" charset="0"/>
              <a:cs typeface="Sree Krushnadevaraya" pitchFamily="2" charset="0"/>
            </a:endParaRP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725367600"/>
              </p:ext>
            </p:extLst>
          </p:nvPr>
        </p:nvGraphicFramePr>
        <p:xfrm>
          <a:off x="914400" y="2501137"/>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32095"/>
            <a:ext cx="11991975" cy="784830"/>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తరువాతి ఒక లేఖలో (అది ఇప్పుడు లభ్యం కాదు, 2 కొరింథీయులకు 7:8), తాను వారిని రెండుసార్లు సందర్శిస్తానని వారికి తెలియజేశాడు </a:t>
            </a:r>
            <a:endParaRPr lang="en-US" sz="2000" b="1" dirty="0">
              <a:latin typeface="Sree Krushnadevaraya" pitchFamily="2" charset="0"/>
              <a:cs typeface="Sree Krushnadevaraya" pitchFamily="2" charset="0"/>
            </a:endParaRPr>
          </a:p>
          <a:p>
            <a:pPr>
              <a:spcBef>
                <a:spcPts val="600"/>
              </a:spcBef>
            </a:pPr>
            <a:r>
              <a:rPr lang="te-IN" sz="2000" b="1" dirty="0">
                <a:latin typeface="Sree Krushnadevaraya" pitchFamily="2" charset="0"/>
                <a:cs typeface="Sree Krushnadevaraya" pitchFamily="2" charset="0"/>
              </a:rPr>
              <a:t>(2 కొరింథీయులకు 1:15-16):</a:t>
            </a:r>
            <a:endParaRPr lang="en" sz="2000" b="1" dirty="0">
              <a:latin typeface="Sree Krushnadevaraya" pitchFamily="2" charset="0"/>
              <a:cs typeface="Sree Krushnadevaraya" pitchFamily="2" charset="0"/>
            </a:endParaRP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299666437"/>
              </p:ext>
            </p:extLst>
          </p:nvPr>
        </p:nvGraphicFramePr>
        <p:xfrm>
          <a:off x="914400" y="3712347"/>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297897"/>
            <a:ext cx="6677025"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అయితే, ఆయన తన ప్రణాళికలను మార్చుకుని, ఆ మొదటి పర్యటనను చేయకూడదని నిర్ణయించుకున్నాడు (2 కొరింథీయులకు 1:23). ఈ మార్పుల కారణంగా, ఆయన స్థిరత్వం లేనివాడని మరియు తడబడే స్వభావం కలవాడని కొందరు విమర్శించారు. ఆయన తన నిర్ణయాన్ని ఎందుకు మార్చుకున్నాడు?</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655814"/>
            <a:ext cx="7049422"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కొరింతులో ఉన్న సమస్యల దృష్ట్యా అక్కడ పౌలు ఉనికి అవసరమనిపించింది. అయితే, అక్కడ ఎదురయ్యే వ్యతిరేకత ఒక ఘర్షణకు దారితీసేలా ఉంది; వారిపై తనకు ఉన్న గాఢమైన ప్రేమ కారణంగా ఆయన అటువంటి ఘర్షణను నివారించాలనుకున్నాడు (2 కొరింథీయులకు 2:1-4).</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6"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2"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8"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left)">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9"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 presetClass="entr" presetSubtype="8" fill="hold" grpId="0" nodeType="afterEffect">
                                  <p:stCondLst>
                                    <p:cond delay="0"/>
                                  </p:stCondLst>
                                  <p:childTnLst>
                                    <p:set>
                                      <p:cBhvr>
                                        <p:cTn id="63"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4"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9"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71" fill="hold">
                            <p:stCondLst>
                              <p:cond delay="1500"/>
                            </p:stCondLst>
                            <p:childTnLst>
                              <p:par>
                                <p:cTn id="72" presetID="2" presetClass="entr" presetSubtype="8" fill="hold" grpId="0" nodeType="afterEffect">
                                  <p:stCondLst>
                                    <p:cond delay="0"/>
                                  </p:stCondLst>
                                  <p:childTnLst>
                                    <p:set>
                                      <p:cBhvr>
                                        <p:cTn id="73"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4"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5"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6" fill="hold">
                            <p:stCondLst>
                              <p:cond delay="2000"/>
                            </p:stCondLst>
                            <p:childTnLst>
                              <p:par>
                                <p:cTn id="77" presetID="2" presetClass="entr" presetSubtype="8" fill="hold" grpId="0" nodeType="afterEffect">
                                  <p:stCondLst>
                                    <p:cond delay="0"/>
                                  </p:stCondLst>
                                  <p:childTnLst>
                                    <p:set>
                                      <p:cBhvr>
                                        <p:cTn id="78"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9"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wipe(left)">
                                      <p:cBhvr>
                                        <p:cTn id="85" dur="500"/>
                                        <p:tgtEl>
                                          <p:spTgt spid="13"/>
                                        </p:tgtEl>
                                      </p:cBhvr>
                                    </p:animEffect>
                                  </p:childTnLst>
                                </p:cTn>
                              </p:par>
                            </p:childTnLst>
                          </p:cTn>
                        </p:par>
                      </p:childTnLst>
                    </p:cTn>
                  </p:par>
                  <p:par>
                    <p:cTn id="86" fill="hold">
                      <p:stCondLst>
                        <p:cond delay="indefinite"/>
                      </p:stCondLst>
                      <p:childTnLst>
                        <p:par>
                          <p:cTn id="87" fill="hold">
                            <p:stCondLst>
                              <p:cond delay="0"/>
                            </p:stCondLst>
                            <p:childTnLst>
                              <p:par>
                                <p:cTn id="88" presetID="31" presetClass="entr" presetSubtype="0" fill="hold" nodeType="click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p:cTn id="90" dur="1000" fill="hold"/>
                                        <p:tgtEl>
                                          <p:spTgt spid="10"/>
                                        </p:tgtEl>
                                        <p:attrNameLst>
                                          <p:attrName>ppt_w</p:attrName>
                                        </p:attrNameLst>
                                      </p:cBhvr>
                                      <p:tavLst>
                                        <p:tav tm="0">
                                          <p:val>
                                            <p:fltVal val="0"/>
                                          </p:val>
                                        </p:tav>
                                        <p:tav tm="100000">
                                          <p:val>
                                            <p:strVal val="#ppt_w"/>
                                          </p:val>
                                        </p:tav>
                                      </p:tavLst>
                                    </p:anim>
                                    <p:anim calcmode="lin" valueType="num">
                                      <p:cBhvr>
                                        <p:cTn id="91" dur="1000" fill="hold"/>
                                        <p:tgtEl>
                                          <p:spTgt spid="10"/>
                                        </p:tgtEl>
                                        <p:attrNameLst>
                                          <p:attrName>ppt_h</p:attrName>
                                        </p:attrNameLst>
                                      </p:cBhvr>
                                      <p:tavLst>
                                        <p:tav tm="0">
                                          <p:val>
                                            <p:fltVal val="0"/>
                                          </p:val>
                                        </p:tav>
                                        <p:tav tm="100000">
                                          <p:val>
                                            <p:strVal val="#ppt_h"/>
                                          </p:val>
                                        </p:tav>
                                      </p:tavLst>
                                    </p:anim>
                                    <p:anim calcmode="lin" valueType="num">
                                      <p:cBhvr>
                                        <p:cTn id="92" dur="1000" fill="hold"/>
                                        <p:tgtEl>
                                          <p:spTgt spid="10"/>
                                        </p:tgtEl>
                                        <p:attrNameLst>
                                          <p:attrName>style.rotation</p:attrName>
                                        </p:attrNameLst>
                                      </p:cBhvr>
                                      <p:tavLst>
                                        <p:tav tm="0">
                                          <p:val>
                                            <p:fltVal val="90"/>
                                          </p:val>
                                        </p:tav>
                                        <p:tav tm="100000">
                                          <p:val>
                                            <p:fltVal val="0"/>
                                          </p:val>
                                        </p:tav>
                                      </p:tavLst>
                                    </p:anim>
                                    <p:animEffect transition="in" filter="fade">
                                      <p:cBhvr>
                                        <p:cTn id="93" dur="1000"/>
                                        <p:tgtEl>
                                          <p:spTgt spid="10"/>
                                        </p:tgtEl>
                                      </p:cBhvr>
                                    </p:animEffect>
                                  </p:childTnLst>
                                </p:cTn>
                              </p:par>
                            </p:childTnLst>
                          </p:cTn>
                        </p:par>
                        <p:par>
                          <p:cTn id="94" fill="hold">
                            <p:stCondLst>
                              <p:cond delay="1000"/>
                            </p:stCondLst>
                            <p:childTnLst>
                              <p:par>
                                <p:cTn id="95" presetID="22" presetClass="entr" presetSubtype="8" fill="hold" grpId="0" nodeType="afterEffect">
                                  <p:stCondLst>
                                    <p:cond delay="0"/>
                                  </p:stCondLst>
                                  <p:childTnLst>
                                    <p:set>
                                      <p:cBhvr>
                                        <p:cTn id="96" dur="1" fill="hold">
                                          <p:stCondLst>
                                            <p:cond delay="0"/>
                                          </p:stCondLst>
                                        </p:cTn>
                                        <p:tgtEl>
                                          <p:spTgt spid="8"/>
                                        </p:tgtEl>
                                        <p:attrNameLst>
                                          <p:attrName>style.visibility</p:attrName>
                                        </p:attrNameLst>
                                      </p:cBhvr>
                                      <p:to>
                                        <p:strVal val="visible"/>
                                      </p:to>
                                    </p:set>
                                    <p:animEffect transition="in" filter="wipe(left)">
                                      <p:cBhvr>
                                        <p:cTn id="9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550B503B-FB59-0264-1737-A4C5FB4990B2}"/>
              </a:ext>
            </a:extLst>
          </p:cNvPr>
          <p:cNvSpPr txBox="1"/>
          <p:nvPr/>
        </p:nvSpPr>
        <p:spPr>
          <a:xfrm>
            <a:off x="-1" y="201347"/>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4400" b="1" spc="300" dirty="0">
                <a:ln/>
                <a:solidFill>
                  <a:schemeClr val="bg2">
                    <a:lumMod val="75000"/>
                  </a:schemeClr>
                </a:solidFill>
                <a:latin typeface="Sree Krushnadevaraya" pitchFamily="2" charset="0"/>
                <a:cs typeface="Sree Krushnadevaraya" pitchFamily="2" charset="0"/>
              </a:rPr>
              <a:t>క్షమాపణ మరియు పునరుద్ధరణ</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846951"/>
            <a:ext cx="12191999" cy="461665"/>
          </a:xfrm>
          <a:prstGeom prst="rect">
            <a:avLst/>
          </a:prstGeom>
          <a:noFill/>
        </p:spPr>
        <p:txBody>
          <a:bodyPr wrap="square">
            <a:spAutoFit/>
            <a:scene3d>
              <a:camera prst="orthographicFront"/>
              <a:lightRig rig="threePt" dir="t"/>
            </a:scene3d>
            <a:sp3d extrusionH="57150">
              <a:bevelT w="38100" h="38100"/>
            </a:sp3d>
          </a:bodyPr>
          <a:lstStyle/>
          <a:p>
            <a:pPr algn="ctr"/>
            <a:r>
              <a:rPr lang="en" sz="2400" b="1" dirty="0">
                <a:solidFill>
                  <a:schemeClr val="accent3">
                    <a:lumMod val="75000"/>
                  </a:schemeClr>
                </a:solidFill>
                <a:latin typeface="Sree Krushnadevaraya" pitchFamily="2" charset="0"/>
                <a:cs typeface="Sree Krushnadevaraya" pitchFamily="2" charset="0"/>
              </a:rPr>
              <a:t>“</a:t>
            </a:r>
            <a:r>
              <a:rPr lang="te-IN" sz="2400" b="1" dirty="0">
                <a:solidFill>
                  <a:schemeClr val="accent3">
                    <a:lumMod val="75000"/>
                  </a:schemeClr>
                </a:solidFill>
                <a:latin typeface="Sree Krushnadevaraya" pitchFamily="2" charset="0"/>
                <a:cs typeface="Sree Krushnadevaraya" pitchFamily="2" charset="0"/>
              </a:rPr>
              <a:t>మీరు దేనిగూర్చియైనను ఎవని క్షమించుచున్నారో నేనును వానిని క్షమించుచున్నాను.</a:t>
            </a:r>
            <a:r>
              <a:rPr lang="en" sz="2400" b="1" dirty="0">
                <a:solidFill>
                  <a:schemeClr val="accent3">
                    <a:lumMod val="75000"/>
                  </a:schemeClr>
                </a:solidFill>
                <a:latin typeface="Sree Krushnadevaraya" pitchFamily="2" charset="0"/>
                <a:cs typeface="Sree Krushnadevaraya" pitchFamily="2" charset="0"/>
              </a:rPr>
              <a:t>” (</a:t>
            </a:r>
            <a:r>
              <a:rPr lang="te-IN" sz="2400" b="1" dirty="0">
                <a:solidFill>
                  <a:schemeClr val="accent3">
                    <a:lumMod val="75000"/>
                  </a:schemeClr>
                </a:solidFill>
                <a:latin typeface="Sree Krushnadevaraya" pitchFamily="2" charset="0"/>
                <a:cs typeface="Sree Krushnadevaraya" pitchFamily="2" charset="0"/>
              </a:rPr>
              <a:t>2 కోరింథీయులకు 2:10</a:t>
            </a:r>
            <a:r>
              <a:rPr lang="en" sz="2400" b="1" dirty="0">
                <a:solidFill>
                  <a:schemeClr val="accent3">
                    <a:lumMod val="75000"/>
                  </a:schemeClr>
                </a:solidFill>
                <a:latin typeface="Sree Krushnadevaraya" pitchFamily="2" charset="0"/>
                <a:cs typeface="Sree Krushnadevaraya" pitchFamily="2" charset="0"/>
              </a:rPr>
              <a:t>)</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501125"/>
            <a:ext cx="6096000" cy="1323439"/>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పౌలు త్రోయకు వెళ్తుండగా, తీతు కొరింథుకు వెళ్ళాడు. త్రోయ నుండి పౌలు మాసిదోనియకు వెళ్ళాడు. అయితే, కొరింథు ​​సంఘం గురించిన సమాచారం అందించడానికి తీతు త్రోయలో తనను కలవకపోవడంతో ఆయన ఎంతో ఆందోళన చెందాడు (2 కొరింథీయులకు 2:12-13).</a:t>
            </a:r>
            <a:endParaRPr lang="en" sz="2000" b="1" dirty="0">
              <a:latin typeface="Sree Krushnadevaraya" pitchFamily="2" charset="0"/>
              <a:cs typeface="Sree Krushnadevaraya" pitchFamily="2" charset="0"/>
            </a:endParaRP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841246"/>
            <a:ext cx="6096000" cy="1938992"/>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వారు పరిష్కరించాల్సిన సమస్యలలో ఒకటి సంఘ క్రమశిక్షణకు సంబంధించినది. అపొస్తలుని మాటకు లోబడి, తప్పు చేసిన వ్యక్తిని మందలించడం జరిగింది, ఆ వ్యక్తి కూడా ఆ మందలింపును అంగీకరించాడు. ఇప్పుడు, తదుపరి అడుగు వేయమని—అంటే క్షమించి, తిరిగి చేర్చుకోమని—పౌలు వారిని కోరుతున్నాడు (2 కొరింథీయులకు 2:5-11).</a:t>
            </a:r>
            <a:endParaRPr lang="en" sz="2000" b="1" dirty="0">
              <a:latin typeface="Sree Krushnadevaraya" pitchFamily="2" charset="0"/>
              <a:cs typeface="Sree Krushnadevaraya" pitchFamily="2" charset="0"/>
            </a:endParaRP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ఆ తర్వాత కొద్దికాలానికే, తీతు మకెదోనియలో పౌలును కలుసుకున్నాడు. అపొస్తలుడు చేసిన హెచ్చరికలకు సంఘం ఎంతో సానుకూలంగా స్పందించిందని అతను పౌలుకు తెలియజేశాడు (2 కొరింథీయులకు 7:5-9, 13-16).</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latin typeface="Sree Krushnadevaraya" pitchFamily="2" charset="0"/>
              <a:cs typeface="Sree Krushnadevaraya" pitchFamily="2" charset="0"/>
            </a:endParaRPr>
          </a:p>
        </p:txBody>
      </p:sp>
      <p:sp>
        <p:nvSpPr>
          <p:cNvPr id="3" name="CuadroTexto 2">
            <a:extLst>
              <a:ext uri="{FF2B5EF4-FFF2-40B4-BE49-F238E27FC236}">
                <a16:creationId xmlns:a16="http://schemas.microsoft.com/office/drawing/2014/main" id="{5B94E1F5-49C2-EE58-6467-99F9C71DF983}"/>
              </a:ext>
            </a:extLst>
          </p:cNvPr>
          <p:cNvSpPr txBox="1"/>
          <p:nvPr/>
        </p:nvSpPr>
        <p:spPr>
          <a:xfrm>
            <a:off x="0" y="51816"/>
            <a:ext cx="12192000" cy="923330"/>
          </a:xfrm>
          <a:prstGeom prst="rect">
            <a:avLst/>
          </a:prstGeom>
          <a:noFill/>
        </p:spPr>
        <p:txBody>
          <a:bodyPr wrap="square">
            <a:spAutoFit/>
          </a:bodyPr>
          <a:lstStyle/>
          <a:p>
            <a:pPr algn="ctr"/>
            <a:r>
              <a:rPr lang="te-IN" sz="5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Sree Krushnadevaraya" pitchFamily="2" charset="0"/>
                <a:cs typeface="Sree Krushnadevaraya" pitchFamily="2" charset="0"/>
              </a:rPr>
              <a:t>క్రీస్తు సువాసన</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669331"/>
            <a:ext cx="7037959" cy="830997"/>
          </a:xfrm>
          <a:prstGeom prst="rect">
            <a:avLst/>
          </a:prstGeom>
          <a:noFill/>
        </p:spPr>
        <p:txBody>
          <a:bodyPr wrap="square">
            <a:spAutoFit/>
          </a:bodyPr>
          <a:lstStyle/>
          <a:p>
            <a:pPr algn="ctr"/>
            <a:r>
              <a:rPr lang="en"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rPr>
              <a:t>“</a:t>
            </a:r>
            <a:r>
              <a:rPr lang="te-IN"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rPr>
              <a:t>రక్షింపబడువారి పట్లను నశించువారి పట్లను మేము దేవునికి క్రీస్తు సువాసనయై యున్నాము.</a:t>
            </a:r>
            <a:r>
              <a:rPr lang="en"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rPr>
              <a:t>”  (</a:t>
            </a:r>
            <a:r>
              <a:rPr lang="te-IN"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rPr>
              <a:t>2 కోరింథీయులకు 2:15</a:t>
            </a:r>
            <a:r>
              <a:rPr lang="en"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rPr>
              <a:t>)</a:t>
            </a:r>
            <a:endParaRPr lang="es-ES" sz="2400" b="1" dirty="0">
              <a:solidFill>
                <a:srgbClr val="BEE395"/>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త్రోయలో సువార్త విజయవంతంగా ప్రకటించబడటానికి దేవుడు ఏ విధంగా "ఒక ద్వారం తెరిచాడో" ప్రస్తావిస్తూ, పౌలు స్తుతి మరియు విజయగీతికను ఇలా ఉద్వేగభరితంగా ప్రకటిస్తాడు: "క్రీస్తు విజయయాత్రలో ఆయన మమ్మల్ని ఎల్లప్పుడూ బందీలుగా నడిపిస్తూ, ఆయన గురించిన జ్ఞానమనే సువాసనను ప్రతిచోటా వ్యాప్తి చేయడానికి మమ్మల్ని వాడుకుంటున్న దేవునికి కృతజ్ఞతలు" (2 కొరింథీయులకు 2:14).</a:t>
            </a:r>
            <a:endParaRPr lang="en" sz="2000" b="1" dirty="0">
              <a:latin typeface="Sree Krushnadevaraya" pitchFamily="2" charset="0"/>
              <a:cs typeface="Sree Krushnadevaraya" pitchFamily="2" charset="0"/>
            </a:endParaRP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418650"/>
            <a:ext cx="6281636" cy="163121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సర్వవ్యాప్తమైన సువాసన వలె, క్రీస్తు గురించిన జ్ఞానం ప్రతి ఆత్మనూ చేరుతుంది. మనకు వలెనే కొరింథీయులకు కూడా, ఈ సువాసన నిత్యజీవానికి సంబంధించినది. అయితే, ఆ పిలుపును తిరస్కరించే వారికి మాత్రం, అది మరణపు వాసనగా ఉంటుంది (2 కొరింథీయులకు 2:15-16).</a:t>
            </a:r>
            <a:endParaRPr lang="en" sz="2000" b="1" dirty="0">
              <a:latin typeface="Sree Krushnadevaraya" pitchFamily="2" charset="0"/>
              <a:cs typeface="Sree Krushnadevaraya" pitchFamily="2" charset="0"/>
            </a:endParaRP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5055526"/>
            <a:ext cx="4432165" cy="1631216"/>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దీనివల్ల కలిగే బాధ్యతను దృష్టిలో ఉంచుకుని, వ్యక్తిగత ప్రయోజనాన్ని ఆశించకుండా, కేవలం వినేవారి రక్షణ కోసమే ఆ సందేశాన్ని నిజాయితీగా అందించాలని పౌలు వివరిస్తున్నాడు (2 కొరింథీయులకు 2:17).</a:t>
            </a:r>
            <a:endParaRPr lang="en" sz="2000" b="1" dirty="0">
              <a:latin typeface="Sree Krushnadevaraya" pitchFamily="2" charset="0"/>
              <a:cs typeface="Sree Krushnadevaraya" pitchFamily="2" charset="0"/>
            </a:endParaRP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871</TotalTime>
  <Words>975</Words>
  <Application>Microsoft Office PowerPoint</Application>
  <PresentationFormat>Panorámica</PresentationFormat>
  <Paragraphs>65</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10</vt:i4>
      </vt:variant>
    </vt:vector>
  </HeadingPairs>
  <TitlesOfParts>
    <vt:vector size="17" baseType="lpstr">
      <vt:lpstr>Gidugu</vt:lpstr>
      <vt:lpstr>Aptos Display</vt:lpstr>
      <vt:lpstr>Arial</vt:lpstr>
      <vt:lpstr>Sree Krushnadevaraya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Samraj K</dc:creator>
  <cp:lastModifiedBy>Isabel Laveda</cp:lastModifiedBy>
  <cp:revision>90</cp:revision>
  <dcterms:created xsi:type="dcterms:W3CDTF">2026-07-22T06:08:40Z</dcterms:created>
  <dcterms:modified xsi:type="dcterms:W3CDTF">2026-08-12T07:09:48Z</dcterms:modified>
</cp:coreProperties>
</file>