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79" r:id="rId3"/>
    <p:sldId id="257" r:id="rId4"/>
    <p:sldId id="278" r:id="rId5"/>
    <p:sldId id="271" r:id="rId6"/>
    <p:sldId id="272" r:id="rId7"/>
    <p:sldId id="260" r:id="rId8"/>
    <p:sldId id="273" r:id="rId9"/>
    <p:sldId id="275" r:id="rId10"/>
    <p:sldId id="277" r:id="rId11"/>
    <p:sldId id="264" r:id="rId12"/>
  </p:sldIdLst>
  <p:sldSz cx="12192000" cy="6858000"/>
  <p:notesSz cx="6858000" cy="9144000"/>
  <p:embeddedFontLst>
    <p:embeddedFont>
      <p:font typeface="Sree Krushnadevaraya" panose="02000600000000000000" pitchFamily="2" charset="0"/>
      <p:regular r:id="rId13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6F3A"/>
    <a:srgbClr val="F9E7F3"/>
    <a:srgbClr val="FCEADC"/>
    <a:srgbClr val="E07215"/>
    <a:srgbClr val="D5FFD5"/>
    <a:srgbClr val="E5F3FF"/>
    <a:srgbClr val="FFAEAF"/>
    <a:srgbClr val="FFA2D6"/>
    <a:srgbClr val="F499FF"/>
    <a:srgbClr val="AF9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8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image" Target="../media/image12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4" Type="http://schemas.openxmlformats.org/officeDocument/2006/relationships/image" Target="../media/image8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image" Target="../media/image12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 custT="1"/>
      <dgm:spPr>
        <a:solidFill>
          <a:schemeClr val="accent5">
            <a:lumMod val="75000"/>
          </a:schemeClr>
        </a:solidFill>
      </dgm:spPr>
      <dgm:t>
        <a:bodyPr anchor="t"/>
        <a:lstStyle/>
        <a:p>
          <a:r>
            <a: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“</a:t>
          </a:r>
          <a:r>
            <a:rPr lang="te-IN" sz="2800" b="1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ప్రభువైన యేసుక్రీస్తు కృపయు</a:t>
          </a:r>
          <a:r>
            <a: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”</a:t>
          </a:r>
          <a:endParaRPr lang="es-ES" sz="2800" dirty="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 sz="280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 sz="280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gm:t>
    </dgm:pt>
    <dgm:pt modelId="{A11897F8-71AD-4D42-85A4-3DF21AC11DB6}">
      <dgm:prSet custT="1"/>
      <dgm:spPr>
        <a:solidFill>
          <a:schemeClr val="accent3">
            <a:lumMod val="50000"/>
          </a:schemeClr>
        </a:solidFill>
      </dgm:spPr>
      <dgm:t>
        <a:bodyPr anchor="t"/>
        <a:lstStyle/>
        <a:p>
          <a:r>
            <a: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“</a:t>
          </a:r>
          <a:r>
            <a:rPr lang="te-IN" sz="2800" b="1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దేవుని ప్రేమయు</a:t>
          </a:r>
          <a:r>
            <a: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”</a:t>
          </a:r>
          <a:endParaRPr lang="es-ES" sz="2800" dirty="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 sz="280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 sz="280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gm:t>
    </dgm:pt>
    <dgm:pt modelId="{B2C1A321-EB7B-45B8-A27B-9D87C32F1AC0}">
      <dgm:prSet custT="1"/>
      <dgm:spPr>
        <a:solidFill>
          <a:schemeClr val="accent1">
            <a:lumMod val="75000"/>
          </a:schemeClr>
        </a:solidFill>
      </dgm:spPr>
      <dgm:t>
        <a:bodyPr anchor="t"/>
        <a:lstStyle/>
        <a:p>
          <a:r>
            <a: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“</a:t>
          </a:r>
          <a:r>
            <a:rPr lang="te-IN" sz="2800" b="1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పరిశుద్ధాత్మ సహవాసం</a:t>
          </a:r>
          <a:r>
            <a:rPr lang="en-US" sz="2800" b="1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”</a:t>
          </a:r>
          <a:endParaRPr lang="es-ES" sz="2800" dirty="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 sz="280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 sz="280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gm:t>
    </dgm:pt>
    <dgm:pt modelId="{2F668A07-7F38-42D1-83BF-D5580FB34287}">
      <dgm:prSet custT="1"/>
      <dgm:spPr>
        <a:solidFill>
          <a:schemeClr val="bg2">
            <a:lumMod val="75000"/>
          </a:schemeClr>
        </a:solidFill>
      </dgm:spPr>
      <dgm:t>
        <a:bodyPr anchor="t"/>
        <a:lstStyle/>
        <a:p>
          <a:r>
            <a:rPr lang="en" sz="2800" b="1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“</a:t>
          </a:r>
          <a:r>
            <a:rPr lang="te-IN" sz="2800" b="1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మీకందరికి తోడై యుండును గాక</a:t>
          </a:r>
          <a:r>
            <a:rPr lang="en" sz="2800" b="1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”</a:t>
          </a:r>
          <a:endParaRPr lang="es-ES" sz="2800" dirty="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 sz="280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 sz="280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pPr>
            <a:lnSpc>
              <a:spcPct val="60000"/>
            </a:lnSpc>
          </a:pPr>
          <a:r>
            <a:rPr lang="te-IN" sz="2000" b="1" dirty="0">
              <a:latin typeface="Sree Krushnadevaraya" pitchFamily="2" charset="0"/>
              <a:cs typeface="Sree Krushnadevaraya" pitchFamily="2" charset="0"/>
            </a:rPr>
            <a:t>ఆయన పరలోకంలో ఉన్న శాశ్వతమైన సంపదను విడిచిపెట్టి, మనం ఆయన సంపదను వారసత్వంగా పొందేలా పేదవాడయ్యాడు. 8:9)</a:t>
          </a:r>
          <a:endParaRPr lang="es-ES" sz="2000" dirty="0">
            <a:latin typeface="Sree Krushnadevaraya" pitchFamily="2" charset="0"/>
            <a:cs typeface="Sree Krushnadevaraya" pitchFamily="2" charset="0"/>
          </a:endParaRPr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pPr>
            <a:lnSpc>
              <a:spcPct val="60000"/>
            </a:lnSpc>
          </a:pPr>
          <a:r>
            <a:rPr lang="te-IN" sz="2000" b="1" dirty="0">
              <a:latin typeface="Sree Krushnadevaraya" pitchFamily="2" charset="0"/>
              <a:cs typeface="Sree Krushnadevaraya" pitchFamily="2" charset="0"/>
            </a:rPr>
            <a:t>మనము ఆయనను తెలుసుకొనుటకు, ఆయనను ప్రేమించుటకు మరియు ఆయనను అనుకరించుటకు ఆయన మన ప్రపంచం గుండా నడిచాడు (యోహాను 15:12)</a:t>
          </a:r>
          <a:endParaRPr lang="es-ES" sz="2000" dirty="0">
            <a:latin typeface="Sree Krushnadevaraya" pitchFamily="2" charset="0"/>
            <a:cs typeface="Sree Krushnadevaraya" pitchFamily="2" charset="0"/>
          </a:endParaRPr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pPr>
            <a:lnSpc>
              <a:spcPct val="60000"/>
            </a:lnSpc>
          </a:pPr>
          <a:r>
            <a:rPr lang="te-IN" sz="2000" b="1" dirty="0">
              <a:latin typeface="Sree Krushnadevaraya" pitchFamily="2" charset="0"/>
              <a:cs typeface="Sree Krushnadevaraya" pitchFamily="2" charset="0"/>
            </a:rPr>
            <a:t>మన పాపములను క్షమించి మనకు నిత్యజీవము ప్రసాదించుటకై తన్ను తాను తగ్గించుకొని మరణము వరకు విధేయుడైనాడు (ఫిలి. 2:8)</a:t>
          </a:r>
          <a:endParaRPr lang="es-ES" sz="2000" dirty="0">
            <a:latin typeface="Sree Krushnadevaraya" pitchFamily="2" charset="0"/>
            <a:cs typeface="Sree Krushnadevaraya" pitchFamily="2" charset="0"/>
          </a:endParaRPr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0433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792000" anchor="b"/>
        <a:lstStyle/>
        <a:p>
          <a:pPr>
            <a:lnSpc>
              <a:spcPct val="100000"/>
            </a:lnSpc>
          </a:pPr>
          <a:r>
            <a:rPr lang="te-IN" sz="2000" b="1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మనము నీతిమంతులము (రోమా. 3:24; ఎఫె. 1:7)</a:t>
          </a:r>
          <a:endParaRPr lang="es-ES" sz="2000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pPr>
            <a:lnSpc>
              <a:spcPct val="100000"/>
            </a:lnSpc>
          </a:pPr>
          <a:endParaRPr lang="es-ES" sz="200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pPr>
            <a:lnSpc>
              <a:spcPct val="100000"/>
            </a:lnSpc>
          </a:pPr>
          <a:endParaRPr lang="es-ES" sz="200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288000"/>
        <a:lstStyle/>
        <a:p>
          <a:pPr>
            <a:lnSpc>
              <a:spcPct val="100000"/>
            </a:lnSpc>
          </a:pPr>
          <a:r>
            <a:rPr lang="te-IN" sz="2000" b="1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మేము నిరీక్షణతో సంతోషిస్తాము (రోమా. 5:2)</a:t>
          </a:r>
          <a:endParaRPr lang="es-ES" sz="2000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pPr>
            <a:lnSpc>
              <a:spcPct val="100000"/>
            </a:lnSpc>
          </a:pPr>
          <a:endParaRPr lang="es-ES" sz="200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pPr>
            <a:lnSpc>
              <a:spcPct val="100000"/>
            </a:lnSpc>
          </a:pPr>
          <a:endParaRPr lang="es-ES" sz="200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288000"/>
        <a:lstStyle/>
        <a:p>
          <a:pPr>
            <a:lnSpc>
              <a:spcPct val="100000"/>
            </a:lnSpc>
          </a:pPr>
          <a:r>
            <a:rPr lang="te-IN" sz="2000" b="1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మేము క్రీస్తు నుండి శక్తిని పొందుతాము (2 కొరిం. 12:9)</a:t>
          </a:r>
          <a:endParaRPr lang="es-ES" sz="2000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pPr>
            <a:lnSpc>
              <a:spcPct val="100000"/>
            </a:lnSpc>
          </a:pPr>
          <a:endParaRPr lang="es-ES" sz="200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pPr>
            <a:lnSpc>
              <a:spcPct val="100000"/>
            </a:lnSpc>
          </a:pPr>
          <a:endParaRPr lang="es-ES" sz="200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252000"/>
        <a:lstStyle/>
        <a:p>
          <a:pPr>
            <a:lnSpc>
              <a:spcPct val="100000"/>
            </a:lnSpc>
          </a:pPr>
          <a:r>
            <a:rPr lang="te-IN" sz="2000" b="1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పాపానికి మనపై అధికారం లేదు (రోమా. 6:14)</a:t>
          </a:r>
          <a:endParaRPr lang="es-ES" sz="2000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pPr>
            <a:lnSpc>
              <a:spcPct val="100000"/>
            </a:lnSpc>
          </a:pPr>
          <a:endParaRPr lang="es-ES" sz="200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pPr>
            <a:lnSpc>
              <a:spcPct val="100000"/>
            </a:lnSpc>
          </a:pPr>
          <a:endParaRPr lang="es-ES" sz="200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288000"/>
        <a:lstStyle/>
        <a:p>
          <a:pPr>
            <a:lnSpc>
              <a:spcPct val="100000"/>
            </a:lnSpc>
          </a:pPr>
          <a:r>
            <a:rPr lang="te-IN" sz="2000" b="1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మనము యేసుతో జీవితములో పరిపాలిస్తాము (రోమా. 5:17, 21)</a:t>
          </a:r>
          <a:endParaRPr lang="en-IN" sz="2000" b="1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pPr>
            <a:lnSpc>
              <a:spcPct val="100000"/>
            </a:lnSpc>
          </a:pPr>
          <a:endParaRPr lang="es-ES" sz="200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pPr>
            <a:lnSpc>
              <a:spcPct val="100000"/>
            </a:lnSpc>
          </a:pPr>
          <a:endParaRPr lang="es-ES" sz="200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252000"/>
        <a:lstStyle/>
        <a:p>
          <a:r>
            <a:rPr lang="te-IN" sz="2200" b="1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“ఓర్పుగల దేవుడు” (రోమా. 15:5)</a:t>
          </a:r>
          <a:endParaRPr lang="es-ES" sz="2200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200">
            <a:latin typeface="Sree Krushnadevaraya" pitchFamily="2" charset="0"/>
            <a:cs typeface="Sree Krushnadevaraya" pitchFamily="2" charset="0"/>
          </a:endParaRPr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200">
            <a:latin typeface="Sree Krushnadevaraya" pitchFamily="2" charset="0"/>
            <a:cs typeface="Sree Krushnadevaraya" pitchFamily="2" charset="0"/>
          </a:endParaRPr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216000"/>
        <a:lstStyle/>
        <a:p>
          <a:r>
            <a:rPr lang="te-IN" sz="2200" b="1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“నిరీక్షణగల దేవుడు” (రోమా. 15:13)</a:t>
          </a:r>
          <a:endParaRPr lang="es-ES" sz="2200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200">
            <a:latin typeface="Sree Krushnadevaraya" pitchFamily="2" charset="0"/>
            <a:cs typeface="Sree Krushnadevaraya" pitchFamily="2" charset="0"/>
          </a:endParaRPr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200">
            <a:latin typeface="Sree Krushnadevaraya" pitchFamily="2" charset="0"/>
            <a:cs typeface="Sree Krushnadevaraya" pitchFamily="2" charset="0"/>
          </a:endParaRPr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216000"/>
        <a:lstStyle/>
        <a:p>
          <a:r>
            <a:rPr lang="en-US" sz="2200" b="1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“</a:t>
          </a:r>
          <a:r>
            <a:rPr lang="te-IN" sz="2200" b="1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శాంతి దేవుడు</a:t>
          </a:r>
          <a:r>
            <a:rPr lang="en-US" sz="2200" b="1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”</a:t>
          </a:r>
          <a:r>
            <a:rPr lang="te-IN" sz="2200" b="1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 (రోమా. 15:33)</a:t>
          </a:r>
          <a:endParaRPr lang="es-ES" sz="2200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200">
            <a:latin typeface="Sree Krushnadevaraya" pitchFamily="2" charset="0"/>
            <a:cs typeface="Sree Krushnadevaraya" pitchFamily="2" charset="0"/>
          </a:endParaRPr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200">
            <a:latin typeface="Sree Krushnadevaraya" pitchFamily="2" charset="0"/>
            <a:cs typeface="Sree Krushnadevaraya" pitchFamily="2" charset="0"/>
          </a:endParaRPr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216000"/>
        <a:lstStyle/>
        <a:p>
          <a:r>
            <a:rPr lang="te-IN" sz="2200" b="1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“దయగల దేవుడు […]” (2 కొరిం. 1:3</a:t>
          </a:r>
          <a:r>
            <a:rPr lang="en-IN" sz="2200" b="1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)</a:t>
          </a:r>
          <a:endParaRPr lang="es-ES" sz="2200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200">
            <a:latin typeface="Sree Krushnadevaraya" pitchFamily="2" charset="0"/>
            <a:cs typeface="Sree Krushnadevaraya" pitchFamily="2" charset="0"/>
          </a:endParaRPr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200">
            <a:latin typeface="Sree Krushnadevaraya" pitchFamily="2" charset="0"/>
            <a:cs typeface="Sree Krushnadevaraya" pitchFamily="2" charset="0"/>
          </a:endParaRPr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252000"/>
        <a:lstStyle/>
        <a:p>
          <a:r>
            <a:rPr lang="te-IN" sz="2200" b="1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“సమస్తమైన ఓదార్పునిచ్చే దేవుడు” (2 కొరిం. 1:3)</a:t>
          </a:r>
          <a:endParaRPr lang="es-ES" sz="2200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200">
            <a:latin typeface="Sree Krushnadevaraya" pitchFamily="2" charset="0"/>
            <a:cs typeface="Sree Krushnadevaraya" pitchFamily="2" charset="0"/>
          </a:endParaRPr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200">
            <a:latin typeface="Sree Krushnadevaraya" pitchFamily="2" charset="0"/>
            <a:cs typeface="Sree Krushnadevaraya" pitchFamily="2" charset="0"/>
          </a:endParaRPr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252000"/>
        <a:lstStyle/>
        <a:p>
          <a:r>
            <a:rPr lang="en-US" sz="2200" b="1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“</a:t>
          </a:r>
          <a:r>
            <a:rPr lang="te-IN" sz="2200" b="1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ప్రేమ దేవుడు</a:t>
          </a:r>
          <a:r>
            <a:rPr lang="en-US" sz="2200" b="1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”</a:t>
          </a:r>
          <a:r>
            <a:rPr lang="te-IN" sz="2200" b="1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 (2 కొరిం. 13:11)</a:t>
          </a:r>
          <a:endParaRPr lang="es-ES" sz="2200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200">
            <a:latin typeface="Sree Krushnadevaraya" pitchFamily="2" charset="0"/>
            <a:cs typeface="Sree Krushnadevaraya" pitchFamily="2" charset="0"/>
          </a:endParaRPr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200">
            <a:latin typeface="Sree Krushnadevaraya" pitchFamily="2" charset="0"/>
            <a:cs typeface="Sree Krushnadevaraya" pitchFamily="2" charset="0"/>
          </a:endParaRPr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pPr>
            <a:lnSpc>
              <a:spcPct val="60000"/>
            </a:lnSpc>
          </a:pPr>
          <a:r>
            <a:rPr lang="te-IN" sz="18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తండ్రి అయిన దేవుడు తన ప్రేమను మనకు ఇస్తాడు </a:t>
          </a:r>
          <a:br>
            <a:rPr lang="es-ES" sz="18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</a:br>
          <a:r>
            <a:rPr lang="te-IN" sz="18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(1 యోహాను 3:1)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pPr>
            <a:lnSpc>
              <a:spcPct val="60000"/>
            </a:lnSpc>
          </a:pPr>
          <a:r>
            <a:rPr lang="te-IN" sz="1800" b="1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దేవుడు క్రీస్తు తన ప్రేమతో మనలను సంపూర్ణంగా నింపుతాడు (ఎఫె. 3:19)</a:t>
          </a:r>
          <a:endParaRPr lang="en" sz="1800" b="1" dirty="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 anchor="b"/>
        <a:lstStyle/>
        <a:p>
          <a:pPr>
            <a:lnSpc>
              <a:spcPct val="50000"/>
            </a:lnSpc>
          </a:pPr>
          <a:r>
            <a:rPr lang="te-IN" sz="18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పరిశుద్ధాత్మ దేవుడు మనపై తన ప్రేమను కుమ్మరిస్తాడు (రోమా. 5:5)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 custScaleY="11107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540000" anchor="b"/>
        <a:lstStyle/>
        <a:p>
          <a:pPr>
            <a:lnSpc>
              <a:spcPct val="70000"/>
            </a:lnSpc>
          </a:pPr>
          <a:r>
            <a:rPr lang="te-IN" sz="1800" b="1" dirty="0">
              <a:latin typeface="Sree Krushnadevaraya" pitchFamily="2" charset="0"/>
              <a:cs typeface="Sree Krushnadevaraya" pitchFamily="2" charset="0"/>
            </a:rPr>
            <a:t>మిషన్ కోసం ప్రజలను సన్నద్ధం చేయండి (1 కొరిం. 2:4)</a:t>
          </a:r>
          <a:endParaRPr lang="en-IN" sz="1800" b="1" dirty="0">
            <a:latin typeface="Sree Krushnadevaraya" pitchFamily="2" charset="0"/>
            <a:cs typeface="Sree Krushnadevaraya" pitchFamily="2" charset="0"/>
          </a:endParaRPr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pPr>
            <a:lnSpc>
              <a:spcPct val="7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pPr>
            <a:lnSpc>
              <a:spcPct val="7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72000" anchor="t"/>
        <a:lstStyle/>
        <a:p>
          <a:pPr>
            <a:lnSpc>
              <a:spcPct val="50000"/>
            </a:lnSpc>
          </a:pPr>
          <a:r>
            <a:rPr lang="te-IN" sz="1800" b="1" dirty="0">
              <a:latin typeface="Sree Krushnadevaraya" pitchFamily="2" charset="0"/>
              <a:cs typeface="Sree Krushnadevaraya" pitchFamily="2" charset="0"/>
            </a:rPr>
            <a:t>అతను దేవుని లోతైన విషయాలను మనకు బయలుపరుస్తాడు (1 కొరిం. 2:10)</a:t>
          </a:r>
          <a:endParaRPr lang="es-ES" sz="1600" dirty="0">
            <a:latin typeface="Sree Krushnadevaraya" pitchFamily="2" charset="0"/>
            <a:cs typeface="Sree Krushnadevaraya" pitchFamily="2" charset="0"/>
          </a:endParaRPr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pPr>
            <a:lnSpc>
              <a:spcPct val="7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pPr>
            <a:lnSpc>
              <a:spcPct val="7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144000"/>
        <a:lstStyle/>
        <a:p>
          <a:pPr>
            <a:lnSpc>
              <a:spcPct val="70000"/>
            </a:lnSpc>
          </a:pPr>
          <a:r>
            <a:rPr lang="te-IN" sz="1800" b="1" dirty="0">
              <a:latin typeface="Sree Krushnadevaraya" pitchFamily="2" charset="0"/>
              <a:cs typeface="Sree Krushnadevaraya" pitchFamily="2" charset="0"/>
            </a:rPr>
            <a:t>ఆయన మనకు బోధిస్తాడు (1 కొరిం. 2:13)</a:t>
          </a:r>
          <a:endParaRPr lang="es-ES" sz="1800" dirty="0">
            <a:latin typeface="Sree Krushnadevaraya" pitchFamily="2" charset="0"/>
            <a:cs typeface="Sree Krushnadevaraya" pitchFamily="2" charset="0"/>
          </a:endParaRPr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pPr>
            <a:lnSpc>
              <a:spcPct val="7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pPr>
            <a:lnSpc>
              <a:spcPct val="7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144000"/>
        <a:lstStyle/>
        <a:p>
          <a:pPr>
            <a:lnSpc>
              <a:spcPct val="70000"/>
            </a:lnSpc>
          </a:pPr>
          <a:r>
            <a:rPr lang="te-IN" sz="1800" b="1" dirty="0">
              <a:latin typeface="Sree Krushnadevaraya" pitchFamily="2" charset="0"/>
              <a:cs typeface="Sree Krushnadevaraya" pitchFamily="2" charset="0"/>
            </a:rPr>
            <a:t>ఆయన మనలో నివసిస్తున్నాడు (1 కొరిం. 3:16)</a:t>
          </a:r>
          <a:endParaRPr lang="es-ES" sz="1800" dirty="0">
            <a:latin typeface="Sree Krushnadevaraya" pitchFamily="2" charset="0"/>
            <a:cs typeface="Sree Krushnadevaraya" pitchFamily="2" charset="0"/>
          </a:endParaRPr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pPr>
            <a:lnSpc>
              <a:spcPct val="7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pPr>
            <a:lnSpc>
              <a:spcPct val="7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216000"/>
        <a:lstStyle/>
        <a:p>
          <a:pPr>
            <a:lnSpc>
              <a:spcPct val="50000"/>
            </a:lnSpc>
          </a:pPr>
          <a:r>
            <a:rPr lang="te-IN" sz="1800" b="1" dirty="0">
              <a:latin typeface="Sree Krushnadevaraya" pitchFamily="2" charset="0"/>
              <a:cs typeface="Sree Krushnadevaraya" pitchFamily="2" charset="0"/>
            </a:rPr>
            <a:t>మనము నీతిమంతులుగా తీర్చబడటానికి క్రీస్తుతో సహకరించుట (1 కొరిం. 6:11)</a:t>
          </a:r>
          <a:endParaRPr lang="es-ES" sz="1800" dirty="0">
            <a:latin typeface="Sree Krushnadevaraya" pitchFamily="2" charset="0"/>
            <a:cs typeface="Sree Krushnadevaraya" pitchFamily="2" charset="0"/>
          </a:endParaRPr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pPr>
            <a:lnSpc>
              <a:spcPct val="7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pPr>
            <a:lnSpc>
              <a:spcPct val="7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108000"/>
        <a:lstStyle/>
        <a:p>
          <a:pPr>
            <a:lnSpc>
              <a:spcPct val="70000"/>
            </a:lnSpc>
          </a:pPr>
          <a:r>
            <a:rPr lang="te-IN" sz="1800" b="1" dirty="0">
              <a:latin typeface="Sree Krushnadevaraya" pitchFamily="2" charset="0"/>
              <a:cs typeface="Sree Krushnadevaraya" pitchFamily="2" charset="0"/>
            </a:rPr>
            <a:t>ఆయన ఆధ్యాత్మిక బహుమతులు ఇస్తాడు (1 కొరిం. 12:7-11)</a:t>
          </a:r>
          <a:endParaRPr lang="en-IN" sz="1800" b="1" dirty="0">
            <a:latin typeface="Sree Krushnadevaraya" pitchFamily="2" charset="0"/>
            <a:cs typeface="Sree Krushnadevaraya" pitchFamily="2" charset="0"/>
          </a:endParaRPr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pPr>
            <a:lnSpc>
              <a:spcPct val="7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pPr>
            <a:lnSpc>
              <a:spcPct val="7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216000"/>
        <a:lstStyle/>
        <a:p>
          <a:pPr>
            <a:lnSpc>
              <a:spcPct val="70000"/>
            </a:lnSpc>
          </a:pPr>
          <a:endParaRPr lang="en-IN" sz="1800" b="1" dirty="0">
            <a:latin typeface="Sree Krushnadevaraya" pitchFamily="2" charset="0"/>
            <a:cs typeface="Sree Krushnadevaraya" pitchFamily="2" charset="0"/>
          </a:endParaRPr>
        </a:p>
        <a:p>
          <a:pPr>
            <a:lnSpc>
              <a:spcPct val="70000"/>
            </a:lnSpc>
          </a:pPr>
          <a:r>
            <a:rPr lang="te-IN" sz="1800" b="1" dirty="0">
              <a:latin typeface="Sree Krushnadevaraya" pitchFamily="2" charset="0"/>
              <a:cs typeface="Sree Krushnadevaraya" pitchFamily="2" charset="0"/>
            </a:rPr>
            <a:t>రక్షణ కొరకు ఆయన మనకు ముద్ర వేస్తాడు (2 కొరి. 1:22)</a:t>
          </a:r>
          <a:endParaRPr lang="en-IN" sz="1800" b="1" dirty="0">
            <a:latin typeface="Sree Krushnadevaraya" pitchFamily="2" charset="0"/>
            <a:cs typeface="Sree Krushnadevaraya" pitchFamily="2" charset="0"/>
          </a:endParaRPr>
        </a:p>
        <a:p>
          <a:pPr>
            <a:lnSpc>
              <a:spcPct val="70000"/>
            </a:lnSpc>
          </a:pPr>
          <a:endParaRPr lang="es-ES" sz="1800" dirty="0">
            <a:latin typeface="Sree Krushnadevaraya" pitchFamily="2" charset="0"/>
            <a:cs typeface="Sree Krushnadevaraya" pitchFamily="2" charset="0"/>
          </a:endParaRPr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pPr>
            <a:lnSpc>
              <a:spcPct val="7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pPr>
            <a:lnSpc>
              <a:spcPct val="7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144000"/>
        <a:lstStyle/>
        <a:p>
          <a:pPr>
            <a:lnSpc>
              <a:spcPct val="70000"/>
            </a:lnSpc>
          </a:pPr>
          <a:r>
            <a:rPr lang="te-IN" sz="1800" b="1" dirty="0">
              <a:latin typeface="Sree Krushnadevaraya" pitchFamily="2" charset="0"/>
              <a:cs typeface="Sree Krushnadevaraya" pitchFamily="2" charset="0"/>
            </a:rPr>
            <a:t>మన హృదయాలపై ధర్మశాస్త్రాన్ని ముద్రించండి (2 కొరిం. 3:3)</a:t>
          </a:r>
          <a:endParaRPr lang="en-IN" sz="1800" b="1" dirty="0">
            <a:latin typeface="Sree Krushnadevaraya" pitchFamily="2" charset="0"/>
            <a:cs typeface="Sree Krushnadevaraya" pitchFamily="2" charset="0"/>
          </a:endParaRPr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pPr>
            <a:lnSpc>
              <a:spcPct val="7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pPr>
            <a:lnSpc>
              <a:spcPct val="7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108000"/>
        <a:lstStyle/>
        <a:p>
          <a:pPr>
            <a:lnSpc>
              <a:spcPct val="70000"/>
            </a:lnSpc>
          </a:pPr>
          <a:r>
            <a:rPr lang="te-IN" sz="1800" b="1" dirty="0">
              <a:latin typeface="Sree Krushnadevaraya" pitchFamily="2" charset="0"/>
              <a:cs typeface="Sree Krushnadevaraya" pitchFamily="2" charset="0"/>
            </a:rPr>
            <a:t>క్రీస్తులో మనకు కొత్త జీవితాన్ని ఇస్తాడు (2 కొరిం. 3:6)</a:t>
          </a:r>
          <a:endParaRPr lang="es-ES" sz="1800" dirty="0">
            <a:latin typeface="Sree Krushnadevaraya" pitchFamily="2" charset="0"/>
            <a:cs typeface="Sree Krushnadevaraya" pitchFamily="2" charset="0"/>
          </a:endParaRPr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pPr>
            <a:lnSpc>
              <a:spcPct val="7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pPr>
            <a:lnSpc>
              <a:spcPct val="7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tIns="144000"/>
        <a:lstStyle/>
        <a:p>
          <a:pPr>
            <a:lnSpc>
              <a:spcPct val="70000"/>
            </a:lnSpc>
          </a:pPr>
          <a:r>
            <a:rPr lang="te-IN" sz="1800" b="1" dirty="0">
              <a:latin typeface="Sree Krushnadevaraya" pitchFamily="2" charset="0"/>
              <a:cs typeface="Sree Krushnadevaraya" pitchFamily="2" charset="0"/>
            </a:rPr>
            <a:t>ఆయన మనకు పాపం నుండి విముక్తిని ఇస్తాడు (2 కొరిం. 3:17)</a:t>
          </a:r>
          <a:endParaRPr lang="en-IN" sz="1800" b="1" dirty="0">
            <a:latin typeface="Sree Krushnadevaraya" pitchFamily="2" charset="0"/>
            <a:cs typeface="Sree Krushnadevaraya" pitchFamily="2" charset="0"/>
          </a:endParaRPr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pPr>
            <a:lnSpc>
              <a:spcPct val="7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pPr>
            <a:lnSpc>
              <a:spcPct val="7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pPr>
            <a:lnSpc>
              <a:spcPct val="60000"/>
            </a:lnSpc>
          </a:pPr>
          <a:r>
            <a:rPr lang="te-IN" sz="2000" b="1" dirty="0">
              <a:solidFill>
                <a:schemeClr val="accent3">
                  <a:lumMod val="50000"/>
                </a:schemeClr>
              </a:solidFill>
              <a:latin typeface="Sree Krushnadevaraya" pitchFamily="2" charset="0"/>
              <a:cs typeface="Sree Krushnadevaraya" pitchFamily="2" charset="0"/>
            </a:rPr>
            <a:t>కృప </a:t>
          </a:r>
          <a:endParaRPr lang="es-ES" sz="2000" dirty="0">
            <a:solidFill>
              <a:schemeClr val="accent3">
                <a:lumMod val="50000"/>
              </a:schemeClr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pPr>
            <a:lnSpc>
              <a:spcPct val="60000"/>
            </a:lnSpc>
          </a:pPr>
          <a:r>
            <a:rPr lang="te-IN" sz="1600" b="1" dirty="0">
              <a:latin typeface="Sree Krushnadevaraya" pitchFamily="2" charset="0"/>
              <a:cs typeface="Sree Krushnadevaraya" pitchFamily="2" charset="0"/>
            </a:rPr>
            <a:t>తండ్రి నుండి (1 కొరిం. 1:3)</a:t>
          </a:r>
          <a:endParaRPr lang="es-ES" sz="1800" dirty="0">
            <a:latin typeface="Sree Krushnadevaraya" pitchFamily="2" charset="0"/>
            <a:cs typeface="Sree Krushnadevaraya" pitchFamily="2" charset="0"/>
          </a:endParaRPr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pPr>
            <a:lnSpc>
              <a:spcPct val="60000"/>
            </a:lnSpc>
          </a:pPr>
          <a:r>
            <a:rPr lang="te-IN" sz="1600" b="1" dirty="0">
              <a:latin typeface="Sree Krushnadevaraya" pitchFamily="2" charset="0"/>
              <a:cs typeface="Sree Krushnadevaraya" pitchFamily="2" charset="0"/>
            </a:rPr>
            <a:t>కుమారుని నుండి (1 కొరిం. 1:3)</a:t>
          </a:r>
          <a:endParaRPr lang="es-ES" sz="1800" dirty="0">
            <a:latin typeface="Sree Krushnadevaraya" pitchFamily="2" charset="0"/>
            <a:cs typeface="Sree Krushnadevaraya" pitchFamily="2" charset="0"/>
          </a:endParaRPr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pPr>
            <a:lnSpc>
              <a:spcPct val="60000"/>
            </a:lnSpc>
          </a:pPr>
          <a:r>
            <a:rPr lang="te-IN" sz="1600" b="1" dirty="0">
              <a:latin typeface="Sree Krushnadevaraya" pitchFamily="2" charset="0"/>
              <a:cs typeface="Sree Krushnadevaraya" pitchFamily="2" charset="0"/>
            </a:rPr>
            <a:t>ఆత్మ ద్వారా (హెబ్రీ. 10:29 )</a:t>
          </a:r>
          <a:endParaRPr lang="es-ES" sz="1600" dirty="0">
            <a:latin typeface="Sree Krushnadevaraya" pitchFamily="2" charset="0"/>
            <a:cs typeface="Sree Krushnadevaraya" pitchFamily="2" charset="0"/>
          </a:endParaRPr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pPr>
            <a:lnSpc>
              <a:spcPct val="60000"/>
            </a:lnSpc>
          </a:pPr>
          <a:r>
            <a:rPr lang="te-IN" sz="2000" b="1" dirty="0">
              <a:solidFill>
                <a:schemeClr val="accent6">
                  <a:lumMod val="50000"/>
                </a:schemeClr>
              </a:solidFill>
              <a:latin typeface="Sree Krushnadevaraya" pitchFamily="2" charset="0"/>
              <a:cs typeface="Sree Krushnadevaraya" pitchFamily="2" charset="0"/>
            </a:rPr>
            <a:t>ప్రేమ</a:t>
          </a:r>
          <a:endParaRPr lang="es-ES" sz="2000" dirty="0">
            <a:solidFill>
              <a:schemeClr val="accent6">
                <a:lumMod val="50000"/>
              </a:schemeClr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pPr>
            <a:lnSpc>
              <a:spcPct val="60000"/>
            </a:lnSpc>
          </a:pPr>
          <a:r>
            <a:rPr lang="te-IN" sz="1600" b="1" dirty="0">
              <a:latin typeface="Sree Krushnadevaraya" pitchFamily="2" charset="0"/>
              <a:cs typeface="Sree Krushnadevaraya" pitchFamily="2" charset="0"/>
            </a:rPr>
            <a:t>తండ్రి నుండి (1 యోహాను 2:15)</a:t>
          </a:r>
          <a:endParaRPr lang="es-ES" sz="1600" dirty="0">
            <a:latin typeface="Sree Krushnadevaraya" pitchFamily="2" charset="0"/>
            <a:cs typeface="Sree Krushnadevaraya" pitchFamily="2" charset="0"/>
          </a:endParaRPr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pPr>
            <a:lnSpc>
              <a:spcPct val="60000"/>
            </a:lnSpc>
          </a:pPr>
          <a:r>
            <a:rPr lang="te-IN" sz="1600" b="1" dirty="0">
              <a:latin typeface="Sree Krushnadevaraya" pitchFamily="2" charset="0"/>
              <a:cs typeface="Sree Krushnadevaraya" pitchFamily="2" charset="0"/>
            </a:rPr>
            <a:t>కుమారుని నుండి (రోమా. 8:35)</a:t>
          </a:r>
          <a:endParaRPr lang="es-ES" sz="1600" dirty="0">
            <a:latin typeface="Sree Krushnadevaraya" pitchFamily="2" charset="0"/>
            <a:cs typeface="Sree Krushnadevaraya" pitchFamily="2" charset="0"/>
          </a:endParaRPr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pPr>
            <a:lnSpc>
              <a:spcPct val="60000"/>
            </a:lnSpc>
          </a:pPr>
          <a:r>
            <a:rPr lang="te-IN" sz="1600" b="1" dirty="0">
              <a:latin typeface="Sree Krushnadevaraya" pitchFamily="2" charset="0"/>
              <a:cs typeface="Sree Krushnadevaraya" pitchFamily="2" charset="0"/>
            </a:rPr>
            <a:t>ఆత్మ నుండి (రోమా. 15:30)</a:t>
          </a:r>
          <a:endParaRPr lang="es-ES" sz="1600" dirty="0">
            <a:latin typeface="Sree Krushnadevaraya" pitchFamily="2" charset="0"/>
            <a:cs typeface="Sree Krushnadevaraya" pitchFamily="2" charset="0"/>
          </a:endParaRPr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pPr>
            <a:lnSpc>
              <a:spcPct val="60000"/>
            </a:lnSpc>
          </a:pPr>
          <a:r>
            <a:rPr lang="te-IN" sz="2000" b="1" dirty="0">
              <a:solidFill>
                <a:schemeClr val="tx2">
                  <a:lumMod val="50000"/>
                </a:schemeClr>
              </a:solidFill>
              <a:latin typeface="Sree Krushnadevaraya" pitchFamily="2" charset="0"/>
              <a:cs typeface="Sree Krushnadevaraya" pitchFamily="2" charset="0"/>
            </a:rPr>
            <a:t>సహవాసం</a:t>
          </a:r>
          <a:endParaRPr lang="es-ES" sz="2000" dirty="0">
            <a:solidFill>
              <a:schemeClr val="tx2">
                <a:lumMod val="50000"/>
              </a:schemeClr>
            </a:solidFill>
            <a:latin typeface="Sree Krushnadevaraya" pitchFamily="2" charset="0"/>
            <a:cs typeface="Sree Krushnadevaraya" pitchFamily="2" charset="0"/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pPr>
            <a:lnSpc>
              <a:spcPct val="60000"/>
            </a:lnSpc>
          </a:pPr>
          <a:r>
            <a:rPr lang="te-IN" sz="1600" b="1" dirty="0">
              <a:latin typeface="Sree Krushnadevaraya" pitchFamily="2" charset="0"/>
              <a:cs typeface="Sree Krushnadevaraya" pitchFamily="2" charset="0"/>
            </a:rPr>
            <a:t>తండ్రి నుండి (1 యోహాను 1:3)</a:t>
          </a:r>
          <a:endParaRPr lang="es-ES" sz="1600" dirty="0">
            <a:latin typeface="Sree Krushnadevaraya" pitchFamily="2" charset="0"/>
            <a:cs typeface="Sree Krushnadevaraya" pitchFamily="2" charset="0"/>
          </a:endParaRPr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pPr>
            <a:lnSpc>
              <a:spcPct val="60000"/>
            </a:lnSpc>
          </a:pPr>
          <a:r>
            <a:rPr lang="te-IN" sz="1600" b="1" dirty="0">
              <a:latin typeface="Sree Krushnadevaraya" pitchFamily="2" charset="0"/>
              <a:cs typeface="Sree Krushnadevaraya" pitchFamily="2" charset="0"/>
            </a:rPr>
            <a:t>కుమారుని నుండి (1 యోహాను 1:3)</a:t>
          </a:r>
          <a:endParaRPr lang="es-ES" sz="1600" dirty="0">
            <a:latin typeface="Sree Krushnadevaraya" pitchFamily="2" charset="0"/>
            <a:cs typeface="Sree Krushnadevaraya" pitchFamily="2" charset="0"/>
          </a:endParaRPr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pPr>
            <a:lnSpc>
              <a:spcPct val="60000"/>
            </a:lnSpc>
          </a:pPr>
          <a:r>
            <a:rPr lang="te-IN" sz="1600" b="1" dirty="0">
              <a:latin typeface="Sree Krushnadevaraya" pitchFamily="2" charset="0"/>
              <a:cs typeface="Sree Krushnadevaraya" pitchFamily="2" charset="0"/>
            </a:rPr>
            <a:t>ఆత్మ నుండి (ఫిలి. 2:1)</a:t>
          </a:r>
          <a:endParaRPr lang="es-ES" sz="1600" dirty="0">
            <a:latin typeface="Sree Krushnadevaraya" pitchFamily="2" charset="0"/>
            <a:cs typeface="Sree Krushnadevaraya" pitchFamily="2" charset="0"/>
          </a:endParaRPr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pPr>
            <a:lnSpc>
              <a:spcPct val="60000"/>
            </a:lnSpc>
          </a:pPr>
          <a:endParaRPr lang="es-ES" sz="1800">
            <a:latin typeface="Sree Krushnadevaraya" pitchFamily="2" charset="0"/>
            <a:cs typeface="Sree Krushnadevaraya" pitchFamily="2" charset="0"/>
          </a:endParaRPr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“</a:t>
          </a:r>
          <a:r>
            <a:rPr lang="te-IN" sz="2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ప్రభువైన యేసుక్రీస్తు కృపయు</a:t>
          </a:r>
          <a:r>
            <a:rPr lang="en-US" sz="2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”</a:t>
          </a:r>
          <a:endParaRPr lang="es-ES" sz="2800" kern="1200" dirty="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“</a:t>
          </a:r>
          <a:r>
            <a:rPr lang="te-IN" sz="2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దేవుని ప్రేమయు</a:t>
          </a:r>
          <a:r>
            <a:rPr lang="en-US" sz="2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”</a:t>
          </a:r>
          <a:endParaRPr lang="es-ES" sz="2800" kern="1200" dirty="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5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“</a:t>
          </a:r>
          <a:r>
            <a:rPr lang="te-IN" sz="2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పరిశుద్ధాత్మ సహవాసం</a:t>
          </a:r>
          <a:r>
            <a:rPr lang="en-US" sz="2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”</a:t>
          </a:r>
          <a:endParaRPr lang="es-ES" sz="2800" kern="1200" dirty="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“</a:t>
          </a:r>
          <a:r>
            <a:rPr lang="te-IN" sz="2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మీకందరికి తోడై యుండును గాక</a:t>
          </a:r>
          <a:r>
            <a:rPr lang="en" sz="2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”</a:t>
          </a:r>
          <a:endParaRPr lang="es-ES" sz="2800" kern="1200" dirty="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4382" y="267378"/>
          <a:ext cx="1407754" cy="1407754"/>
        </a:xfrm>
        <a:prstGeom prst="ellipse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91607" y="263859"/>
          <a:ext cx="2543100" cy="14077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6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2000" b="1" kern="1200" dirty="0">
              <a:latin typeface="Sree Krushnadevaraya" pitchFamily="2" charset="0"/>
              <a:cs typeface="Sree Krushnadevaraya" pitchFamily="2" charset="0"/>
            </a:rPr>
            <a:t>ఆయన పరలోకంలో ఉన్న శాశ్వతమైన సంపదను విడిచిపెట్టి, మనం ఆయన సంపదను వారసత్వంగా పొందేలా పేదవాడయ్యాడు. 8:9)</a:t>
          </a:r>
          <a:endParaRPr lang="es-ES" sz="2000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1491607" y="263859"/>
        <a:ext cx="2543100" cy="1407754"/>
      </dsp:txXfrm>
    </dsp:sp>
    <dsp:sp modelId="{96A220C1-F51A-4E4C-9DCF-A548F381A665}">
      <dsp:nvSpPr>
        <dsp:cNvPr id="0" name=""/>
        <dsp:cNvSpPr/>
      </dsp:nvSpPr>
      <dsp:spPr>
        <a:xfrm>
          <a:off x="4001485" y="267378"/>
          <a:ext cx="1407754" cy="1407754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50585" y="263859"/>
          <a:ext cx="2640003" cy="14077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6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2000" b="1" kern="1200" dirty="0">
              <a:latin typeface="Sree Krushnadevaraya" pitchFamily="2" charset="0"/>
              <a:cs typeface="Sree Krushnadevaraya" pitchFamily="2" charset="0"/>
            </a:rPr>
            <a:t>మనము ఆయనను తెలుసుకొనుటకు, ఆయనను ప్రేమించుటకు మరియు ఆయనను అనుకరించుటకు ఆయన మన ప్రపంచం గుండా నడిచాడు (యోహాను 15:12)</a:t>
          </a:r>
          <a:endParaRPr lang="es-ES" sz="2000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5450585" y="263859"/>
        <a:ext cx="2640003" cy="1407754"/>
      </dsp:txXfrm>
    </dsp:sp>
    <dsp:sp modelId="{D864BB1C-3772-4FD0-8E87-D1DD0E958E52}">
      <dsp:nvSpPr>
        <dsp:cNvPr id="0" name=""/>
        <dsp:cNvSpPr/>
      </dsp:nvSpPr>
      <dsp:spPr>
        <a:xfrm>
          <a:off x="7977186" y="267378"/>
          <a:ext cx="1407754" cy="1407754"/>
        </a:xfrm>
        <a:prstGeom prst="ellipse">
          <a:avLst/>
        </a:prstGeom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12497" y="263859"/>
          <a:ext cx="2556044" cy="14077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6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2000" b="1" kern="1200" dirty="0">
              <a:latin typeface="Sree Krushnadevaraya" pitchFamily="2" charset="0"/>
              <a:cs typeface="Sree Krushnadevaraya" pitchFamily="2" charset="0"/>
            </a:rPr>
            <a:t>మన పాపములను క్షమించి మనకు నిత్యజీవము ప్రసాదించుటకై తన్ను తాను తగ్గించుకొని మరణము వరకు విధేయుడైనాడు (ఫిలి. 2:8)</a:t>
          </a:r>
          <a:endParaRPr lang="es-ES" sz="2000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9412497" y="263859"/>
        <a:ext cx="2556044" cy="14077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28800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2000" b="1" kern="1200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మనము యేసుతో జీవితములో పరిపాలిస్తాము (రోమా. 5:17, 21)</a:t>
          </a:r>
          <a:endParaRPr lang="en-IN" sz="2000" b="1" kern="1200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25200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2000" b="1" kern="1200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పాపానికి మనపై అధికారం లేదు (రోమా. 6:14)</a:t>
          </a:r>
          <a:endParaRPr lang="es-ES" sz="2000" kern="1200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28800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2000" b="1" kern="1200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మేము క్రీస్తు నుండి శక్తిని పొందుతాము (2 కొరిం. 12:9)</a:t>
          </a:r>
          <a:endParaRPr lang="es-ES" sz="2000" kern="1200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28800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2000" b="1" kern="1200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మేము నిరీక్షణతో సంతోషిస్తాము (రోమా. 5:2)</a:t>
          </a:r>
          <a:endParaRPr lang="es-ES" sz="2000" kern="1200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792000" rIns="142240" bIns="142240" numCol="1" spcCol="1270" anchor="b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2000" b="1" kern="1200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మనము నీతిమంతులము (రోమా. 3:24; ఎఫె. 1:7)</a:t>
          </a:r>
          <a:endParaRPr lang="es-ES" sz="2000" kern="1200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25200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2200" b="1" kern="1200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“ఓర్పుగల దేవుడు” (రోమా. 15:5)</a:t>
          </a:r>
          <a:endParaRPr lang="es-ES" sz="2200" kern="1200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21600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2200" b="1" kern="1200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“నిరీక్షణగల దేవుడు” (రోమా. 15:13)</a:t>
          </a:r>
          <a:endParaRPr lang="es-ES" sz="2200" kern="1200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21600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“</a:t>
          </a:r>
          <a:r>
            <a:rPr lang="te-IN" sz="2200" b="1" kern="1200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శాంతి దేవుడు</a:t>
          </a:r>
          <a:r>
            <a:rPr lang="en-US" sz="2200" b="1" kern="1200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”</a:t>
          </a:r>
          <a:r>
            <a:rPr lang="te-IN" sz="2200" b="1" kern="1200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 (రోమా. 15:33)</a:t>
          </a:r>
          <a:endParaRPr lang="es-ES" sz="2200" kern="1200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21600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2200" b="1" kern="1200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“దయగల దేవుడు […]” (2 కొరిం. 1:3</a:t>
          </a:r>
          <a:r>
            <a:rPr lang="en-IN" sz="2200" b="1" kern="1200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)</a:t>
          </a:r>
          <a:endParaRPr lang="es-ES" sz="2200" kern="1200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25200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2200" b="1" kern="1200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“సమస్తమైన ఓదార్పునిచ్చే దేవుడు” (2 కొరిం. 1:3)</a:t>
          </a:r>
          <a:endParaRPr lang="es-ES" sz="2200" kern="1200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25200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“</a:t>
          </a:r>
          <a:r>
            <a:rPr lang="te-IN" sz="2200" b="1" kern="1200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ప్రేమ దేవుడు</a:t>
          </a:r>
          <a:r>
            <a:rPr lang="en-US" sz="2200" b="1" kern="1200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”</a:t>
          </a:r>
          <a:r>
            <a:rPr lang="te-IN" sz="2200" b="1" kern="1200" dirty="0">
              <a:solidFill>
                <a:schemeClr val="tx1"/>
              </a:solidFill>
              <a:latin typeface="Sree Krushnadevaraya" pitchFamily="2" charset="0"/>
              <a:cs typeface="Sree Krushnadevaraya" pitchFamily="2" charset="0"/>
            </a:rPr>
            <a:t> (2 కొరిం. 13:11)</a:t>
          </a:r>
          <a:endParaRPr lang="es-ES" sz="2200" kern="1200" dirty="0">
            <a:solidFill>
              <a:schemeClr val="tx1"/>
            </a:solidFill>
            <a:latin typeface="Sree Krushnadevaraya" pitchFamily="2" charset="0"/>
            <a:cs typeface="Sree Krushnadevaraya" pitchFamily="2" charset="0"/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33862" y="457"/>
          <a:ext cx="2283825" cy="182706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61314" y="1546557"/>
          <a:ext cx="2188790" cy="107294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6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తండ్రి అయిన దేవుడు తన ప్రేమను మనకు ఇస్తాడు </a:t>
          </a:r>
          <a:br>
            <a:rPr lang="es-E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</a:br>
          <a:r>
            <a:rPr lang="te-I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(1 యోహాను 3:1)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sp:txBody>
      <dsp:txXfrm>
        <a:off x="261314" y="1546557"/>
        <a:ext cx="2188790" cy="1072943"/>
      </dsp:txXfrm>
    </dsp:sp>
    <dsp:sp modelId="{4DC0108E-649C-45B6-9C73-5A8C2147A7A9}">
      <dsp:nvSpPr>
        <dsp:cNvPr id="0" name=""/>
        <dsp:cNvSpPr/>
      </dsp:nvSpPr>
      <dsp:spPr>
        <a:xfrm>
          <a:off x="2678486" y="457"/>
          <a:ext cx="2283825" cy="182706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5938" y="1546557"/>
          <a:ext cx="2188790" cy="1072943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6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దేవుడు క్రీస్తు తన ప్రేమతో మనలను సంపూర్ణంగా నింపుతాడు (ఎఫె. 3:19)</a:t>
          </a:r>
          <a:endParaRPr lang="en" sz="1800" b="1" kern="1200" dirty="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sp:txBody>
      <dsp:txXfrm>
        <a:off x="2805938" y="1546557"/>
        <a:ext cx="2188790" cy="1072943"/>
      </dsp:txXfrm>
    </dsp:sp>
    <dsp:sp modelId="{B6CF6086-3A45-4942-904A-C467B83CA686}">
      <dsp:nvSpPr>
        <dsp:cNvPr id="0" name=""/>
        <dsp:cNvSpPr/>
      </dsp:nvSpPr>
      <dsp:spPr>
        <a:xfrm>
          <a:off x="1342448" y="2729401"/>
          <a:ext cx="2283825" cy="182706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79355" y="4338361"/>
          <a:ext cx="3969880" cy="71026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marL="0" lvl="0" indent="0" algn="ctr" defTabSz="8001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rPr>
            <a:t>పరిశుద్ధాత్మ దేవుడు మనపై తన ప్రేమను కుమ్మరిస్తాడు (రోమా. 5:5)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  <a:latin typeface="Sree Krushnadevaraya" pitchFamily="2" charset="0"/>
            <a:cs typeface="Sree Krushnadevaraya" pitchFamily="2" charset="0"/>
          </a:endParaRPr>
        </a:p>
      </dsp:txBody>
      <dsp:txXfrm>
        <a:off x="579355" y="4338361"/>
        <a:ext cx="3969880" cy="7102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540000" rIns="11430" bIns="11430" numCol="1" spcCol="1270" anchor="b" anchorCtr="0">
          <a:noAutofit/>
        </a:bodyPr>
        <a:lstStyle/>
        <a:p>
          <a:pPr marL="0" lvl="0" indent="0" algn="ctr" defTabSz="8001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800" b="1" kern="1200" dirty="0">
              <a:latin typeface="Sree Krushnadevaraya" pitchFamily="2" charset="0"/>
              <a:cs typeface="Sree Krushnadevaraya" pitchFamily="2" charset="0"/>
            </a:rPr>
            <a:t>మిషన్ కోసం ప్రజలను సన్నద్ధం చేయండి (1 కొరిం. 2:4)</a:t>
          </a:r>
          <a:endParaRPr lang="en-IN" sz="1800" b="1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72000" rIns="11430" bIns="11430" numCol="1" spcCol="1270" anchor="t" anchorCtr="0">
          <a:noAutofit/>
        </a:bodyPr>
        <a:lstStyle/>
        <a:p>
          <a:pPr marL="0" lvl="0" indent="0" algn="ctr" defTabSz="8001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800" b="1" kern="1200" dirty="0">
              <a:latin typeface="Sree Krushnadevaraya" pitchFamily="2" charset="0"/>
              <a:cs typeface="Sree Krushnadevaraya" pitchFamily="2" charset="0"/>
            </a:rPr>
            <a:t>అతను దేవుని లోతైన విషయాలను మనకు బయలుపరుస్తాడు (1 కొరిం. 2:10)</a:t>
          </a:r>
          <a:endParaRPr lang="es-ES" sz="1600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4400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800" b="1" kern="1200" dirty="0">
              <a:latin typeface="Sree Krushnadevaraya" pitchFamily="2" charset="0"/>
              <a:cs typeface="Sree Krushnadevaraya" pitchFamily="2" charset="0"/>
            </a:rPr>
            <a:t>ఆయన మనకు బోధిస్తాడు (1 కొరిం. 2:13)</a:t>
          </a:r>
          <a:endParaRPr lang="es-ES" sz="1800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4400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800" b="1" kern="1200" dirty="0">
              <a:latin typeface="Sree Krushnadevaraya" pitchFamily="2" charset="0"/>
              <a:cs typeface="Sree Krushnadevaraya" pitchFamily="2" charset="0"/>
            </a:rPr>
            <a:t>ఆయన మనలో నివసిస్తున్నాడు (1 కొరిం. 3:16)</a:t>
          </a:r>
          <a:endParaRPr lang="es-ES" sz="1800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21600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800" b="1" kern="1200" dirty="0">
              <a:latin typeface="Sree Krushnadevaraya" pitchFamily="2" charset="0"/>
              <a:cs typeface="Sree Krushnadevaraya" pitchFamily="2" charset="0"/>
            </a:rPr>
            <a:t>మనము నీతిమంతులుగా తీర్చబడటానికి క్రీస్తుతో సహకరించుట (1 కొరిం. 6:11)</a:t>
          </a:r>
          <a:endParaRPr lang="es-ES" sz="1800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0800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800" b="1" kern="1200" dirty="0">
              <a:latin typeface="Sree Krushnadevaraya" pitchFamily="2" charset="0"/>
              <a:cs typeface="Sree Krushnadevaraya" pitchFamily="2" charset="0"/>
            </a:rPr>
            <a:t>ఆయన ఆధ్యాత్మిక బహుమతులు ఇస్తాడు (1 కొరిం. 12:7-11)</a:t>
          </a:r>
          <a:endParaRPr lang="en-IN" sz="1800" b="1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21600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endParaRPr lang="en-IN" sz="1800" b="1" kern="1200" dirty="0">
            <a:latin typeface="Sree Krushnadevaraya" pitchFamily="2" charset="0"/>
            <a:cs typeface="Sree Krushnadevaraya" pitchFamily="2" charset="0"/>
          </a:endParaRPr>
        </a:p>
        <a:p>
          <a:pPr marL="0" lvl="0" indent="0" algn="ctr" defTabSz="8001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800" b="1" kern="1200" dirty="0">
              <a:latin typeface="Sree Krushnadevaraya" pitchFamily="2" charset="0"/>
              <a:cs typeface="Sree Krushnadevaraya" pitchFamily="2" charset="0"/>
            </a:rPr>
            <a:t>రక్షణ కొరకు ఆయన మనకు ముద్ర వేస్తాడు (2 కొరి. 1:22)</a:t>
          </a:r>
          <a:endParaRPr lang="en-IN" sz="1800" b="1" kern="1200" dirty="0">
            <a:latin typeface="Sree Krushnadevaraya" pitchFamily="2" charset="0"/>
            <a:cs typeface="Sree Krushnadevaraya" pitchFamily="2" charset="0"/>
          </a:endParaRPr>
        </a:p>
        <a:p>
          <a:pPr marL="0" lvl="0" indent="0" algn="ctr" defTabSz="8001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4400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800" b="1" kern="1200" dirty="0">
              <a:latin typeface="Sree Krushnadevaraya" pitchFamily="2" charset="0"/>
              <a:cs typeface="Sree Krushnadevaraya" pitchFamily="2" charset="0"/>
            </a:rPr>
            <a:t>మన హృదయాలపై ధర్మశాస్త్రాన్ని ముద్రించండి (2 కొరిం. 3:3)</a:t>
          </a:r>
          <a:endParaRPr lang="en-IN" sz="1800" b="1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0800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800" b="1" kern="1200" dirty="0">
              <a:latin typeface="Sree Krushnadevaraya" pitchFamily="2" charset="0"/>
              <a:cs typeface="Sree Krushnadevaraya" pitchFamily="2" charset="0"/>
            </a:rPr>
            <a:t>క్రీస్తులో మనకు కొత్త జీవితాన్ని ఇస్తాడు (2 కొరిం. 3:6)</a:t>
          </a:r>
          <a:endParaRPr lang="es-ES" sz="1800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4400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7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800" b="1" kern="1200" dirty="0">
              <a:latin typeface="Sree Krushnadevaraya" pitchFamily="2" charset="0"/>
              <a:cs typeface="Sree Krushnadevaraya" pitchFamily="2" charset="0"/>
            </a:rPr>
            <a:t>ఆయన మనకు పాపం నుండి విముక్తిని ఇస్తాడు (2 కొరిం. 3:17)</a:t>
          </a:r>
          <a:endParaRPr lang="en-IN" sz="1800" b="1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6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2000" b="1" kern="1200" dirty="0">
              <a:solidFill>
                <a:schemeClr val="accent3">
                  <a:lumMod val="50000"/>
                </a:schemeClr>
              </a:solidFill>
              <a:latin typeface="Sree Krushnadevaraya" pitchFamily="2" charset="0"/>
              <a:cs typeface="Sree Krushnadevaraya" pitchFamily="2" charset="0"/>
            </a:rPr>
            <a:t>కృప </a:t>
          </a:r>
          <a:endParaRPr lang="es-ES" sz="2000" kern="1200" dirty="0">
            <a:solidFill>
              <a:schemeClr val="accent3">
                <a:lumMod val="50000"/>
              </a:schemeClr>
            </a:solidFill>
            <a:latin typeface="Sree Krushnadevaraya" pitchFamily="2" charset="0"/>
            <a:cs typeface="Sree Krushnadevaraya" pitchFamily="2" charset="0"/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6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600" b="1" kern="1200" dirty="0">
              <a:latin typeface="Sree Krushnadevaraya" pitchFamily="2" charset="0"/>
              <a:cs typeface="Sree Krushnadevaraya" pitchFamily="2" charset="0"/>
            </a:rPr>
            <a:t>తండ్రి నుండి (1 కొరిం. 1:3)</a:t>
          </a:r>
          <a:endParaRPr lang="es-ES" sz="1800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6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600" b="1" kern="1200" dirty="0">
              <a:latin typeface="Sree Krushnadevaraya" pitchFamily="2" charset="0"/>
              <a:cs typeface="Sree Krushnadevaraya" pitchFamily="2" charset="0"/>
            </a:rPr>
            <a:t>కుమారుని నుండి (1 కొరిం. 1:3)</a:t>
          </a:r>
          <a:endParaRPr lang="es-ES" sz="1800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6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600" b="1" kern="1200" dirty="0">
              <a:latin typeface="Sree Krushnadevaraya" pitchFamily="2" charset="0"/>
              <a:cs typeface="Sree Krushnadevaraya" pitchFamily="2" charset="0"/>
            </a:rPr>
            <a:t>ఆత్మ ద్వారా (హెబ్రీ. 10:29 )</a:t>
          </a:r>
          <a:endParaRPr lang="es-ES" sz="1600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6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2000" b="1" kern="1200" dirty="0">
              <a:solidFill>
                <a:schemeClr val="accent6">
                  <a:lumMod val="50000"/>
                </a:schemeClr>
              </a:solidFill>
              <a:latin typeface="Sree Krushnadevaraya" pitchFamily="2" charset="0"/>
              <a:cs typeface="Sree Krushnadevaraya" pitchFamily="2" charset="0"/>
            </a:rPr>
            <a:t>ప్రేమ</a:t>
          </a:r>
          <a:endParaRPr lang="es-ES" sz="2000" kern="1200" dirty="0">
            <a:solidFill>
              <a:schemeClr val="accent6">
                <a:lumMod val="50000"/>
              </a:schemeClr>
            </a:solidFill>
            <a:latin typeface="Sree Krushnadevaraya" pitchFamily="2" charset="0"/>
            <a:cs typeface="Sree Krushnadevaraya" pitchFamily="2" charset="0"/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6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600" b="1" kern="1200" dirty="0">
              <a:latin typeface="Sree Krushnadevaraya" pitchFamily="2" charset="0"/>
              <a:cs typeface="Sree Krushnadevaraya" pitchFamily="2" charset="0"/>
            </a:rPr>
            <a:t>తండ్రి నుండి (1 యోహాను 2:15)</a:t>
          </a:r>
          <a:endParaRPr lang="es-ES" sz="1600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6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600" b="1" kern="1200" dirty="0">
              <a:latin typeface="Sree Krushnadevaraya" pitchFamily="2" charset="0"/>
              <a:cs typeface="Sree Krushnadevaraya" pitchFamily="2" charset="0"/>
            </a:rPr>
            <a:t>కుమారుని నుండి (రోమా. 8:35)</a:t>
          </a:r>
          <a:endParaRPr lang="es-ES" sz="1600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6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600" b="1" kern="1200" dirty="0">
              <a:latin typeface="Sree Krushnadevaraya" pitchFamily="2" charset="0"/>
              <a:cs typeface="Sree Krushnadevaraya" pitchFamily="2" charset="0"/>
            </a:rPr>
            <a:t>ఆత్మ నుండి (రోమా. 15:30)</a:t>
          </a:r>
          <a:endParaRPr lang="es-ES" sz="1600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6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2000" b="1" kern="1200" dirty="0">
              <a:solidFill>
                <a:schemeClr val="tx2">
                  <a:lumMod val="50000"/>
                </a:schemeClr>
              </a:solidFill>
              <a:latin typeface="Sree Krushnadevaraya" pitchFamily="2" charset="0"/>
              <a:cs typeface="Sree Krushnadevaraya" pitchFamily="2" charset="0"/>
            </a:rPr>
            <a:t>సహవాసం</a:t>
          </a:r>
          <a:endParaRPr lang="es-ES" sz="2000" kern="1200" dirty="0">
            <a:solidFill>
              <a:schemeClr val="tx2">
                <a:lumMod val="50000"/>
              </a:schemeClr>
            </a:solidFill>
            <a:latin typeface="Sree Krushnadevaraya" pitchFamily="2" charset="0"/>
            <a:cs typeface="Sree Krushnadevaraya" pitchFamily="2" charset="0"/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6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600" b="1" kern="1200" dirty="0">
              <a:latin typeface="Sree Krushnadevaraya" pitchFamily="2" charset="0"/>
              <a:cs typeface="Sree Krushnadevaraya" pitchFamily="2" charset="0"/>
            </a:rPr>
            <a:t>తండ్రి నుండి (1 యోహాను 1:3)</a:t>
          </a:r>
          <a:endParaRPr lang="es-ES" sz="1600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6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600" b="1" kern="1200" dirty="0">
              <a:latin typeface="Sree Krushnadevaraya" pitchFamily="2" charset="0"/>
              <a:cs typeface="Sree Krushnadevaraya" pitchFamily="2" charset="0"/>
            </a:rPr>
            <a:t>కుమారుని నుండి (1 యోహాను 1:3)</a:t>
          </a:r>
          <a:endParaRPr lang="es-ES" sz="1600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6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e-IN" sz="1600" b="1" kern="1200" dirty="0">
              <a:latin typeface="Sree Krushnadevaraya" pitchFamily="2" charset="0"/>
              <a:cs typeface="Sree Krushnadevaraya" pitchFamily="2" charset="0"/>
            </a:rPr>
            <a:t>ఆత్మ నుండి (ఫిలి. 2:1)</a:t>
          </a:r>
          <a:endParaRPr lang="es-ES" sz="1600" kern="1200" dirty="0">
            <a:latin typeface="Sree Krushnadevaraya" pitchFamily="2" charset="0"/>
            <a:cs typeface="Sree Krushnadevaraya" pitchFamily="2" charset="0"/>
          </a:endParaRPr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7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8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4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9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2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30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4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72075" y="0"/>
            <a:ext cx="7019925" cy="22642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0" rtlCol="0" anchor="t"/>
          <a:lstStyle/>
          <a:p>
            <a:pPr algn="ctr"/>
            <a:r>
              <a:rPr lang="te-IN" sz="48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పెద్దల సబ్బాతుబడి పాఠములు కొరింథీయులకు వ్రాసిన </a:t>
            </a:r>
            <a:endParaRPr lang="en-US" sz="48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ree Krushnadevaraya" pitchFamily="2" charset="0"/>
              <a:cs typeface="Sree Krushnadevaraya" pitchFamily="2" charset="0"/>
            </a:endParaRPr>
          </a:p>
          <a:p>
            <a:pPr algn="ctr"/>
            <a:r>
              <a:rPr lang="te-IN" sz="48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1, 2 పత్రికలు</a:t>
            </a:r>
            <a:endParaRPr lang="en-IN" sz="48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ree Krushnadevaraya" pitchFamily="2" charset="0"/>
              <a:cs typeface="Sree Krushnadevaraya" pitchFamily="2" charset="0"/>
            </a:endParaRPr>
          </a:p>
        </p:txBody>
      </p:sp>
      <p:sp>
        <p:nvSpPr>
          <p:cNvPr id="4" name="Pentagon 3"/>
          <p:cNvSpPr/>
          <p:nvPr/>
        </p:nvSpPr>
        <p:spPr>
          <a:xfrm flipH="1">
            <a:off x="4630057" y="2358570"/>
            <a:ext cx="7561940" cy="3331029"/>
          </a:xfrm>
          <a:prstGeom prst="homePlate">
            <a:avLst>
              <a:gd name="adj" fmla="val 43464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algn="ctr"/>
            <a:r>
              <a:rPr lang="en-US" sz="9600" b="1" dirty="0">
                <a:ln w="2857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13</a:t>
            </a:r>
            <a:r>
              <a:rPr lang="en-US" sz="8000" b="1" dirty="0">
                <a:ln w="2857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 “</a:t>
            </a:r>
            <a:r>
              <a:rPr lang="te-IN" sz="8000" b="1" dirty="0">
                <a:ln w="2857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కృప, ప్రేమ, సహవాసము</a:t>
            </a:r>
            <a:r>
              <a:rPr lang="en-US" sz="8000" b="1" dirty="0">
                <a:ln w="2857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”</a:t>
            </a:r>
            <a:r>
              <a:rPr lang="te-IN" sz="8000" b="1" dirty="0">
                <a:ln w="28575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 </a:t>
            </a:r>
          </a:p>
        </p:txBody>
      </p:sp>
      <p:sp>
        <p:nvSpPr>
          <p:cNvPr id="5" name="Snip Diagonal Corner Rectangle 4"/>
          <p:cNvSpPr/>
          <p:nvPr/>
        </p:nvSpPr>
        <p:spPr>
          <a:xfrm>
            <a:off x="5172074" y="5820229"/>
            <a:ext cx="7019925" cy="1037771"/>
          </a:xfrm>
          <a:prstGeom prst="snip2Diag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tIns="180000" rtlCol="0" anchor="b"/>
          <a:lstStyle/>
          <a:p>
            <a:pPr algn="ctr"/>
            <a:r>
              <a:rPr lang="te-IN" sz="4400" b="1" dirty="0">
                <a:ln w="12700">
                  <a:solidFill>
                    <a:srgbClr val="652F00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జూలై  | ఆగస్టు | సెప్టెంబర్ 2026</a:t>
            </a:r>
            <a:endParaRPr lang="en-IN" sz="4400" b="1" dirty="0">
              <a:ln w="12700">
                <a:solidFill>
                  <a:srgbClr val="652F00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ree Krushnadevaraya" pitchFamily="2" charset="0"/>
              <a:cs typeface="Sree Krushnadevaraya" pitchFamily="2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720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7697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ree Krushnadevaraya" pitchFamily="2" charset="0"/>
              <a:cs typeface="Sree Krushnadevaraya" pitchFamily="2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ree Krushnadevaraya" pitchFamily="2" charset="0"/>
                <a:cs typeface="Sree Krushnadevaraya" pitchFamily="2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Sree Krushnadevaraya" pitchFamily="2" charset="0"/>
                <a:cs typeface="Sree Krushnadevaraya" pitchFamily="2" charset="0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ree Krushnadevaraya" pitchFamily="2" charset="0"/>
              <a:cs typeface="Sree Krushnadevaraya" pitchFamily="2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71750"/>
            <a:ext cx="984680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te-IN" sz="54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కృప, ప్రేమ, సహవాసము</a:t>
            </a:r>
            <a:endParaRPr lang="en" sz="5400" b="1" spc="300" dirty="0">
              <a:ln/>
              <a:solidFill>
                <a:schemeClr val="accent2">
                  <a:lumMod val="75000"/>
                </a:schemeClr>
              </a:solidFill>
              <a:effectLst>
                <a:outerShdw blurRad="50800" dist="38100" dir="3600000" algn="ctr" rotWithShape="0">
                  <a:schemeClr val="accent1">
                    <a:lumMod val="75000"/>
                    <a:alpha val="98000"/>
                  </a:schemeClr>
                </a:outerShdw>
              </a:effectLst>
              <a:latin typeface="Sree Krushnadevaraya" pitchFamily="2" charset="0"/>
              <a:cs typeface="Sree Krushnadevaraya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7289954" y="6370618"/>
            <a:ext cx="4216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te-IN" sz="24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ree Krushnadevaraya" pitchFamily="2" charset="0"/>
                <a:cs typeface="Sree Krushnadevaraya" pitchFamily="2" charset="0"/>
              </a:rPr>
              <a:t>2026 సెప్టెంబరు 26వ తేదీ 13వ పాఠం</a:t>
            </a:r>
            <a:endParaRPr lang="en" sz="2400" b="1" dirty="0">
              <a:solidFill>
                <a:srgbClr val="E1FFE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ree Krushnadevaraya" pitchFamily="2" charset="0"/>
              <a:cs typeface="Sree Krushnadevaray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344025" y="193910"/>
            <a:ext cx="2722044" cy="4770537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Sree Krushnadevaraya" pitchFamily="2" charset="0"/>
                <a:cs typeface="Sree Krushnadevaraya" pitchFamily="2" charset="0"/>
              </a:rPr>
              <a:t>“</a:t>
            </a:r>
            <a:r>
              <a:rPr lang="te-IN" sz="3200" b="1" dirty="0">
                <a:solidFill>
                  <a:srgbClr val="E97132">
                    <a:lumMod val="75000"/>
                  </a:srgbClr>
                </a:solidFill>
                <a:latin typeface="Sree Krushnadevaraya" pitchFamily="2" charset="0"/>
                <a:cs typeface="Sree Krushnadevaraya" pitchFamily="2" charset="0"/>
              </a:rPr>
              <a:t>ప్రభువైన యేసుక్రీస్తు కృపయు దేవుని ప్రేమయు పరిశుద్ధాత్మ సహవాసమును మీకందరికిని తోడైయుండును గాక.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Sree Krushnadevaraya" pitchFamily="2" charset="0"/>
                <a:cs typeface="Sree Krushnadevaraya" pitchFamily="2" charset="0"/>
              </a:rPr>
              <a:t>”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Sree Krushnadevaraya" pitchFamily="2" charset="0"/>
              <a:cs typeface="Sree Krushnadevaraya" pitchFamily="2" charset="0"/>
            </a:endParaRPr>
          </a:p>
          <a:p>
            <a:pPr lvl="0" algn="ctr">
              <a:defRPr/>
            </a:pP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Sree Krushnadevaraya" pitchFamily="2" charset="0"/>
                <a:cs typeface="Sree Krushnadevaraya" pitchFamily="2" charset="0"/>
              </a:rPr>
              <a:t>(</a:t>
            </a:r>
            <a:r>
              <a:rPr lang="te-IN" b="1" dirty="0">
                <a:solidFill>
                  <a:srgbClr val="E97132">
                    <a:lumMod val="75000"/>
                  </a:srgbClr>
                </a:solidFill>
                <a:latin typeface="Sree Krushnadevaraya" pitchFamily="2" charset="0"/>
                <a:cs typeface="Sree Krushnadevaraya" pitchFamily="2" charset="0"/>
              </a:rPr>
              <a:t>2 కోరింథీయులకు 13:14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Sree Krushnadevaraya" pitchFamily="2" charset="0"/>
                <a:cs typeface="Sree Krushnadevaraya" pitchFamily="2" charset="0"/>
              </a:rPr>
              <a:t>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Sree Krushnadevaraya" pitchFamily="2" charset="0"/>
              <a:cs typeface="Sree Krushnadevaray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7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4267576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98992" y="104064"/>
            <a:ext cx="67722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te-IN" sz="2400" b="1" dirty="0">
                <a:latin typeface="Sree Krushnadevaraya" pitchFamily="2" charset="0"/>
                <a:cs typeface="Sree Krushnadevaraya" pitchFamily="2" charset="0"/>
              </a:rPr>
              <a:t>పౌలు లేఖల ముగింపులో అత్యంత సాధారణ సూత్రం, అతని 14 లేఖలలో 13లో స్వల్ప వ్యత్యాసాలతో ఉపయోగించబడింది: "మన ప్రభువైన యేసుక్రీస్తు కృప మీకు తోడైయుండును" (రోమా. 16:24; 1 కొరిం. 16:23; గల. 6:18; ఎఫె. 6:24; ఫిలి. 4:23; కొలొ. 4:18; 1 థెస్స. 5:28; 2 థెస్స. 3:18; 1 తిమో. 6:21; 2 తిమో. 4:22; తీతు . 3:15; ఫిలేము. 1:25; హెబ్రీ. 13:25).</a:t>
            </a:r>
            <a:endParaRPr lang="en" sz="2400" b="1" dirty="0">
              <a:latin typeface="Sree Krushnadevaraya" pitchFamily="2" charset="0"/>
              <a:cs typeface="Sree Krushnadevaraya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2" y="2347850"/>
            <a:ext cx="677227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te-IN" sz="2400" b="1" dirty="0">
                <a:solidFill>
                  <a:srgbClr val="FF0000"/>
                </a:solidFill>
                <a:latin typeface="Sree Krushnadevaraya" pitchFamily="2" charset="0"/>
                <a:cs typeface="Sree Krushnadevaraya" pitchFamily="2" charset="0"/>
              </a:rPr>
              <a:t>అయితే, కొరింథీయులకు రాసిన రెండవ లేఖలో, అతను ఒక ముఖ్యమైన మినహాయింపు ఇచ్చాడు. అతని వీడ్కోలు దైవత్వానికి చెందిన వ్యక్తులందరి దయ, ప్రేమ మరియు సహవాసాన్ని కలిగి ఉంటుంది: కుమారుడు, తండ్రి మరియు పరిశుద్ధాత్మ (2 కొరి. 13:14).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ree Krushnadevaraya" pitchFamily="2" charset="0"/>
              <a:cs typeface="Sree Krushnadevaray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7257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“</a:t>
            </a:r>
            <a:r>
              <a:rPr lang="te-I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ప్రభువైన యేసుక్రీస్తు కృపయు</a:t>
            </a:r>
            <a:r>
              <a:rPr lang="en-US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”</a:t>
            </a:r>
            <a:endParaRPr lang="en" sz="4000" b="1" spc="3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ree Krushnadevaraya" pitchFamily="2" charset="0"/>
              <a:cs typeface="Sree Krushnadevaraya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20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“</a:t>
            </a:r>
            <a:r>
              <a:rPr lang="te-IN" sz="20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మీరు మన ప్రభువైన యేసుక్రీస్తు కృపను ఎరుగుదురుగదా? ఆయన ధనవంతుడై యుండియు మీరు తన దారిద్ర్యమువలన ధనవంతులు కావలెనని, మీ నిమిత్తము దరిద్రుడాయెను</a:t>
            </a:r>
            <a:r>
              <a:rPr lang="en" sz="20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.” (</a:t>
            </a:r>
            <a:r>
              <a:rPr lang="te-IN" sz="20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2 కోరింథీయులకు 8:9</a:t>
            </a:r>
            <a:r>
              <a:rPr lang="en" sz="20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te-IN" sz="2000" b="1" dirty="0">
                <a:latin typeface="Sree Krushnadevaraya" pitchFamily="2" charset="0"/>
                <a:cs typeface="Sree Krushnadevaraya" pitchFamily="2" charset="0"/>
              </a:rPr>
              <a:t>పౌలు కొరింథీయులకు వ్రాసిన రెండవ లేఖను యేసు యొక్క దయను సూచిస్తూ ప్రారంభించి ముగించాడు. (2 కొరిం. 1:2; 13:14). ఈ దయ దేనిని కలిగి ఉంటుంది?</a:t>
            </a:r>
            <a:endParaRPr lang="en" sz="2000" b="1" dirty="0">
              <a:latin typeface="Sree Krushnadevaraya" pitchFamily="2" charset="0"/>
              <a:cs typeface="Sree Krushnadevaraya" pitchFamily="2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6453315"/>
              </p:ext>
            </p:extLst>
          </p:nvPr>
        </p:nvGraphicFramePr>
        <p:xfrm>
          <a:off x="219074" y="2120468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543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te-IN" sz="2400" b="1" dirty="0">
                <a:solidFill>
                  <a:schemeClr val="accent4">
                    <a:lumMod val="75000"/>
                  </a:schemeClr>
                </a:solidFill>
                <a:effectLst>
                  <a:glow rad="127000">
                    <a:srgbClr val="BB6F3A"/>
                  </a:glow>
                </a:effectLst>
                <a:latin typeface="Sree Krushnadevaraya" pitchFamily="2" charset="0"/>
                <a:cs typeface="Sree Krushnadevaraya" pitchFamily="2" charset="0"/>
              </a:rPr>
              <a:t>ఆయన కృపను పొందిన మనకు ఏమి జరుగుతుంది?</a:t>
            </a:r>
            <a:endParaRPr lang="en" sz="2400" b="1" dirty="0">
              <a:solidFill>
                <a:schemeClr val="accent4">
                  <a:lumMod val="75000"/>
                </a:schemeClr>
              </a:solidFill>
              <a:effectLst>
                <a:glow rad="127000">
                  <a:srgbClr val="BB6F3A"/>
                </a:glow>
              </a:effectLst>
              <a:latin typeface="Sree Krushnadevaraya" pitchFamily="2" charset="0"/>
              <a:cs typeface="Sree Krushnadevaraya" pitchFamily="2" charset="0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1371975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15050" y="3186395"/>
            <a:ext cx="607694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te-IN" sz="2200" b="1" dirty="0">
                <a:latin typeface="Sree Krushnadevaraya" pitchFamily="2" charset="0"/>
                <a:cs typeface="Sree Krushnadevaraya" pitchFamily="2" charset="0"/>
              </a:rPr>
              <a:t>పౌలు కొరింథీయులకు బోధించాడు (మరియు మనకు, వాస్తవానికి) ప్రేమ నిర్మించబడుతుందని (1 కొరిం. 8:1); ప్రేమ లేకుండా దేనికీ విలువ ఉండదు (1 కొరి. 13:1-3); మరియు ప్రతిదీ దేవుని నుండి వచ్చే ప్రేమతో చేయాలి. (1 కొరిం. 16:14).</a:t>
            </a:r>
            <a:endParaRPr lang="en" sz="2200" b="1" dirty="0">
              <a:latin typeface="Sree Krushnadevaraya" pitchFamily="2" charset="0"/>
              <a:cs typeface="Sree Krushnadevaraya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58056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“</a:t>
            </a:r>
            <a:r>
              <a:rPr lang="te-IN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దేవుని ప్రేమయు</a:t>
            </a:r>
            <a:r>
              <a:rPr lang="en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”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726213"/>
            <a:ext cx="529797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20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“</a:t>
            </a:r>
            <a:r>
              <a:rPr lang="te-IN" sz="20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దేవుడు ప్రేమాస్వరూపి, ప్రేమలేని వాడు దేవుని ఎరుగడు.</a:t>
            </a:r>
            <a:r>
              <a:rPr lang="en" sz="20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.” (</a:t>
            </a:r>
            <a:r>
              <a:rPr lang="te-IN" sz="20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1 యోహాను 4:8</a:t>
            </a:r>
            <a:r>
              <a:rPr lang="en" sz="20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611321"/>
            <a:ext cx="61150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te-IN" sz="2400" b="1" dirty="0">
                <a:latin typeface="Sree Krushnadevaraya" pitchFamily="2" charset="0"/>
                <a:cs typeface="Sree Krushnadevaraya" pitchFamily="2" charset="0"/>
              </a:rPr>
              <a:t>దేవుడు ప్రేమ అని బైబిల్ గట్టిగా చెబుతోంది (1 యోహాను 4:8). అతను తన సృష్టి అంతటిపై ఆ ప్రేమను కురిపించాడు. మన హృదయాలలో మనం దానిని చూడవచ్చు; తల్లిదండ్రులు మరియు పిల్లల మధ్య సంబంధంలో; అందమైన పుష్పాలలో; మధురమైన పక్షులలో; …</a:t>
            </a:r>
            <a:endParaRPr lang="en" sz="2400" b="1" dirty="0">
              <a:latin typeface="Sree Krushnadevaraya" pitchFamily="2" charset="0"/>
              <a:cs typeface="Sree Krushnadevaraya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95999" y="5620711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te-IN" sz="2200" b="1" dirty="0">
                <a:solidFill>
                  <a:prstClr val="black"/>
                </a:solidFill>
                <a:latin typeface="Sree Krushnadevaraya" pitchFamily="2" charset="0"/>
                <a:cs typeface="Sree Krushnadevaraya" pitchFamily="2" charset="0"/>
              </a:rPr>
              <a:t>ఈ ఉదాహరణ మనల్ని దేవుడు మనకు చూపించిన అదే ప్రేమతో ఇతరులకు ప్రవర్తింపచేయడానికి దారితీస్తుంది (1 యోహాను 3:16)</a:t>
            </a:r>
            <a:endParaRPr kumimoji="0" lang="en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ree Krushnadevaraya" pitchFamily="2" charset="0"/>
              <a:cs typeface="Sree Krushnadevaraya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125196" y="4559600"/>
            <a:ext cx="607694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te-IN" sz="2200" b="1" dirty="0">
                <a:solidFill>
                  <a:schemeClr val="accent6">
                    <a:lumMod val="75000"/>
                  </a:schemeClr>
                </a:solidFill>
                <a:latin typeface="Sree Krushnadevaraya" pitchFamily="2" charset="0"/>
                <a:cs typeface="Sree Krushnadevaraya" pitchFamily="2" charset="0"/>
              </a:rPr>
              <a:t>అయితే, మన పాపాల కోసం యేసును బలిగా అర్పించడం ద్వారా దేవుడు తన ప్రేమను అత్యధికంగా వ్యక్తం చేశాడని నిస్సందేహంగా చెప్పవచ్చు. 3:16).</a:t>
            </a:r>
            <a:endParaRPr kumimoji="0" lang="en" sz="22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Sree Krushnadevaraya" pitchFamily="2" charset="0"/>
              <a:cs typeface="Sree Krushnadevaray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71781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“</a:t>
            </a:r>
            <a:r>
              <a:rPr lang="te-I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దేవుని ప్రేమయు</a:t>
            </a:r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”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488273" y="632989"/>
            <a:ext cx="107464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20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Sree Krushnadevaraya" pitchFamily="2" charset="0"/>
                <a:cs typeface="Sree Krushnadevaraya" pitchFamily="2" charset="0"/>
              </a:rPr>
              <a:t>“</a:t>
            </a:r>
            <a:r>
              <a:rPr lang="te-IN" sz="20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Sree Krushnadevaraya" pitchFamily="2" charset="0"/>
                <a:cs typeface="Sree Krushnadevaraya" pitchFamily="2" charset="0"/>
              </a:rPr>
              <a:t>తుదకు సహోదరులారా, సంతోషించుడి, సంపూర్ణులై యుండుడి, ఆదరణ కలిగియుండుడి, ఏకమనస్సుగలవారై యుండుడి సమాధానముగా ఉండుడి; ప్రేమ సమాధానములకు కర్తయగు దేవుడు మీకు తోడైయుండును</a:t>
            </a:r>
            <a:r>
              <a:rPr lang="en" sz="20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Sree Krushnadevaraya" pitchFamily="2" charset="0"/>
                <a:cs typeface="Sree Krushnadevaraya" pitchFamily="2" charset="0"/>
              </a:rPr>
              <a:t>.” (</a:t>
            </a:r>
            <a:r>
              <a:rPr lang="te-IN" sz="20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Sree Krushnadevaraya" pitchFamily="2" charset="0"/>
                <a:cs typeface="Sree Krushnadevaraya" pitchFamily="2" charset="0"/>
              </a:rPr>
              <a:t>2 కోరింథీయులకు 13:11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Sree Krushnadevaraya" pitchFamily="2" charset="0"/>
                <a:cs typeface="Sree Krushnadevaraya" pitchFamily="2" charset="0"/>
              </a:rPr>
              <a:t>)</a:t>
            </a:r>
            <a:endParaRPr lang="en" sz="2000" b="1" dirty="0">
              <a:solidFill>
                <a:schemeClr val="accent5">
                  <a:lumMod val="50000"/>
                </a:schemeClr>
              </a:solidFill>
              <a:effectLst>
                <a:glow rad="101600">
                  <a:schemeClr val="accent4">
                    <a:lumMod val="60000"/>
                    <a:lumOff val="40000"/>
                  </a:schemeClr>
                </a:glow>
              </a:effectLst>
              <a:latin typeface="Sree Krushnadevaraya" pitchFamily="2" charset="0"/>
              <a:cs typeface="Sree Krushnadevaraya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900" y="1524000"/>
            <a:ext cx="5753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te-IN" sz="2400" b="1" dirty="0">
                <a:latin typeface="Sree Krushnadevaraya" pitchFamily="2" charset="0"/>
                <a:cs typeface="Sree Krushnadevaraya" pitchFamily="2" charset="0"/>
              </a:rPr>
              <a:t>పౌలు దేవుణ్ణి బహుముఖంగా వర్ణించాడు:</a:t>
            </a:r>
            <a:endParaRPr lang="en" sz="2400" b="1" dirty="0">
              <a:latin typeface="Sree Krushnadevaraya" pitchFamily="2" charset="0"/>
              <a:cs typeface="Sree Krushnadevaraya" pitchFamily="2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8235610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8" y="4564999"/>
            <a:ext cx="38265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te-IN" sz="2000" b="1" dirty="0">
                <a:latin typeface="Sree Krushnadevaraya" pitchFamily="2" charset="0"/>
                <a:cs typeface="Sree Krushnadevaraya" pitchFamily="2" charset="0"/>
              </a:rPr>
              <a:t>దేవుడు ఈ లక్షణాలన్నిటినీ కలిగి ఉండటమే కాదు, ఆయన నుండి అవి మనందరినీ ప్రసరిస్తాయి.</a:t>
            </a:r>
            <a:endParaRPr lang="en" sz="2000" b="1" dirty="0">
              <a:latin typeface="Sree Krushnadevaraya" pitchFamily="2" charset="0"/>
              <a:cs typeface="Sree Krushnadevaraya" pitchFamily="2" charset="0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1381953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0338" y="5708159"/>
            <a:ext cx="38265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te-IN" sz="2000" b="1" dirty="0">
                <a:solidFill>
                  <a:prstClr val="black"/>
                </a:solidFill>
                <a:latin typeface="Sree Krushnadevaraya" pitchFamily="2" charset="0"/>
                <a:cs typeface="Sree Krushnadevaraya" pitchFamily="2" charset="0"/>
              </a:rPr>
              <a:t>మనము చూసినట్లుగా, దేవుడు ప్రేమ, కానీ ఆయన ప్రేమ యొక్క దేవుడు కూడా, అనగా: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ree Krushnadevaraya" pitchFamily="2" charset="0"/>
              <a:cs typeface="Sree Krushnadevaray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5805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“</a:t>
            </a:r>
            <a:r>
              <a:rPr lang="te-I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పరిశుద్ధాత్మ సహవాసమును</a:t>
            </a:r>
            <a:r>
              <a:rPr lang="en-US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”</a:t>
            </a:r>
            <a:endParaRPr lang="en" sz="4400" b="1" spc="300" dirty="0">
              <a:ln/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ree Krushnadevaraya" pitchFamily="2" charset="0"/>
              <a:cs typeface="Sree Krushnadevaraya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580571" y="676572"/>
            <a:ext cx="109292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2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“</a:t>
            </a:r>
            <a:r>
              <a:rPr lang="te-IN" sz="2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ప్రభువైన యేసుక్రీస్తు కృపయు దేవుని ప్రేమయు పరిశుద్ధాత్మ సహవాసమును మీకందరికిని తోడైయుండును గాక.</a:t>
            </a:r>
            <a:r>
              <a:rPr lang="en" sz="2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.” (</a:t>
            </a:r>
            <a:r>
              <a:rPr lang="te-IN" sz="2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2 కోరింథీయులకు 13:14</a:t>
            </a:r>
            <a:r>
              <a:rPr lang="en" sz="2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ree Krushnadevaraya" pitchFamily="2" charset="0"/>
                <a:cs typeface="Sree Krushnadevaraya" pitchFamily="2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3" y="1396318"/>
            <a:ext cx="3819000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te-IN" sz="2300" b="1" dirty="0">
                <a:latin typeface="Sree Krushnadevaraya" pitchFamily="2" charset="0"/>
                <a:cs typeface="Sree Krushnadevaraya" pitchFamily="2" charset="0"/>
              </a:rPr>
              <a:t>పౌలు వారు మనతో ఉండాలని కోరుకుంటున్నారు:</a:t>
            </a:r>
            <a:r>
              <a:rPr lang="en-US" sz="2300" b="1" dirty="0">
                <a:latin typeface="Sree Krushnadevaraya" pitchFamily="2" charset="0"/>
                <a:cs typeface="Sree Krushnadevaraya" pitchFamily="2" charset="0"/>
              </a:rPr>
              <a:t> </a:t>
            </a:r>
            <a:r>
              <a:rPr lang="te-IN" sz="2300" b="1" dirty="0">
                <a:latin typeface="Sree Krushnadevaraya" pitchFamily="2" charset="0"/>
                <a:cs typeface="Sree Krushnadevaraya" pitchFamily="2" charset="0"/>
              </a:rPr>
              <a:t>ఒక వ్యక్తి (ప్రభువైన యేసుక్రీస్తు) యొక్క కృప; ఒక వ్యక్తి (దేవుడు) యొక్క ప్రేమ; మరియు సహవాసము... ఒక శక్తి లేదా ఒక వ్యక్తి యొక్క? (2 కొరిం. 13:14). పౌలు ఒక వ్యక్తి (పరిశుద్ధాత్మ) గురించి మాట్లాడుతున్నాడు, ఒక శక్తి గురించి కాదు.</a:t>
            </a:r>
            <a:endParaRPr lang="en" sz="2300" b="1" dirty="0">
              <a:latin typeface="Sree Krushnadevaraya" pitchFamily="2" charset="0"/>
              <a:cs typeface="Sree Krushnadevaraya" pitchFamily="2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6226412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3" y="4566417"/>
            <a:ext cx="3750778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te-IN" sz="2300" b="1" dirty="0">
                <a:solidFill>
                  <a:schemeClr val="accent6">
                    <a:lumMod val="75000"/>
                  </a:schemeClr>
                </a:solidFill>
                <a:latin typeface="Sree Krushnadevaraya" pitchFamily="2" charset="0"/>
                <a:cs typeface="Sree Krushnadevaraya" pitchFamily="2" charset="0"/>
              </a:rPr>
              <a:t>కొరింథీయులకు వ్రాసిన తన లేఖలలో పవిత్రాత్మ గురించి 40 కన్నా ఎక్కువ సూచనలలో, పౌలు దానిని వ్యక్తిగత లక్షణాలతో, మరియు దేవుని నుండి ఉద్భవించే ఒక శక్తిగా మాత్రమే కాదుః</a:t>
            </a:r>
            <a:endParaRPr kumimoji="0" lang="en" sz="23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Sree Krushnadevaraya" pitchFamily="2" charset="0"/>
              <a:cs typeface="Sree Krushnadevaray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7257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Sree Krushnadevaraya" pitchFamily="2" charset="0"/>
                <a:cs typeface="Sree Krushnadevaraya" pitchFamily="2" charset="0"/>
              </a:rPr>
              <a:t>“</a:t>
            </a:r>
            <a:r>
              <a:rPr lang="te-I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Sree Krushnadevaraya" pitchFamily="2" charset="0"/>
                <a:cs typeface="Sree Krushnadevaraya" pitchFamily="2" charset="0"/>
              </a:rPr>
              <a:t>మీకందరికి తోడై యుండును గాక</a:t>
            </a:r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Sree Krushnadevaraya" pitchFamily="2" charset="0"/>
                <a:cs typeface="Sree Krushnadevaraya" pitchFamily="2" charset="0"/>
              </a:rPr>
              <a:t>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584775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1600" b="1" dirty="0">
                <a:solidFill>
                  <a:schemeClr val="tx2"/>
                </a:solidFill>
                <a:latin typeface="Sree Krushnadevaraya" pitchFamily="2" charset="0"/>
                <a:cs typeface="Sree Krushnadevaraya" pitchFamily="2" charset="0"/>
              </a:rPr>
              <a:t>“</a:t>
            </a:r>
            <a:r>
              <a:rPr lang="te-IN" sz="1600" b="1" dirty="0">
                <a:solidFill>
                  <a:schemeClr val="tx2"/>
                </a:solidFill>
                <a:latin typeface="Sree Krushnadevaraya" pitchFamily="2" charset="0"/>
                <a:cs typeface="Sree Krushnadevaraya" pitchFamily="2" charset="0"/>
              </a:rPr>
              <a:t>ఆత్మవలని పరిశుద్ధత పొందినవారై విధేయులగుటకును, యేసుక్రీస్తు రక్తమువలన ప్రోక్షింపబడుటకును ఏర్పరచబడినవారికి, అనగా పొంతు, గలతీయ, కప్పదొకియ, ఆసియ, బితునియ అను దేశములయందు చెదరిన వారిలో చేరిన యాత్రికులకు శుభమని చెప్పి వ్రాయునది. మీకు కృపయు సమాధానమును విస్తరిల్లునుగాక</a:t>
            </a:r>
            <a:r>
              <a:rPr lang="en" sz="1600" b="1" dirty="0">
                <a:solidFill>
                  <a:schemeClr val="tx2"/>
                </a:solidFill>
                <a:latin typeface="Sree Krushnadevaraya" pitchFamily="2" charset="0"/>
                <a:cs typeface="Sree Krushnadevaraya" pitchFamily="2" charset="0"/>
              </a:rPr>
              <a:t>.” (</a:t>
            </a:r>
            <a:r>
              <a:rPr lang="te-IN" sz="1600" b="1" dirty="0">
                <a:solidFill>
                  <a:schemeClr val="tx2"/>
                </a:solidFill>
                <a:latin typeface="Sree Krushnadevaraya" pitchFamily="2" charset="0"/>
                <a:cs typeface="Sree Krushnadevaraya" pitchFamily="2" charset="0"/>
              </a:rPr>
              <a:t>1 పేతురు 1:2</a:t>
            </a:r>
            <a:r>
              <a:rPr lang="en" sz="1600" b="1" dirty="0">
                <a:solidFill>
                  <a:schemeClr val="tx2"/>
                </a:solidFill>
                <a:latin typeface="Sree Krushnadevaraya" pitchFamily="2" charset="0"/>
                <a:cs typeface="Sree Krushnadevaraya" pitchFamily="2" charset="0"/>
              </a:rPr>
              <a:t>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92984"/>
            <a:ext cx="83919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te-IN" sz="2000" b="1" dirty="0">
                <a:latin typeface="Sree Krushnadevaraya" pitchFamily="2" charset="0"/>
                <a:cs typeface="Sree Krushnadevaraya" pitchFamily="2" charset="0"/>
              </a:rPr>
              <a:t>త్రిత్వము (మూడు దైవిక వ్యక్తులు, ఒక దేవుడు) ⁇ తండ్రి, కుమారుడు, ఆత్మ ⁇ (మత్త. 28:19), పౌలు దీనిని "కుమారుడు, తండ్రి, ఆత్మ" (2 కొరిం. 13:14), పేతురు "తండ్రి, ఆత్మ, కుమారుడు" (1 పేతు. 1:2).</a:t>
            </a:r>
            <a:endParaRPr lang="en" sz="2000" b="1" dirty="0">
              <a:latin typeface="Sree Krushnadevaraya" pitchFamily="2" charset="0"/>
              <a:cs typeface="Sree Krushnadevaraya" pitchFamily="2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9036219"/>
              </p:ext>
            </p:extLst>
          </p:nvPr>
        </p:nvGraphicFramePr>
        <p:xfrm>
          <a:off x="367749" y="3611386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te-IN" sz="2400" b="1" dirty="0">
                <a:latin typeface="Sree Krushnadevaraya" pitchFamily="2" charset="0"/>
                <a:cs typeface="Sree Krushnadevaraya" pitchFamily="2" charset="0"/>
              </a:rPr>
              <a:t>పౌలు తన లేఖను ముగించాడు, కాబట్టి మొత్తం భగవంతుని దయ, ప్రేమ మరియు సహవాసం మనందరికీ ఉండాలని కోరుకుంటూ (2 కొరి. 13:14)</a:t>
            </a:r>
            <a:endParaRPr lang="en" sz="2400" b="1" dirty="0">
              <a:latin typeface="Sree Krushnadevaraya" pitchFamily="2" charset="0"/>
              <a:cs typeface="Sree Krushnadevaraya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8700597" y="1589016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18004"/>
            <a:ext cx="83919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te-IN" sz="2000" b="1" dirty="0">
                <a:solidFill>
                  <a:prstClr val="black"/>
                </a:solidFill>
                <a:latin typeface="Sree Krushnadevaraya" pitchFamily="2" charset="0"/>
                <a:cs typeface="Sree Krushnadevaraya" pitchFamily="2" charset="0"/>
              </a:rPr>
              <a:t>ఈ సంఘాల మధ్య ఉన్నతస్థాయి లేదు; ప్రతి ఒక్కటి రక్షణ ప్రణాళికలో వేరే పాత్రను పోషిస్తుంది, కానీ అన్నింటికీ ఒకే లక్షణాలు మరియు ఉద్దేశ్యాలు ఉన్నాయి.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ree Krushnadevaraya" pitchFamily="2" charset="0"/>
              <a:cs typeface="Sree Krushnadevaray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126974" y="1700005"/>
            <a:ext cx="1004514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3200" b="1" dirty="0">
                <a:latin typeface="Sree Krushnadevaraya" pitchFamily="2" charset="0"/>
                <a:cs typeface="Sree Krushnadevaraya" pitchFamily="2" charset="0"/>
              </a:rPr>
              <a:t>“</a:t>
            </a:r>
            <a:r>
              <a:rPr lang="te-IN" sz="3200" b="1" dirty="0">
                <a:latin typeface="Sree Krushnadevaraya" pitchFamily="2" charset="0"/>
                <a:cs typeface="Sree Krushnadevaraya" pitchFamily="2" charset="0"/>
              </a:rPr>
              <a:t>తండ్రిని భూలోకములచే వర్ణించలేము, తండ్రి శరీర సంబంధమైన పరమాత్మ యొక్క సంపూర్ణత, మరియు మర్త్య దృష్టికి అదృశ్యుడు. కుమారుడే పరమాత్మ యొక్క సంపూర్ణత. […] తాను పరలోకానికి ఎక్కిన తర్వాత పంపుతానని క్రీస్తు వాగ్దానం చేసిన ఆదరణకర్త, క్రీస్తును విశ్వసించి, భగవంతుని యొక్క సంపూర్ణతను విశ్వసించి, దేవుని కృపను వ్యక్తపరిచేటటువంటి ఆత్మ. ఈ మూడు గొప్ప శక్తుల పేరిట ముగ్గురు సజీవ వ్యక్తులు ఉన్నారు --తండ్రి, కుమారుడు మరియు పరిశుద్ధాత్మ--సజీవ విశ్వాసం ద్వారా క్రీస్తును స్వీకరించేవారు బాప్తిస్మం తీసుకుంటారు మరియు ఈ శక్తులు క్రీస్తులో కొత్త జీవితాన్ని గడపడానికి వారి ప్రయత్నాలలో పరలోకంలోని విధేయులైన వ్యక్తులతో సహకరిస్తాయి</a:t>
            </a:r>
            <a:r>
              <a:rPr lang="en-US" sz="3200" b="1" dirty="0">
                <a:latin typeface="Sree Krushnadevaraya" pitchFamily="2" charset="0"/>
                <a:cs typeface="Sree Krushnadevaraya" pitchFamily="2" charset="0"/>
              </a:rPr>
              <a:t>”</a:t>
            </a:r>
            <a:r>
              <a:rPr lang="te-IN" sz="3200" b="1" dirty="0">
                <a:latin typeface="Sree Krushnadevaraya" pitchFamily="2" charset="0"/>
                <a:cs typeface="Sree Krushnadevaraya" pitchFamily="2" charset="0"/>
              </a:rPr>
              <a:t>.</a:t>
            </a:r>
            <a:endParaRPr lang="en" sz="3200" b="1" dirty="0">
              <a:latin typeface="Sree Krushnadevaraya" pitchFamily="2" charset="0"/>
              <a:cs typeface="Sree Krushnadevaraya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e-IN" sz="3600" b="1" dirty="0">
                <a:latin typeface="Sree Krushnadevaraya" pitchFamily="2" charset="0"/>
                <a:cs typeface="Sree Krushnadevaraya" pitchFamily="2" charset="0"/>
              </a:rPr>
              <a:t>ఎల్లెన్ జి. వైట్ </a:t>
            </a:r>
            <a:r>
              <a:rPr lang="en" sz="3600" b="1" dirty="0">
                <a:latin typeface="Sree Krushnadevaraya" pitchFamily="2" charset="0"/>
                <a:cs typeface="Sree Krushnadevaraya" pitchFamily="2" charset="0"/>
              </a:rPr>
              <a:t> (</a:t>
            </a:r>
            <a:r>
              <a:rPr lang="te-IN" sz="3600" b="1" dirty="0">
                <a:latin typeface="Sree Krushnadevaraya" pitchFamily="2" charset="0"/>
                <a:cs typeface="Sree Krushnadevaraya" pitchFamily="2" charset="0"/>
              </a:rPr>
              <a:t>ఎవాంజలిజం</a:t>
            </a:r>
            <a:r>
              <a:rPr lang="en" sz="3600" b="1" dirty="0">
                <a:latin typeface="Sree Krushnadevaraya" pitchFamily="2" charset="0"/>
                <a:cs typeface="Sree Krushnadevaraya" pitchFamily="2" charset="0"/>
              </a:rPr>
              <a:t>, </a:t>
            </a:r>
            <a:r>
              <a:rPr lang="te-IN" sz="3600" b="1" dirty="0">
                <a:latin typeface="Sree Krushnadevaraya" pitchFamily="2" charset="0"/>
                <a:cs typeface="Sree Krushnadevaraya" pitchFamily="2" charset="0"/>
              </a:rPr>
              <a:t>పి</a:t>
            </a:r>
            <a:r>
              <a:rPr lang="en" sz="3600" b="1" dirty="0">
                <a:latin typeface="Sree Krushnadevaraya" pitchFamily="2" charset="0"/>
                <a:cs typeface="Sree Krushnadevaraya" pitchFamily="2" charset="0"/>
              </a:rPr>
              <a:t>. 615)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1165</Words>
  <Application>Microsoft Office PowerPoint</Application>
  <PresentationFormat>Panorámica</PresentationFormat>
  <Paragraphs>80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Sree Krushnadevaraya</vt:lpstr>
      <vt:lpstr>Aptos</vt:lpstr>
      <vt:lpstr>Aptos Display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Samraj K</dc:creator>
  <cp:lastModifiedBy>Sergio</cp:lastModifiedBy>
  <cp:revision>107</cp:revision>
  <dcterms:created xsi:type="dcterms:W3CDTF">2026-08-20T16:22:51Z</dcterms:created>
  <dcterms:modified xsi:type="dcterms:W3CDTF">2026-09-19T14:34:27Z</dcterms:modified>
</cp:coreProperties>
</file>