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70"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embeddedFontLst>
    <p:embeddedFont>
      <p:font typeface="Dhurjati" panose="020B0604020202020204" charset="0"/>
      <p:regular r:id="rId15"/>
    </p:embeddedFont>
    <p:embeddedFont>
      <p:font typeface="Sree Krushnadevaraya" panose="02000600000000000000" pitchFamily="2" charset="0"/>
      <p:regular r:id="rId16"/>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7" d="100"/>
          <a:sy n="107" d="100"/>
        </p:scale>
        <p:origin x="612" y="78"/>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 loCatId="timeline" qsTypeId="urn:microsoft.com/office/officeart/2005/8/quickstyle/3d2#1" qsCatId="3D" csTypeId="urn:microsoft.com/office/officeart/2005/8/colors/colorful1#1" csCatId="colorful" phldr="1"/>
      <dgm:spPr/>
      <dgm:t>
        <a:bodyPr/>
        <a:lstStyle/>
        <a:p>
          <a:endParaRPr lang="es-ES"/>
        </a:p>
      </dgm:t>
    </dgm:pt>
    <dgm:pt modelId="{55591A6F-B6AF-429B-8C32-91F5B1547D10}">
      <dgm:prSet custT="1"/>
      <dgm:spPr/>
      <dgm:t>
        <a:bodyPr/>
        <a:lstStyle/>
        <a:p>
          <a:pPr>
            <a:defRPr b="1"/>
          </a:pPr>
          <a:r>
            <a:rPr lang="te-IN" sz="2000" b="1" dirty="0">
              <a:effectLst/>
              <a:latin typeface="Sree Krushnadevaraya" pitchFamily="2" charset="0"/>
              <a:cs typeface="Sree Krushnadevaraya" pitchFamily="2" charset="0"/>
            </a:rPr>
            <a:t>దేవుడు మొదట మానవాళితో ఎలా సంభాషించాడు?</a:t>
          </a:r>
          <a:endParaRPr lang="en" sz="2000" b="1" dirty="0">
            <a:effectLst/>
            <a:latin typeface="Sree Krushnadevaraya" pitchFamily="2" charset="0"/>
            <a:cs typeface="Sree Krushnadevaraya" pitchFamily="2" charset="0"/>
          </a:endParaRPr>
        </a:p>
      </dgm:t>
    </dgm:pt>
    <dgm:pt modelId="{B4BC9997-A056-451A-9DB8-F26EB089C7C7}" type="parTrans" cxnId="{061DF5F8-8DC5-49B6-A210-21E5F5F1E483}">
      <dgm:prSet/>
      <dgm:spPr/>
      <dgm:t>
        <a:bodyPr/>
        <a:lstStyle/>
        <a:p>
          <a:endParaRPr lang="es-ES" sz="2000" b="1">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71E6F894-A02F-486E-9F09-6EB612C80F24}" type="sibTrans" cxnId="{061DF5F8-8DC5-49B6-A210-21E5F5F1E483}">
      <dgm:prSet phldrT="1" phldr="0" custT="1"/>
      <dgm:spPr/>
      <dgm:t>
        <a:bodyPr/>
        <a:lstStyle/>
        <a:p>
          <a:pPr>
            <a:defRPr b="1"/>
          </a:pPr>
          <a:r>
            <a:rPr lang="en" sz="2000" b="1">
              <a:effectLst>
                <a:outerShdw blurRad="38100" dist="38100" dir="2700000" algn="tl">
                  <a:srgbClr val="000000">
                    <a:alpha val="43137"/>
                  </a:srgbClr>
                </a:outerShdw>
              </a:effectLst>
              <a:latin typeface="Sree Krushnadevaraya" pitchFamily="2" charset="0"/>
              <a:cs typeface="Sree Krushnadevaraya" pitchFamily="2" charset="0"/>
            </a:rPr>
            <a:t>1</a:t>
          </a:r>
          <a:endParaRPr lang="es-ES" sz="2000" b="1" dirty="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4C74804E-B125-4A75-9F6C-6BDF3A197543}">
      <dgm:prSet custT="1"/>
      <dgm:spPr/>
      <dgm:t>
        <a:bodyPr/>
        <a:lstStyle/>
        <a:p>
          <a:r>
            <a:rPr lang="te-IN" sz="2000" b="1" dirty="0">
              <a:effectLst/>
              <a:latin typeface="Sree Krushnadevaraya" pitchFamily="2" charset="0"/>
              <a:cs typeface="Sree Krushnadevaraya" pitchFamily="2" charset="0"/>
            </a:rPr>
            <a:t>మానవాళి దేవునితో సంభాషించడం ఎలా ఆగిపోయింది?</a:t>
          </a:r>
          <a:endParaRPr lang="en-IN" sz="2000" b="1" dirty="0">
            <a:effectLst/>
            <a:latin typeface="Sree Krushnadevaraya" pitchFamily="2" charset="0"/>
            <a:cs typeface="Sree Krushnadevaraya" pitchFamily="2" charset="0"/>
          </a:endParaRPr>
        </a:p>
      </dgm:t>
    </dgm:pt>
    <dgm:pt modelId="{885CF629-D05A-4D45-B222-6E5B868C9C7F}" type="parTrans" cxnId="{C97475E1-0CFD-4917-BA1D-395BD57DCD41}">
      <dgm:prSet/>
      <dgm:spPr/>
      <dgm:t>
        <a:bodyPr/>
        <a:lstStyle/>
        <a:p>
          <a:endParaRPr lang="es-ES" sz="2000" b="1">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72869244-121B-4780-9BC6-96CD601EFDD7}" type="sibTrans" cxnId="{C97475E1-0CFD-4917-BA1D-395BD57DCD41}">
      <dgm:prSet phldrT="2" phldr="0" custT="1"/>
      <dgm:spPr/>
      <dgm:t>
        <a:bodyPr/>
        <a:lstStyle/>
        <a:p>
          <a:pPr>
            <a:defRPr b="1"/>
          </a:pPr>
          <a:r>
            <a:rPr lang="en" sz="2000" b="1">
              <a:effectLst>
                <a:outerShdw blurRad="38100" dist="38100" dir="2700000" algn="tl">
                  <a:srgbClr val="000000">
                    <a:alpha val="43137"/>
                  </a:srgbClr>
                </a:outerShdw>
              </a:effectLst>
              <a:latin typeface="Sree Krushnadevaraya" pitchFamily="2" charset="0"/>
              <a:cs typeface="Sree Krushnadevaraya" pitchFamily="2" charset="0"/>
            </a:rPr>
            <a:t>2</a:t>
          </a:r>
        </a:p>
      </dgm:t>
    </dgm:pt>
    <dgm:pt modelId="{C2BA3E86-0F26-4596-A0F2-D14E11658C57}">
      <dgm:prSet custT="1"/>
      <dgm:spPr/>
      <dgm:t>
        <a:bodyPr/>
        <a:lstStyle/>
        <a:p>
          <a:pPr>
            <a:lnSpc>
              <a:spcPct val="50000"/>
            </a:lnSpc>
            <a:defRPr b="1"/>
          </a:pPr>
          <a:r>
            <a:rPr lang="te-IN" sz="2000" b="1" dirty="0">
              <a:effectLst/>
              <a:latin typeface="Sree Krushnadevaraya" pitchFamily="2" charset="0"/>
              <a:cs typeface="Sree Krushnadevaraya" pitchFamily="2" charset="0"/>
            </a:rPr>
            <a:t>దేవుడు సంభాషణను పునరుద్ధరించడానికి ఎలా ప్రయత్నించాడు?</a:t>
          </a:r>
          <a:endParaRPr lang="en" sz="2000" b="1" dirty="0">
            <a:effectLst/>
            <a:latin typeface="Sree Krushnadevaraya" pitchFamily="2" charset="0"/>
            <a:cs typeface="Sree Krushnadevaraya" pitchFamily="2" charset="0"/>
          </a:endParaRPr>
        </a:p>
      </dgm:t>
    </dgm:pt>
    <dgm:pt modelId="{CAFD1F87-1AC8-44D3-97A5-36E0BACBE5CC}" type="parTrans" cxnId="{9D9C0E4F-9367-44DC-A644-3534CEF1B580}">
      <dgm:prSet/>
      <dgm:spPr/>
      <dgm:t>
        <a:bodyPr/>
        <a:lstStyle/>
        <a:p>
          <a:endParaRPr lang="es-ES" sz="2000" b="1">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6CC6E6D2-F015-46A6-A7CC-352350BC3278}" type="sibTrans" cxnId="{9D9C0E4F-9367-44DC-A644-3534CEF1B580}">
      <dgm:prSet phldrT="3" phldr="0" custT="1"/>
      <dgm:spPr/>
      <dgm:t>
        <a:bodyPr/>
        <a:lstStyle/>
        <a:p>
          <a:pPr>
            <a:defRPr b="1"/>
          </a:pPr>
          <a:r>
            <a:rPr lang="en" sz="2000" b="1">
              <a:effectLst>
                <a:outerShdw blurRad="38100" dist="38100" dir="2700000" algn="tl">
                  <a:srgbClr val="000000">
                    <a:alpha val="43137"/>
                  </a:srgbClr>
                </a:outerShdw>
              </a:effectLst>
              <a:latin typeface="Sree Krushnadevaraya" pitchFamily="2" charset="0"/>
              <a:cs typeface="Sree Krushnadevaraya" pitchFamily="2" charset="0"/>
            </a:rPr>
            <a:t>3</a:t>
          </a:r>
        </a:p>
      </dgm:t>
    </dgm:pt>
    <dgm:pt modelId="{19F867EE-A6CF-4EC1-B7D0-A041C3631F9B}">
      <dgm:prSet custT="1"/>
      <dgm:spPr/>
      <dgm:t>
        <a:bodyPr/>
        <a:lstStyle/>
        <a:p>
          <a:pPr>
            <a:lnSpc>
              <a:spcPct val="50000"/>
            </a:lnSpc>
            <a:defRPr b="1"/>
          </a:pPr>
          <a:r>
            <a:rPr lang="te-IN" sz="2000" b="1" dirty="0">
              <a:effectLst/>
              <a:latin typeface="Sree Krushnadevaraya" pitchFamily="2" charset="0"/>
              <a:cs typeface="Sree Krushnadevaraya" pitchFamily="2" charset="0"/>
            </a:rPr>
            <a:t>మనం ఇప్పుడు దేవునితో నేరుగా ఎందుకు సంభాషించలేము?</a:t>
          </a:r>
          <a:endParaRPr lang="en" sz="2000" b="1" dirty="0">
            <a:effectLst/>
            <a:latin typeface="Sree Krushnadevaraya" pitchFamily="2" charset="0"/>
            <a:cs typeface="Sree Krushnadevaraya" pitchFamily="2" charset="0"/>
          </a:endParaRPr>
        </a:p>
      </dgm:t>
    </dgm:pt>
    <dgm:pt modelId="{82A32836-630D-44AB-855A-3FB56C616B6B}" type="parTrans" cxnId="{CD61E53B-EC5E-4AA8-895B-5B16E38E885C}">
      <dgm:prSet/>
      <dgm:spPr/>
      <dgm:t>
        <a:bodyPr/>
        <a:lstStyle/>
        <a:p>
          <a:endParaRPr lang="es-ES" sz="2000" b="1">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4794620D-93FA-46F3-B132-F6A0CB833774}" type="sibTrans" cxnId="{CD61E53B-EC5E-4AA8-895B-5B16E38E885C}">
      <dgm:prSet phldrT="4" phldr="0" custT="1"/>
      <dgm:spPr/>
      <dgm:t>
        <a:bodyPr/>
        <a:lstStyle/>
        <a:p>
          <a:pPr>
            <a:defRPr b="1"/>
          </a:pPr>
          <a:r>
            <a:rPr lang="en" sz="2000" b="1">
              <a:effectLst>
                <a:outerShdw blurRad="38100" dist="38100" dir="2700000" algn="tl">
                  <a:srgbClr val="000000">
                    <a:alpha val="43137"/>
                  </a:srgbClr>
                </a:outerShdw>
              </a:effectLst>
              <a:latin typeface="Sree Krushnadevaraya" pitchFamily="2" charset="0"/>
              <a:cs typeface="Sree Krushnadevaraya" pitchFamily="2" charset="0"/>
            </a:rPr>
            <a:t>4</a:t>
          </a:r>
        </a:p>
      </dgm:t>
    </dgm:pt>
    <dgm:pt modelId="{8B0C7391-E68C-4682-8A4C-4B9C2D645174}">
      <dgm:prSet custT="1"/>
      <dgm:spPr/>
      <dgm:t>
        <a:bodyPr/>
        <a:lstStyle/>
        <a:p>
          <a:pPr>
            <a:defRPr b="1"/>
          </a:pPr>
          <a:r>
            <a:rPr lang="te-IN" sz="2000" b="1" dirty="0">
              <a:effectLst/>
              <a:latin typeface="Sree Krushnadevaraya" pitchFamily="2" charset="0"/>
              <a:cs typeface="Sree Krushnadevaraya" pitchFamily="2" charset="0"/>
            </a:rPr>
            <a:t>ఈ రోజు మనం దేవునితో ఎలా సంభాషించగలము?</a:t>
          </a:r>
          <a:endParaRPr lang="en" sz="2000" b="1" dirty="0">
            <a:effectLst/>
            <a:latin typeface="Sree Krushnadevaraya" pitchFamily="2" charset="0"/>
            <a:cs typeface="Sree Krushnadevaraya" pitchFamily="2" charset="0"/>
          </a:endParaRPr>
        </a:p>
      </dgm:t>
    </dgm:pt>
    <dgm:pt modelId="{2DD38613-AE2E-4733-9B81-70AAAB0A6B0D}" type="parTrans" cxnId="{3EB12E38-A440-4C2C-8520-B41202564D92}">
      <dgm:prSet/>
      <dgm:spPr/>
      <dgm:t>
        <a:bodyPr/>
        <a:lstStyle/>
        <a:p>
          <a:endParaRPr lang="es-ES" sz="2000" b="1">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30BC4967-E917-4BA5-8D46-8D5C52F647B9}" type="sibTrans" cxnId="{3EB12E38-A440-4C2C-8520-B41202564D92}">
      <dgm:prSet phldrT="5" phldr="0" custT="1"/>
      <dgm:spPr/>
      <dgm:t>
        <a:bodyPr/>
        <a:lstStyle/>
        <a:p>
          <a:pPr>
            <a:defRPr b="1"/>
          </a:pPr>
          <a:r>
            <a:rPr lang="en" sz="2000" b="1">
              <a:effectLst>
                <a:outerShdw blurRad="38100" dist="38100" dir="2700000" algn="tl">
                  <a:srgbClr val="000000">
                    <a:alpha val="43137"/>
                  </a:srgbClr>
                </a:outerShdw>
              </a:effectLst>
              <a:latin typeface="Sree Krushnadevaraya" pitchFamily="2" charset="0"/>
              <a:cs typeface="Sree Krushnadevaraya" pitchFamily="2" charset="0"/>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custLinFactNeighborY="7737">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custLinFactNeighborY="22011">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custLinFactNeighborY="26191">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custScaleY="63729" custLinFactNeighborX="-112" custLinFactNeighborY="13555">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
    <dgm:cxn modelId="{2647FD12-9245-4707-B268-2652E430C9CC}" type="presOf" srcId="{19F867EE-A6CF-4EC1-B7D0-A041C3631F9B}" destId="{782FEEA3-0052-4FF9-A5EA-B54CA2C4537A}" srcOrd="0" destOrd="0" presId="urn:microsoft.com/office/officeart/2026/layout/NumberedDotsVertical"/>
    <dgm:cxn modelId="{80ED102C-1CB6-47E6-9547-DEF0E2FBDC13}" type="presOf" srcId="{4C74804E-B125-4A75-9F6C-6BDF3A197543}" destId="{E68D658C-2FE9-43DE-BC4D-A18F6DF55924}" srcOrd="0" destOrd="0" presId="urn:microsoft.com/office/officeart/2026/layout/NumberedDotsVertical"/>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
    <dgm:cxn modelId="{2366FD40-8F5A-4864-88BC-67627FA568A6}" type="presOf" srcId="{71E6F894-A02F-486E-9F09-6EB612C80F24}" destId="{B8CF647B-F574-4FCE-8352-FE92FB35CAB3}" srcOrd="0" destOrd="0" presId="urn:microsoft.com/office/officeart/2026/layout/NumberedDotsVertical"/>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
    <dgm:cxn modelId="{B71A5080-BF8D-44BA-986D-E3C1C6BB1AD3}" type="presOf" srcId="{71E6F894-A02F-486E-9F09-6EB612C80F24}" destId="{8F44D221-F2F5-48FD-AE91-8A30813CA4DA}" srcOrd="1" destOrd="0" presId="urn:microsoft.com/office/officeart/2026/layout/NumberedDotsVertical"/>
    <dgm:cxn modelId="{3DC6E197-E1E3-47BF-ADAC-FF62292E7CD7}" type="presOf" srcId="{29201ECF-5C39-4F5A-B547-A34BE62A6232}" destId="{27F00753-58F7-45DA-821F-2008EAC94CEB}" srcOrd="0" destOrd="0" presId="urn:microsoft.com/office/officeart/2026/layout/NumberedDotsVertical"/>
    <dgm:cxn modelId="{F662399A-467B-445B-ACED-B106703E0D4B}" type="presOf" srcId="{72869244-121B-4780-9BC6-96CD601EFDD7}" destId="{521D96E3-37A7-45CD-B7CD-53A035BA3A3F}" srcOrd="0" destOrd="0" presId="urn:microsoft.com/office/officeart/2026/layout/NumberedDotsVertical"/>
    <dgm:cxn modelId="{0DF6EBB3-330B-42BF-9CD6-39D974B4B539}" type="presOf" srcId="{30BC4967-E917-4BA5-8D46-8D5C52F647B9}" destId="{A432D7D2-6FD6-4C39-A8B1-0396848A9681}" srcOrd="0" destOrd="0" presId="urn:microsoft.com/office/officeart/2026/layout/NumberedDotsVertical"/>
    <dgm:cxn modelId="{415FC9D7-BB20-46B4-BE38-31ECD0C5EA30}" type="presOf" srcId="{6CC6E6D2-F015-46A6-A7CC-352350BC3278}" destId="{67B9361A-5011-4506-B9D3-9E6D19D05D5F}" srcOrd="1" destOrd="0" presId="urn:microsoft.com/office/officeart/2026/layout/NumberedDotsVertical"/>
    <dgm:cxn modelId="{30874ADC-0BC4-48DE-BB06-4FE1B0428A67}" type="presOf" srcId="{6CC6E6D2-F015-46A6-A7CC-352350BC3278}" destId="{1AEFD01D-DD54-47AA-9C6C-E1445084A3DD}" srcOrd="0" destOrd="0" presId="urn:microsoft.com/office/officeart/2026/layout/NumberedDotsVertical"/>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
    <dgm:cxn modelId="{A992ED78-FED9-4D20-B719-553E39A7F778}" type="presParOf" srcId="{27F00753-58F7-45DA-821F-2008EAC94CEB}" destId="{497D8036-589A-4F07-A99C-A10D7E59B54B}" srcOrd="0" destOrd="0" presId="urn:microsoft.com/office/officeart/2026/layout/NumberedDotsVertical"/>
    <dgm:cxn modelId="{8A8A9439-ACBD-427C-8D7A-EB502A1B2406}" type="presParOf" srcId="{497D8036-589A-4F07-A99C-A10D7E59B54B}" destId="{DA3D02F7-6669-4681-B66B-3EBCF374A276}" srcOrd="0" destOrd="0" presId="urn:microsoft.com/office/officeart/2026/layout/NumberedDotsVertical"/>
    <dgm:cxn modelId="{98BD9374-6691-4DC6-AE49-F00001F447A4}" type="presParOf" srcId="{DA3D02F7-6669-4681-B66B-3EBCF374A276}" destId="{982C3882-100A-40BE-B120-6DF36B634F24}" srcOrd="0" destOrd="0" presId="urn:microsoft.com/office/officeart/2026/layout/NumberedDotsVertical"/>
    <dgm:cxn modelId="{48F035BE-CD4A-4396-A6B1-26D078FBB99D}" type="presParOf" srcId="{DA3D02F7-6669-4681-B66B-3EBCF374A276}" destId="{88A4B5C2-68AA-461A-A959-82AF1408014E}" srcOrd="1" destOrd="0" presId="urn:microsoft.com/office/officeart/2026/layout/NumberedDotsVertical"/>
    <dgm:cxn modelId="{3CF4F067-7185-47CA-900B-65B1FA630FDD}" type="presParOf" srcId="{DA3D02F7-6669-4681-B66B-3EBCF374A276}" destId="{B8CF647B-F574-4FCE-8352-FE92FB35CAB3}" srcOrd="2" destOrd="0" presId="urn:microsoft.com/office/officeart/2026/layout/NumberedDotsVertical"/>
    <dgm:cxn modelId="{E90EA2C1-C441-4B96-935A-4B851A1B883B}" type="presParOf" srcId="{DA3D02F7-6669-4681-B66B-3EBCF374A276}" destId="{CACFAD57-DC0C-4376-82EB-20144DAB1996}" srcOrd="3" destOrd="0" presId="urn:microsoft.com/office/officeart/2026/layout/NumberedDotsVertical"/>
    <dgm:cxn modelId="{588134A7-3D22-4654-A7D8-7EF39B6FD0C1}" type="presParOf" srcId="{497D8036-589A-4F07-A99C-A10D7E59B54B}" destId="{8F44D221-F2F5-48FD-AE91-8A30813CA4DA}" srcOrd="1" destOrd="0" presId="urn:microsoft.com/office/officeart/2026/layout/NumberedDotsVertical"/>
    <dgm:cxn modelId="{B69CABD0-8572-4EDF-95FC-030CA12BC4D9}" type="presParOf" srcId="{497D8036-589A-4F07-A99C-A10D7E59B54B}" destId="{4ACEE19B-DFAE-4BF0-86AB-80C1A4583B30}" srcOrd="2" destOrd="0" presId="urn:microsoft.com/office/officeart/2026/layout/NumberedDotsVertical"/>
    <dgm:cxn modelId="{6F0BF5A5-0ACD-46B2-BDCA-70B026BD610E}" type="presParOf" srcId="{4ACEE19B-DFAE-4BF0-86AB-80C1A4583B30}" destId="{8A7783AF-8F2F-45F3-9476-4AEB8AB5AF8C}" srcOrd="0" destOrd="0" presId="urn:microsoft.com/office/officeart/2026/layout/NumberedDotsVertical"/>
    <dgm:cxn modelId="{FDFFF691-E6F3-430F-83A7-20D82D33A80C}" type="presParOf" srcId="{4ACEE19B-DFAE-4BF0-86AB-80C1A4583B30}" destId="{E68D658C-2FE9-43DE-BC4D-A18F6DF55924}" srcOrd="1" destOrd="0" presId="urn:microsoft.com/office/officeart/2026/layout/NumberedDotsVertical"/>
    <dgm:cxn modelId="{4A1CD154-3E45-4D48-8D16-EDACAE0F98E4}" type="presParOf" srcId="{4ACEE19B-DFAE-4BF0-86AB-80C1A4583B30}" destId="{521D96E3-37A7-45CD-B7CD-53A035BA3A3F}" srcOrd="2" destOrd="0" presId="urn:microsoft.com/office/officeart/2026/layout/NumberedDotsVertical"/>
    <dgm:cxn modelId="{964D5389-606D-4DC5-9702-7BA6E7573EB8}" type="presParOf" srcId="{4ACEE19B-DFAE-4BF0-86AB-80C1A4583B30}" destId="{C8C47892-6108-42EE-914F-5B4CF2B93540}" srcOrd="3" destOrd="0" presId="urn:microsoft.com/office/officeart/2026/layout/NumberedDotsVertical"/>
    <dgm:cxn modelId="{F91B3335-0BD0-41AD-B83C-1183D48CF0F9}" type="presParOf" srcId="{497D8036-589A-4F07-A99C-A10D7E59B54B}" destId="{DDDFDB86-102D-47F8-BD42-78D627B90AFC}" srcOrd="3" destOrd="0" presId="urn:microsoft.com/office/officeart/2026/layout/NumberedDotsVertical"/>
    <dgm:cxn modelId="{398EBB00-29F3-45A6-84F4-6713573FA45F}" type="presParOf" srcId="{497D8036-589A-4F07-A99C-A10D7E59B54B}" destId="{4ACC58D4-7669-45C9-9515-D2DA812815E5}" srcOrd="4" destOrd="0" presId="urn:microsoft.com/office/officeart/2026/layout/NumberedDotsVertical"/>
    <dgm:cxn modelId="{CF2811E0-7A72-41E2-AB29-59022EF3C5E1}" type="presParOf" srcId="{4ACC58D4-7669-45C9-9515-D2DA812815E5}" destId="{EC15913F-3925-4F09-A85A-39D1A7197F46}" srcOrd="0" destOrd="0" presId="urn:microsoft.com/office/officeart/2026/layout/NumberedDotsVertical"/>
    <dgm:cxn modelId="{43A895DB-79C8-4022-BF7D-50CC886DD520}" type="presParOf" srcId="{4ACC58D4-7669-45C9-9515-D2DA812815E5}" destId="{243124F9-5C60-4E2E-8E4B-19138C17904C}" srcOrd="1" destOrd="0" presId="urn:microsoft.com/office/officeart/2026/layout/NumberedDotsVertical"/>
    <dgm:cxn modelId="{14FA1D96-C66F-4AA7-9A00-78B6002A13BC}" type="presParOf" srcId="{4ACC58D4-7669-45C9-9515-D2DA812815E5}" destId="{1AEFD01D-DD54-47AA-9C6C-E1445084A3DD}" srcOrd="2" destOrd="0" presId="urn:microsoft.com/office/officeart/2026/layout/NumberedDotsVertical"/>
    <dgm:cxn modelId="{5CF029FD-5E7F-4286-B340-500022139C3C}" type="presParOf" srcId="{4ACC58D4-7669-45C9-9515-D2DA812815E5}" destId="{939EF492-8CE0-4123-B682-BB234C944795}" srcOrd="3" destOrd="0" presId="urn:microsoft.com/office/officeart/2026/layout/NumberedDotsVertical"/>
    <dgm:cxn modelId="{926EBFB2-E165-4BDD-820B-0B0553555357}" type="presParOf" srcId="{497D8036-589A-4F07-A99C-A10D7E59B54B}" destId="{67B9361A-5011-4506-B9D3-9E6D19D05D5F}" srcOrd="5" destOrd="0" presId="urn:microsoft.com/office/officeart/2026/layout/NumberedDotsVertical"/>
    <dgm:cxn modelId="{C8C9C988-37F6-45DC-A987-571063F7D1FA}" type="presParOf" srcId="{497D8036-589A-4F07-A99C-A10D7E59B54B}" destId="{89A30DBD-D7C6-4398-B220-DB8D30AF4307}" srcOrd="6" destOrd="0" presId="urn:microsoft.com/office/officeart/2026/layout/NumberedDotsVertical"/>
    <dgm:cxn modelId="{A74C6D6D-6312-40CA-951B-9D49FDEB67C9}" type="presParOf" srcId="{89A30DBD-D7C6-4398-B220-DB8D30AF4307}" destId="{1AF34E8B-547C-456B-9173-196B71863CE5}" srcOrd="0" destOrd="0" presId="urn:microsoft.com/office/officeart/2026/layout/NumberedDotsVertical"/>
    <dgm:cxn modelId="{8A8FE63C-BEC9-4461-938B-71A43F61559A}" type="presParOf" srcId="{89A30DBD-D7C6-4398-B220-DB8D30AF4307}" destId="{782FEEA3-0052-4FF9-A5EA-B54CA2C4537A}" srcOrd="1" destOrd="0" presId="urn:microsoft.com/office/officeart/2026/layout/NumberedDotsVertical"/>
    <dgm:cxn modelId="{9B3D4C26-2728-4312-91E2-4992E77ABFE2}" type="presParOf" srcId="{89A30DBD-D7C6-4398-B220-DB8D30AF4307}" destId="{49D5BDFE-8663-4590-9DAD-3F859CCCE0C7}" srcOrd="2" destOrd="0" presId="urn:microsoft.com/office/officeart/2026/layout/NumberedDotsVertical"/>
    <dgm:cxn modelId="{C54EEE06-1555-44DC-8034-B42E9EFE7CF5}" type="presParOf" srcId="{89A30DBD-D7C6-4398-B220-DB8D30AF4307}" destId="{4C837333-A2A8-404A-899D-681463BB0E2E}" srcOrd="3" destOrd="0" presId="urn:microsoft.com/office/officeart/2026/layout/NumberedDotsVertical"/>
    <dgm:cxn modelId="{ABA1EC80-0837-48FC-A9A3-A5DC5DD96ED8}" type="presParOf" srcId="{497D8036-589A-4F07-A99C-A10D7E59B54B}" destId="{679928AE-2679-4B59-86AC-089A2906A4F5}" srcOrd="7" destOrd="0" presId="urn:microsoft.com/office/officeart/2026/layout/NumberedDotsVertical"/>
    <dgm:cxn modelId="{7E6B3029-482C-47AE-9F2F-B66648976C3F}" type="presParOf" srcId="{497D8036-589A-4F07-A99C-A10D7E59B54B}" destId="{C71088E1-D57A-4A08-99BB-3359CE183322}" srcOrd="8" destOrd="0" presId="urn:microsoft.com/office/officeart/2026/layout/NumberedDotsVertical"/>
    <dgm:cxn modelId="{9ECE48E4-AF54-459F-8F3E-AED641AF04B2}" type="presParOf" srcId="{C71088E1-D57A-4A08-99BB-3359CE183322}" destId="{7A983CDD-C5D7-4FFA-BBA5-59DF0D692CD0}" srcOrd="0" destOrd="0" presId="urn:microsoft.com/office/officeart/2026/layout/NumberedDotsVertical"/>
    <dgm:cxn modelId="{1FF5CB72-91A2-4A60-B841-7D0EB2D11CA8}" type="presParOf" srcId="{C71088E1-D57A-4A08-99BB-3359CE183322}" destId="{FBFD330B-BB8A-4800-A5D2-C3B6AADA529A}" srcOrd="1" destOrd="0" presId="urn:microsoft.com/office/officeart/2026/layout/NumberedDotsVertical"/>
    <dgm:cxn modelId="{C22DDA9D-B882-4B22-9109-F5CCD9D0FE0B}" type="presParOf" srcId="{C71088E1-D57A-4A08-99BB-3359CE183322}" destId="{A432D7D2-6FD6-4C39-A8B1-0396848A9681}" srcOrd="2" destOrd="0" presId="urn:microsoft.com/office/officeart/2026/layout/NumberedDotsVertical"/>
    <dgm:cxn modelId="{410E1AD4-3321-4700-8C84-2750B2DB7035}" type="presParOf" srcId="{C71088E1-D57A-4A08-99BB-3359CE183322}" destId="{97DBA1A1-0329-49B6-A136-7A68628873EB}" srcOrd="3" destOrd="0" presId="urn:microsoft.com/office/officeart/2026/layout/NumberedDotsVertic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2" qsCatId="3D" csTypeId="urn:microsoft.com/office/officeart/2005/8/colors/colorful3#1"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te-IN" sz="1600" b="0" dirty="0">
              <a:effectLst/>
              <a:latin typeface="Sree Krushnadevaraya" pitchFamily="2" charset="0"/>
              <a:cs typeface="Sree Krushnadevaraya" pitchFamily="2" charset="0"/>
            </a:rPr>
            <a:t>హవ్వ</a:t>
          </a:r>
          <a:endParaRPr lang="en" sz="1600" b="0" dirty="0">
            <a:effectLst/>
            <a:latin typeface="Sree Krushnadevaraya" pitchFamily="2" charset="0"/>
            <a:cs typeface="Sree Krushnadevaraya" pitchFamily="2" charset="0"/>
          </a:endParaRP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tIns="108000" anchor="t"/>
        <a:lstStyle/>
        <a:p>
          <a:pPr>
            <a:lnSpc>
              <a:spcPct val="50000"/>
            </a:lnSpc>
            <a:spcAft>
              <a:spcPts val="0"/>
            </a:spcAft>
            <a:buFontTx/>
            <a:buChar char="–"/>
          </a:pPr>
          <a:r>
            <a:rPr lang="te-IN" sz="1800" b="1" dirty="0">
              <a:latin typeface="Sree Krushnadevaraya" pitchFamily="2" charset="0"/>
              <a:cs typeface="Sree Krushnadevaraya" pitchFamily="2" charset="0"/>
            </a:rPr>
            <a:t>ప్రసవ సమయంలో నొప్పి</a:t>
          </a:r>
          <a:endParaRPr lang="en" sz="1800" b="1" dirty="0">
            <a:latin typeface="Sree Krushnadevaraya" pitchFamily="2" charset="0"/>
            <a:cs typeface="Sree Krushnadevaraya" pitchFamily="2" charset="0"/>
          </a:endParaRPr>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tIns="108000" anchor="t"/>
        <a:lstStyle/>
        <a:p>
          <a:pPr>
            <a:lnSpc>
              <a:spcPct val="50000"/>
            </a:lnSpc>
            <a:spcAft>
              <a:spcPts val="0"/>
            </a:spcAft>
            <a:buFontTx/>
            <a:buChar char="–"/>
          </a:pPr>
          <a:r>
            <a:rPr lang="te-IN" sz="1800" b="1" dirty="0">
              <a:latin typeface="Sree Krushnadevaraya" pitchFamily="2" charset="0"/>
              <a:cs typeface="Sree Krushnadevaraya" pitchFamily="2" charset="0"/>
            </a:rPr>
            <a:t>ఆదాముతో సమానత్వాన్ని కోల్పోవడం</a:t>
          </a:r>
          <a:endParaRPr lang="en" sz="1800" b="1" dirty="0">
            <a:latin typeface="Sree Krushnadevaraya" pitchFamily="2" charset="0"/>
            <a:cs typeface="Sree Krushnadevaraya" pitchFamily="2" charset="0"/>
          </a:endParaRPr>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te-IN" sz="1200" b="1" dirty="0">
              <a:effectLst>
                <a:outerShdw blurRad="38100" dist="38100" dir="2700000" algn="tl">
                  <a:srgbClr val="000000"/>
                </a:outerShdw>
              </a:effectLst>
              <a:latin typeface="Sree Krushnadevaraya" pitchFamily="2" charset="0"/>
              <a:cs typeface="Sree Krushnadevaraya" pitchFamily="2" charset="0"/>
            </a:rPr>
            <a:t>ఆదాము</a:t>
          </a:r>
          <a:endParaRPr lang="en" sz="1200" b="1" dirty="0">
            <a:effectLst>
              <a:outerShdw blurRad="38100" dist="38100" dir="2700000" algn="tl">
                <a:srgbClr val="000000"/>
              </a:outerShdw>
            </a:effectLst>
            <a:latin typeface="Sree Krushnadevaraya" pitchFamily="2" charset="0"/>
            <a:cs typeface="Sree Krushnadevaraya" pitchFamily="2" charset="0"/>
          </a:endParaRP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tIns="108000" anchor="t"/>
        <a:lstStyle/>
        <a:p>
          <a:pPr>
            <a:lnSpc>
              <a:spcPct val="50000"/>
            </a:lnSpc>
            <a:spcAft>
              <a:spcPts val="0"/>
            </a:spcAft>
            <a:buFontTx/>
            <a:buChar char="–"/>
          </a:pPr>
          <a:r>
            <a:rPr lang="te-IN" sz="1800" b="1" dirty="0">
              <a:latin typeface="Sree Krushnadevaraya" pitchFamily="2" charset="0"/>
              <a:cs typeface="Sree Krushnadevaraya" pitchFamily="2" charset="0"/>
            </a:rPr>
            <a:t>కష్టపడి పనిచేయండి</a:t>
          </a:r>
          <a:endParaRPr lang="en" sz="1800" b="1" dirty="0">
            <a:latin typeface="Sree Krushnadevaraya" pitchFamily="2" charset="0"/>
            <a:cs typeface="Sree Krushnadevaraya" pitchFamily="2" charset="0"/>
          </a:endParaRPr>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tIns="108000" anchor="t"/>
        <a:lstStyle/>
        <a:p>
          <a:pPr>
            <a:lnSpc>
              <a:spcPct val="50000"/>
            </a:lnSpc>
            <a:spcAft>
              <a:spcPts val="0"/>
            </a:spcAft>
            <a:buFontTx/>
            <a:buChar char="–"/>
          </a:pPr>
          <a:r>
            <a:rPr lang="te-IN" sz="1800" b="1" dirty="0">
              <a:latin typeface="Sree Krushnadevaraya" pitchFamily="2" charset="0"/>
              <a:cs typeface="Sree Krushnadevaraya" pitchFamily="2" charset="0"/>
            </a:rPr>
            <a:t>ఆహారాన్ని పండించడం</a:t>
          </a:r>
          <a:endParaRPr lang="en" sz="1800" b="1" dirty="0">
            <a:latin typeface="Sree Krushnadevaraya" pitchFamily="2" charset="0"/>
            <a:cs typeface="Sree Krushnadevaraya" pitchFamily="2" charset="0"/>
          </a:endParaRPr>
        </a:p>
      </dgm:t>
    </dgm:pt>
    <dgm:pt modelId="{889DB5CB-48AE-4F98-8F96-B4F9A4CD236A}" type="parTrans" cxnId="{F6F6539F-B9D9-4B24-B0BE-8C488D125352}">
      <dgm:prSet/>
      <dgm:spPr/>
      <dgm:t>
        <a:bodyPr/>
        <a:lstStyle/>
        <a:p>
          <a:endParaRPr lang="es-ES" sz="1800" b="1"/>
        </a:p>
      </dgm:t>
    </dgm:pt>
    <dgm:pt modelId="{413303E2-B150-4A8E-9770-D00A2A18B900}" type="sibTrans" cxnId="{F6F6539F-B9D9-4B24-B0BE-8C488D125352}">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te-IN" sz="1200" b="1" dirty="0">
              <a:effectLst>
                <a:outerShdw blurRad="38100" dist="38100" dir="2700000" algn="tl">
                  <a:srgbClr val="000000"/>
                </a:outerShdw>
              </a:effectLst>
              <a:latin typeface="Sree Krushnadevaraya" pitchFamily="2" charset="0"/>
              <a:cs typeface="Sree Krushnadevaraya" pitchFamily="2" charset="0"/>
            </a:rPr>
            <a:t>అందరూ </a:t>
          </a:r>
          <a:endParaRPr lang="en" sz="1200" b="1" dirty="0">
            <a:effectLst>
              <a:outerShdw blurRad="38100" dist="38100" dir="2700000" algn="tl">
                <a:srgbClr val="000000"/>
              </a:outerShdw>
            </a:effectLst>
            <a:latin typeface="Sree Krushnadevaraya" pitchFamily="2" charset="0"/>
            <a:cs typeface="Sree Krushnadevaraya" pitchFamily="2" charset="0"/>
          </a:endParaRP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tIns="288000"/>
        <a:lstStyle/>
        <a:p>
          <a:pPr>
            <a:lnSpc>
              <a:spcPct val="50000"/>
            </a:lnSpc>
            <a:spcAft>
              <a:spcPts val="0"/>
            </a:spcAft>
            <a:buFontTx/>
            <a:buChar char="–"/>
          </a:pPr>
          <a:r>
            <a:rPr lang="te-IN" sz="1800" b="1" dirty="0">
              <a:latin typeface="Sree Krushnadevaraya" pitchFamily="2" charset="0"/>
              <a:cs typeface="Sree Krushnadevaraya" pitchFamily="2" charset="0"/>
            </a:rPr>
            <a:t>మరణం</a:t>
          </a:r>
          <a:endParaRPr lang="en" sz="1800" b="1" dirty="0">
            <a:latin typeface="Sree Krushnadevaraya" pitchFamily="2" charset="0"/>
            <a:cs typeface="Sree Krushnadevaraya" pitchFamily="2" charset="0"/>
          </a:endParaRPr>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tIns="288000"/>
        <a:lstStyle/>
        <a:p>
          <a:pPr>
            <a:lnSpc>
              <a:spcPct val="50000"/>
            </a:lnSpc>
            <a:spcAft>
              <a:spcPts val="0"/>
            </a:spcAft>
            <a:buFontTx/>
            <a:buChar char="–"/>
          </a:pPr>
          <a:r>
            <a:rPr lang="te-IN" sz="1800" b="1" dirty="0">
              <a:latin typeface="Sree Krushnadevaraya" pitchFamily="2" charset="0"/>
              <a:cs typeface="Sree Krushnadevaraya" pitchFamily="2" charset="0"/>
            </a:rPr>
            <a:t>దేవుని నుండి వేరుపడటం</a:t>
          </a:r>
          <a:endParaRPr lang="en" sz="1800" b="1" dirty="0">
            <a:latin typeface="Sree Krushnadevaraya" pitchFamily="2" charset="0"/>
            <a:cs typeface="Sree Krushnadevaraya" pitchFamily="2" charset="0"/>
          </a:endParaRPr>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E306D33-991A-44C5-8E65-F72783978976}" type="presOf" srcId="{8BEAD1FD-ECBD-4D3D-B0C1-7E2E90F51283}" destId="{B88879ED-2486-40B7-B176-CD90F8AE9BD1}" srcOrd="0" destOrd="1"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6F6539F-B9D9-4B24-B0BE-8C488D125352}" srcId="{2BE56907-F565-4D5E-AC3C-22AF77149957}" destId="{8BEAD1FD-ECBD-4D3D-B0C1-7E2E90F51283}" srcOrd="1" destOrd="0" parTransId="{889DB5CB-48AE-4F98-8F96-B4F9A4CD236A}" sibTransId="{413303E2-B150-4A8E-9770-D00A2A18B900}"/>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45237" y="74590"/>
          <a:ext cx="4997387" cy="60755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te-IN" sz="2000" b="1" kern="1200" dirty="0">
              <a:effectLst/>
              <a:latin typeface="Sree Krushnadevaraya" pitchFamily="2" charset="0"/>
              <a:cs typeface="Sree Krushnadevaraya" pitchFamily="2" charset="0"/>
            </a:rPr>
            <a:t>దేవుడు మొదట మానవాళితో ఎలా సంభాషించాడు?</a:t>
          </a:r>
          <a:endParaRPr lang="en" sz="2000" b="1" kern="1200" dirty="0">
            <a:effectLst/>
            <a:latin typeface="Sree Krushnadevaraya" pitchFamily="2" charset="0"/>
            <a:cs typeface="Sree Krushnadevaraya" pitchFamily="2" charset="0"/>
          </a:endParaRPr>
        </a:p>
      </dsp:txBody>
      <dsp:txXfrm>
        <a:off x="1045237" y="74590"/>
        <a:ext cx="4997387" cy="607555"/>
      </dsp:txXfrm>
    </dsp:sp>
    <dsp:sp modelId="{B8CF647B-F574-4FCE-8352-FE92FB35CAB3}">
      <dsp:nvSpPr>
        <dsp:cNvPr id="0" name=""/>
        <dsp:cNvSpPr/>
      </dsp:nvSpPr>
      <dsp:spPr>
        <a:xfrm>
          <a:off x="336488" y="98892"/>
          <a:ext cx="558950" cy="558950"/>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b="1" kern="1200">
              <a:effectLst>
                <a:outerShdw blurRad="38100" dist="38100" dir="2700000" algn="tl">
                  <a:srgbClr val="000000">
                    <a:alpha val="43137"/>
                  </a:srgbClr>
                </a:outerShdw>
              </a:effectLst>
              <a:latin typeface="Sree Krushnadevaraya" pitchFamily="2" charset="0"/>
              <a:cs typeface="Sree Krushnadevaraya" pitchFamily="2" charset="0"/>
            </a:rPr>
            <a:t>1</a:t>
          </a:r>
          <a:endParaRPr lang="es-ES" sz="2000" b="1" kern="1200" dirty="0">
            <a:effectLst>
              <a:outerShdw blurRad="38100" dist="38100" dir="2700000" algn="tl">
                <a:srgbClr val="000000">
                  <a:alpha val="43137"/>
                </a:srgbClr>
              </a:outerShdw>
            </a:effectLst>
            <a:latin typeface="Sree Krushnadevaraya" pitchFamily="2" charset="0"/>
            <a:cs typeface="Sree Krushnadevaraya" pitchFamily="2" charset="0"/>
          </a:endParaRPr>
        </a:p>
      </dsp:txBody>
      <dsp:txXfrm>
        <a:off x="418344" y="180748"/>
        <a:ext cx="395238" cy="395238"/>
      </dsp:txXfrm>
    </dsp:sp>
    <dsp:sp modelId="{8F44D221-F2F5-48FD-AE91-8A30813CA4DA}">
      <dsp:nvSpPr>
        <dsp:cNvPr id="0" name=""/>
        <dsp:cNvSpPr/>
      </dsp:nvSpPr>
      <dsp:spPr>
        <a:xfrm rot="5400000">
          <a:off x="567359" y="699156"/>
          <a:ext cx="97208" cy="14581"/>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b="1" kern="1200">
              <a:effectLst>
                <a:outerShdw blurRad="38100" dist="38100" dir="2700000" algn="tl">
                  <a:srgbClr val="000000">
                    <a:alpha val="43137"/>
                  </a:srgbClr>
                </a:outerShdw>
              </a:effectLst>
              <a:latin typeface="Sree Krushnadevaraya" pitchFamily="2" charset="0"/>
              <a:cs typeface="Sree Krushnadevaraya" pitchFamily="2" charset="0"/>
            </a:rPr>
            <a:t>1</a:t>
          </a:r>
          <a:endParaRPr lang="es-ES" sz="2000" b="1" kern="1200" dirty="0">
            <a:effectLst>
              <a:outerShdw blurRad="38100" dist="38100" dir="2700000" algn="tl">
                <a:srgbClr val="000000">
                  <a:alpha val="43137"/>
                </a:srgbClr>
              </a:outerShdw>
            </a:effectLst>
            <a:latin typeface="Sree Krushnadevaraya" pitchFamily="2" charset="0"/>
            <a:cs typeface="Sree Krushnadevaraya" pitchFamily="2" charset="0"/>
          </a:endParaRPr>
        </a:p>
      </dsp:txBody>
      <dsp:txXfrm rot="-5400000">
        <a:off x="418344" y="180748"/>
        <a:ext cx="395238" cy="395238"/>
      </dsp:txXfrm>
    </dsp:sp>
    <dsp:sp modelId="{E68D658C-2FE9-43DE-BC4D-A18F6DF55924}">
      <dsp:nvSpPr>
        <dsp:cNvPr id="0" name=""/>
        <dsp:cNvSpPr/>
      </dsp:nvSpPr>
      <dsp:spPr>
        <a:xfrm>
          <a:off x="1045237" y="777756"/>
          <a:ext cx="4997387" cy="60755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pPr>
          <a:r>
            <a:rPr lang="te-IN" sz="2000" b="1" kern="1200" dirty="0">
              <a:effectLst/>
              <a:latin typeface="Sree Krushnadevaraya" pitchFamily="2" charset="0"/>
              <a:cs typeface="Sree Krushnadevaraya" pitchFamily="2" charset="0"/>
            </a:rPr>
            <a:t>మానవాళి దేవునితో సంభాషించడం ఎలా ఆగిపోయింది?</a:t>
          </a:r>
          <a:endParaRPr lang="en-IN" sz="2000" b="1" kern="1200" dirty="0">
            <a:effectLst/>
            <a:latin typeface="Sree Krushnadevaraya" pitchFamily="2" charset="0"/>
            <a:cs typeface="Sree Krushnadevaraya" pitchFamily="2" charset="0"/>
          </a:endParaRPr>
        </a:p>
      </dsp:txBody>
      <dsp:txXfrm>
        <a:off x="1045237" y="777756"/>
        <a:ext cx="4997387" cy="607555"/>
      </dsp:txXfrm>
    </dsp:sp>
    <dsp:sp modelId="{521D96E3-37A7-45CD-B7CD-53A035BA3A3F}">
      <dsp:nvSpPr>
        <dsp:cNvPr id="0" name=""/>
        <dsp:cNvSpPr/>
      </dsp:nvSpPr>
      <dsp:spPr>
        <a:xfrm>
          <a:off x="336488" y="755052"/>
          <a:ext cx="558950" cy="558950"/>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b="1" kern="1200">
              <a:effectLst>
                <a:outerShdw blurRad="38100" dist="38100" dir="2700000" algn="tl">
                  <a:srgbClr val="000000">
                    <a:alpha val="43137"/>
                  </a:srgbClr>
                </a:outerShdw>
              </a:effectLst>
              <a:latin typeface="Sree Krushnadevaraya" pitchFamily="2" charset="0"/>
              <a:cs typeface="Sree Krushnadevaraya" pitchFamily="2" charset="0"/>
            </a:rPr>
            <a:t>2</a:t>
          </a:r>
        </a:p>
      </dsp:txBody>
      <dsp:txXfrm>
        <a:off x="418344" y="836908"/>
        <a:ext cx="395238" cy="395238"/>
      </dsp:txXfrm>
    </dsp:sp>
    <dsp:sp modelId="{DDDFDB86-102D-47F8-BD42-78D627B90AFC}">
      <dsp:nvSpPr>
        <dsp:cNvPr id="0" name=""/>
        <dsp:cNvSpPr/>
      </dsp:nvSpPr>
      <dsp:spPr>
        <a:xfrm rot="5400000">
          <a:off x="567359" y="1355316"/>
          <a:ext cx="97208" cy="14581"/>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b="1" kern="1200">
              <a:effectLst>
                <a:outerShdw blurRad="38100" dist="38100" dir="2700000" algn="tl">
                  <a:srgbClr val="000000">
                    <a:alpha val="43137"/>
                  </a:srgbClr>
                </a:outerShdw>
              </a:effectLst>
              <a:latin typeface="Sree Krushnadevaraya" pitchFamily="2" charset="0"/>
              <a:cs typeface="Sree Krushnadevaraya" pitchFamily="2" charset="0"/>
            </a:rPr>
            <a:t>2</a:t>
          </a:r>
        </a:p>
      </dsp:txBody>
      <dsp:txXfrm rot="-5400000">
        <a:off x="418344" y="836908"/>
        <a:ext cx="395238" cy="395238"/>
      </dsp:txXfrm>
    </dsp:sp>
    <dsp:sp modelId="{243124F9-5C60-4E2E-8E4B-19138C17904C}">
      <dsp:nvSpPr>
        <dsp:cNvPr id="0" name=""/>
        <dsp:cNvSpPr/>
      </dsp:nvSpPr>
      <dsp:spPr>
        <a:xfrm>
          <a:off x="1045237" y="1520638"/>
          <a:ext cx="4997387" cy="60755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50000"/>
            </a:lnSpc>
            <a:spcBef>
              <a:spcPct val="0"/>
            </a:spcBef>
            <a:spcAft>
              <a:spcPct val="35000"/>
            </a:spcAft>
            <a:buNone/>
            <a:defRPr b="1"/>
          </a:pPr>
          <a:r>
            <a:rPr lang="te-IN" sz="2000" b="1" kern="1200" dirty="0">
              <a:effectLst/>
              <a:latin typeface="Sree Krushnadevaraya" pitchFamily="2" charset="0"/>
              <a:cs typeface="Sree Krushnadevaraya" pitchFamily="2" charset="0"/>
            </a:rPr>
            <a:t>దేవుడు సంభాషణను పునరుద్ధరించడానికి ఎలా ప్రయత్నించాడు?</a:t>
          </a:r>
          <a:endParaRPr lang="en" sz="2000" b="1" kern="1200" dirty="0">
            <a:effectLst/>
            <a:latin typeface="Sree Krushnadevaraya" pitchFamily="2" charset="0"/>
            <a:cs typeface="Sree Krushnadevaraya" pitchFamily="2" charset="0"/>
          </a:endParaRPr>
        </a:p>
      </dsp:txBody>
      <dsp:txXfrm>
        <a:off x="1045237" y="1520638"/>
        <a:ext cx="4997387" cy="607555"/>
      </dsp:txXfrm>
    </dsp:sp>
    <dsp:sp modelId="{1AEFD01D-DD54-47AA-9C6C-E1445084A3DD}">
      <dsp:nvSpPr>
        <dsp:cNvPr id="0" name=""/>
        <dsp:cNvSpPr/>
      </dsp:nvSpPr>
      <dsp:spPr>
        <a:xfrm>
          <a:off x="336488" y="1411211"/>
          <a:ext cx="558950" cy="558950"/>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b="1" kern="1200">
              <a:effectLst>
                <a:outerShdw blurRad="38100" dist="38100" dir="2700000" algn="tl">
                  <a:srgbClr val="000000">
                    <a:alpha val="43137"/>
                  </a:srgbClr>
                </a:outerShdw>
              </a:effectLst>
              <a:latin typeface="Sree Krushnadevaraya" pitchFamily="2" charset="0"/>
              <a:cs typeface="Sree Krushnadevaraya" pitchFamily="2" charset="0"/>
            </a:rPr>
            <a:t>3</a:t>
          </a:r>
        </a:p>
      </dsp:txBody>
      <dsp:txXfrm>
        <a:off x="418344" y="1493067"/>
        <a:ext cx="395238" cy="395238"/>
      </dsp:txXfrm>
    </dsp:sp>
    <dsp:sp modelId="{67B9361A-5011-4506-B9D3-9E6D19D05D5F}">
      <dsp:nvSpPr>
        <dsp:cNvPr id="0" name=""/>
        <dsp:cNvSpPr/>
      </dsp:nvSpPr>
      <dsp:spPr>
        <a:xfrm rot="5400000">
          <a:off x="567359" y="2011476"/>
          <a:ext cx="97208" cy="14581"/>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b="1" kern="1200">
              <a:effectLst>
                <a:outerShdw blurRad="38100" dist="38100" dir="2700000" algn="tl">
                  <a:srgbClr val="000000">
                    <a:alpha val="43137"/>
                  </a:srgbClr>
                </a:outerShdw>
              </a:effectLst>
              <a:latin typeface="Sree Krushnadevaraya" pitchFamily="2" charset="0"/>
              <a:cs typeface="Sree Krushnadevaraya" pitchFamily="2" charset="0"/>
            </a:rPr>
            <a:t>3</a:t>
          </a:r>
        </a:p>
      </dsp:txBody>
      <dsp:txXfrm rot="-5400000">
        <a:off x="418344" y="1493067"/>
        <a:ext cx="395238" cy="395238"/>
      </dsp:txXfrm>
    </dsp:sp>
    <dsp:sp modelId="{782FEEA3-0052-4FF9-A5EA-B54CA2C4537A}">
      <dsp:nvSpPr>
        <dsp:cNvPr id="0" name=""/>
        <dsp:cNvSpPr/>
      </dsp:nvSpPr>
      <dsp:spPr>
        <a:xfrm>
          <a:off x="1045237" y="2202193"/>
          <a:ext cx="4997387" cy="60755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50000"/>
            </a:lnSpc>
            <a:spcBef>
              <a:spcPct val="0"/>
            </a:spcBef>
            <a:spcAft>
              <a:spcPct val="35000"/>
            </a:spcAft>
            <a:buNone/>
            <a:defRPr b="1"/>
          </a:pPr>
          <a:r>
            <a:rPr lang="te-IN" sz="2000" b="1" kern="1200" dirty="0">
              <a:effectLst/>
              <a:latin typeface="Sree Krushnadevaraya" pitchFamily="2" charset="0"/>
              <a:cs typeface="Sree Krushnadevaraya" pitchFamily="2" charset="0"/>
            </a:rPr>
            <a:t>మనం ఇప్పుడు దేవునితో నేరుగా ఎందుకు సంభాషించలేము?</a:t>
          </a:r>
          <a:endParaRPr lang="en" sz="2000" b="1" kern="1200" dirty="0">
            <a:effectLst/>
            <a:latin typeface="Sree Krushnadevaraya" pitchFamily="2" charset="0"/>
            <a:cs typeface="Sree Krushnadevaraya" pitchFamily="2" charset="0"/>
          </a:endParaRPr>
        </a:p>
      </dsp:txBody>
      <dsp:txXfrm>
        <a:off x="1045237" y="2202193"/>
        <a:ext cx="4997387" cy="607555"/>
      </dsp:txXfrm>
    </dsp:sp>
    <dsp:sp modelId="{49D5BDFE-8663-4590-9DAD-3F859CCCE0C7}">
      <dsp:nvSpPr>
        <dsp:cNvPr id="0" name=""/>
        <dsp:cNvSpPr/>
      </dsp:nvSpPr>
      <dsp:spPr>
        <a:xfrm>
          <a:off x="336488" y="2067371"/>
          <a:ext cx="558950" cy="558950"/>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b="1" kern="1200">
              <a:effectLst>
                <a:outerShdw blurRad="38100" dist="38100" dir="2700000" algn="tl">
                  <a:srgbClr val="000000">
                    <a:alpha val="43137"/>
                  </a:srgbClr>
                </a:outerShdw>
              </a:effectLst>
              <a:latin typeface="Sree Krushnadevaraya" pitchFamily="2" charset="0"/>
              <a:cs typeface="Sree Krushnadevaraya" pitchFamily="2" charset="0"/>
            </a:rPr>
            <a:t>4</a:t>
          </a:r>
        </a:p>
      </dsp:txBody>
      <dsp:txXfrm>
        <a:off x="418344" y="2149227"/>
        <a:ext cx="395238" cy="395238"/>
      </dsp:txXfrm>
    </dsp:sp>
    <dsp:sp modelId="{679928AE-2679-4B59-86AC-089A2906A4F5}">
      <dsp:nvSpPr>
        <dsp:cNvPr id="0" name=""/>
        <dsp:cNvSpPr/>
      </dsp:nvSpPr>
      <dsp:spPr>
        <a:xfrm rot="5400000">
          <a:off x="567359" y="2667635"/>
          <a:ext cx="97208" cy="14581"/>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b="1" kern="1200">
              <a:effectLst>
                <a:outerShdw blurRad="38100" dist="38100" dir="2700000" algn="tl">
                  <a:srgbClr val="000000">
                    <a:alpha val="43137"/>
                  </a:srgbClr>
                </a:outerShdw>
              </a:effectLst>
              <a:latin typeface="Sree Krushnadevaraya" pitchFamily="2" charset="0"/>
              <a:cs typeface="Sree Krushnadevaraya" pitchFamily="2" charset="0"/>
            </a:rPr>
            <a:t>4</a:t>
          </a:r>
        </a:p>
      </dsp:txBody>
      <dsp:txXfrm rot="-5400000">
        <a:off x="418344" y="2149227"/>
        <a:ext cx="395238" cy="395238"/>
      </dsp:txXfrm>
    </dsp:sp>
    <dsp:sp modelId="{FBFD330B-BB8A-4800-A5D2-C3B6AADA529A}">
      <dsp:nvSpPr>
        <dsp:cNvPr id="0" name=""/>
        <dsp:cNvSpPr/>
      </dsp:nvSpPr>
      <dsp:spPr>
        <a:xfrm>
          <a:off x="1039640" y="2891765"/>
          <a:ext cx="4997387" cy="38718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te-IN" sz="2000" b="1" kern="1200" dirty="0">
              <a:effectLst/>
              <a:latin typeface="Sree Krushnadevaraya" pitchFamily="2" charset="0"/>
              <a:cs typeface="Sree Krushnadevaraya" pitchFamily="2" charset="0"/>
            </a:rPr>
            <a:t>ఈ రోజు మనం దేవునితో ఎలా సంభాషించగలము?</a:t>
          </a:r>
          <a:endParaRPr lang="en" sz="2000" b="1" kern="1200" dirty="0">
            <a:effectLst/>
            <a:latin typeface="Sree Krushnadevaraya" pitchFamily="2" charset="0"/>
            <a:cs typeface="Sree Krushnadevaraya" pitchFamily="2" charset="0"/>
          </a:endParaRPr>
        </a:p>
      </dsp:txBody>
      <dsp:txXfrm>
        <a:off x="1039640" y="2891765"/>
        <a:ext cx="4997387" cy="387188"/>
      </dsp:txXfrm>
    </dsp:sp>
    <dsp:sp modelId="{A432D7D2-6FD6-4C39-A8B1-0396848A9681}">
      <dsp:nvSpPr>
        <dsp:cNvPr id="0" name=""/>
        <dsp:cNvSpPr/>
      </dsp:nvSpPr>
      <dsp:spPr>
        <a:xfrm>
          <a:off x="336488" y="2723530"/>
          <a:ext cx="558950" cy="558950"/>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b="1" kern="1200">
              <a:effectLst>
                <a:outerShdw blurRad="38100" dist="38100" dir="2700000" algn="tl">
                  <a:srgbClr val="000000">
                    <a:alpha val="43137"/>
                  </a:srgbClr>
                </a:outerShdw>
              </a:effectLst>
              <a:latin typeface="Sree Krushnadevaraya" pitchFamily="2" charset="0"/>
              <a:cs typeface="Sree Krushnadevaraya" pitchFamily="2" charset="0"/>
            </a:rPr>
            <a:t>5</a:t>
          </a:r>
        </a:p>
      </dsp:txBody>
      <dsp:txXfrm>
        <a:off x="418344" y="2805386"/>
        <a:ext cx="395238" cy="3952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80344"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te-IN" sz="1600" b="0" kern="1200" dirty="0">
              <a:effectLst/>
              <a:latin typeface="Sree Krushnadevaraya" pitchFamily="2" charset="0"/>
              <a:cs typeface="Sree Krushnadevaraya" pitchFamily="2" charset="0"/>
            </a:rPr>
            <a:t>హవ్వ</a:t>
          </a:r>
          <a:endParaRPr lang="en" sz="1600" b="0" kern="1200" dirty="0">
            <a:effectLst/>
            <a:latin typeface="Sree Krushnadevaraya" pitchFamily="2" charset="0"/>
            <a:cs typeface="Sree Krushnadevaraya" pitchFamily="2" charset="0"/>
          </a:endParaRPr>
        </a:p>
      </dsp:txBody>
      <dsp:txXfrm rot="-5400000">
        <a:off x="3266" y="110222"/>
        <a:ext cx="667044" cy="384665"/>
      </dsp:txXfrm>
    </dsp:sp>
    <dsp:sp modelId="{EBCB0F9C-9A2A-4CB8-B625-28085C230517}">
      <dsp:nvSpPr>
        <dsp:cNvPr id="0" name=""/>
        <dsp:cNvSpPr/>
      </dsp:nvSpPr>
      <dsp:spPr>
        <a:xfrm rot="5400000">
          <a:off x="2369490" y="-162164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08000" rIns="11430" bIns="11430" numCol="1" spcCol="1270" anchor="t" anchorCtr="0">
          <a:noAutofit/>
        </a:bodyPr>
        <a:lstStyle/>
        <a:p>
          <a:pPr marL="171450" lvl="1" indent="-171450" algn="l" defTabSz="800100">
            <a:lnSpc>
              <a:spcPct val="50000"/>
            </a:lnSpc>
            <a:spcBef>
              <a:spcPct val="0"/>
            </a:spcBef>
            <a:spcAft>
              <a:spcPts val="0"/>
            </a:spcAft>
            <a:buFontTx/>
            <a:buChar char="–"/>
          </a:pPr>
          <a:r>
            <a:rPr lang="te-IN" sz="1800" b="1" kern="1200" dirty="0">
              <a:latin typeface="Sree Krushnadevaraya" pitchFamily="2" charset="0"/>
              <a:cs typeface="Sree Krushnadevaraya" pitchFamily="2" charset="0"/>
            </a:rPr>
            <a:t>ప్రసవ సమయంలో నొప్పి</a:t>
          </a:r>
          <a:endParaRPr lang="en" sz="1800" b="1" kern="1200" dirty="0">
            <a:latin typeface="Sree Krushnadevaraya" pitchFamily="2" charset="0"/>
            <a:cs typeface="Sree Krushnadevaraya" pitchFamily="2" charset="0"/>
          </a:endParaRPr>
        </a:p>
        <a:p>
          <a:pPr marL="171450" lvl="1" indent="-171450" algn="l" defTabSz="800100">
            <a:lnSpc>
              <a:spcPct val="50000"/>
            </a:lnSpc>
            <a:spcBef>
              <a:spcPct val="0"/>
            </a:spcBef>
            <a:spcAft>
              <a:spcPts val="0"/>
            </a:spcAft>
            <a:buFontTx/>
            <a:buChar char="–"/>
          </a:pPr>
          <a:r>
            <a:rPr lang="te-IN" sz="1800" b="1" kern="1200" dirty="0">
              <a:latin typeface="Sree Krushnadevaraya" pitchFamily="2" charset="0"/>
              <a:cs typeface="Sree Krushnadevaraya" pitchFamily="2" charset="0"/>
            </a:rPr>
            <a:t>ఆదాముతో సమానత్వాన్ని కోల్పోవడం</a:t>
          </a:r>
          <a:endParaRPr lang="en" sz="1800" b="1" kern="1200" dirty="0">
            <a:latin typeface="Sree Krushnadevaraya" pitchFamily="2" charset="0"/>
            <a:cs typeface="Sree Krushnadevaraya" pitchFamily="2" charset="0"/>
          </a:endParaRPr>
        </a:p>
      </dsp:txBody>
      <dsp:txXfrm rot="-5400000">
        <a:off x="676842" y="94351"/>
        <a:ext cx="3840284" cy="431636"/>
      </dsp:txXfrm>
    </dsp:sp>
    <dsp:sp modelId="{7A26033D-C22A-4F50-AA3D-A8F9E6619CC7}">
      <dsp:nvSpPr>
        <dsp:cNvPr id="0" name=""/>
        <dsp:cNvSpPr/>
      </dsp:nvSpPr>
      <dsp:spPr>
        <a:xfrm rot="5400000">
          <a:off x="55989"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te-IN" sz="1200" b="1" kern="1200" dirty="0">
              <a:effectLst>
                <a:outerShdw blurRad="38100" dist="38100" dir="2700000" algn="tl">
                  <a:srgbClr val="000000"/>
                </a:outerShdw>
              </a:effectLst>
              <a:latin typeface="Sree Krushnadevaraya" pitchFamily="2" charset="0"/>
              <a:cs typeface="Sree Krushnadevaraya" pitchFamily="2" charset="0"/>
            </a:rPr>
            <a:t>ఆదాము</a:t>
          </a:r>
          <a:endParaRPr lang="en" sz="1200" b="1" kern="1200" dirty="0">
            <a:effectLst>
              <a:outerShdw blurRad="38100" dist="38100" dir="2700000" algn="tl">
                <a:srgbClr val="000000"/>
              </a:outerShdw>
            </a:effectLst>
            <a:latin typeface="Sree Krushnadevaraya" pitchFamily="2" charset="0"/>
            <a:cs typeface="Sree Krushnadevaraya" pitchFamily="2" charset="0"/>
          </a:endParaRPr>
        </a:p>
      </dsp:txBody>
      <dsp:txXfrm rot="-5400000">
        <a:off x="3266" y="739151"/>
        <a:ext cx="667044" cy="421198"/>
      </dsp:txXfrm>
    </dsp:sp>
    <dsp:sp modelId="{B88879ED-2486-40B7-B176-CD90F8AE9BD1}">
      <dsp:nvSpPr>
        <dsp:cNvPr id="0" name=""/>
        <dsp:cNvSpPr/>
      </dsp:nvSpPr>
      <dsp:spPr>
        <a:xfrm rot="5400000">
          <a:off x="2369490" y="-988336"/>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08000" rIns="11430" bIns="11430" numCol="1" spcCol="1270" anchor="t" anchorCtr="0">
          <a:noAutofit/>
        </a:bodyPr>
        <a:lstStyle/>
        <a:p>
          <a:pPr marL="171450" lvl="1" indent="-171450" algn="l" defTabSz="800100">
            <a:lnSpc>
              <a:spcPct val="50000"/>
            </a:lnSpc>
            <a:spcBef>
              <a:spcPct val="0"/>
            </a:spcBef>
            <a:spcAft>
              <a:spcPts val="0"/>
            </a:spcAft>
            <a:buFontTx/>
            <a:buChar char="–"/>
          </a:pPr>
          <a:r>
            <a:rPr lang="te-IN" sz="1800" b="1" kern="1200" dirty="0">
              <a:latin typeface="Sree Krushnadevaraya" pitchFamily="2" charset="0"/>
              <a:cs typeface="Sree Krushnadevaraya" pitchFamily="2" charset="0"/>
            </a:rPr>
            <a:t>కష్టపడి పనిచేయండి</a:t>
          </a:r>
          <a:endParaRPr lang="en" sz="1800" b="1" kern="1200" dirty="0">
            <a:latin typeface="Sree Krushnadevaraya" pitchFamily="2" charset="0"/>
            <a:cs typeface="Sree Krushnadevaraya" pitchFamily="2" charset="0"/>
          </a:endParaRPr>
        </a:p>
        <a:p>
          <a:pPr marL="171450" lvl="1" indent="-171450" algn="l" defTabSz="800100">
            <a:lnSpc>
              <a:spcPct val="50000"/>
            </a:lnSpc>
            <a:spcBef>
              <a:spcPct val="0"/>
            </a:spcBef>
            <a:spcAft>
              <a:spcPts val="0"/>
            </a:spcAft>
            <a:buFontTx/>
            <a:buChar char="–"/>
          </a:pPr>
          <a:r>
            <a:rPr lang="te-IN" sz="1800" b="1" kern="1200" dirty="0">
              <a:latin typeface="Sree Krushnadevaraya" pitchFamily="2" charset="0"/>
              <a:cs typeface="Sree Krushnadevaraya" pitchFamily="2" charset="0"/>
            </a:rPr>
            <a:t>ఆహారాన్ని పండించడం</a:t>
          </a:r>
          <a:endParaRPr lang="en" sz="1800" b="1" kern="1200" dirty="0">
            <a:latin typeface="Sree Krushnadevaraya" pitchFamily="2" charset="0"/>
            <a:cs typeface="Sree Krushnadevaraya" pitchFamily="2" charset="0"/>
          </a:endParaRPr>
        </a:p>
      </dsp:txBody>
      <dsp:txXfrm rot="-5400000">
        <a:off x="676842" y="727663"/>
        <a:ext cx="3840284" cy="431636"/>
      </dsp:txXfrm>
    </dsp:sp>
    <dsp:sp modelId="{50467A6B-5600-4D08-A7A4-1E31712E37CF}">
      <dsp:nvSpPr>
        <dsp:cNvPr id="0" name=""/>
        <dsp:cNvSpPr/>
      </dsp:nvSpPr>
      <dsp:spPr>
        <a:xfrm rot="5400000">
          <a:off x="55109"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te-IN" sz="1200" b="1" kern="1200" dirty="0">
              <a:effectLst>
                <a:outerShdw blurRad="38100" dist="38100" dir="2700000" algn="tl">
                  <a:srgbClr val="000000"/>
                </a:outerShdw>
              </a:effectLst>
              <a:latin typeface="Sree Krushnadevaraya" pitchFamily="2" charset="0"/>
              <a:cs typeface="Sree Krushnadevaraya" pitchFamily="2" charset="0"/>
            </a:rPr>
            <a:t>అందరూ </a:t>
          </a:r>
          <a:endParaRPr lang="en" sz="1200" b="1" kern="1200" dirty="0">
            <a:effectLst>
              <a:outerShdw blurRad="38100" dist="38100" dir="2700000" algn="tl">
                <a:srgbClr val="000000"/>
              </a:outerShdw>
            </a:effectLst>
            <a:latin typeface="Sree Krushnadevaraya" pitchFamily="2" charset="0"/>
            <a:cs typeface="Sree Krushnadevaraya" pitchFamily="2" charset="0"/>
          </a:endParaRPr>
        </a:p>
      </dsp:txBody>
      <dsp:txXfrm rot="-5400000">
        <a:off x="3266" y="1405673"/>
        <a:ext cx="667044" cy="422518"/>
      </dsp:txXfrm>
    </dsp:sp>
    <dsp:sp modelId="{10EEF041-E6A6-492D-A7E3-3DB76943A600}">
      <dsp:nvSpPr>
        <dsp:cNvPr id="0" name=""/>
        <dsp:cNvSpPr/>
      </dsp:nvSpPr>
      <dsp:spPr>
        <a:xfrm rot="5400000">
          <a:off x="2369490"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288000" rIns="11430" bIns="11430" numCol="1" spcCol="1270" anchor="ctr" anchorCtr="0">
          <a:noAutofit/>
        </a:bodyPr>
        <a:lstStyle/>
        <a:p>
          <a:pPr marL="171450" lvl="1" indent="-171450" algn="l" defTabSz="800100">
            <a:lnSpc>
              <a:spcPct val="50000"/>
            </a:lnSpc>
            <a:spcBef>
              <a:spcPct val="0"/>
            </a:spcBef>
            <a:spcAft>
              <a:spcPts val="0"/>
            </a:spcAft>
            <a:buFontTx/>
            <a:buChar char="–"/>
          </a:pPr>
          <a:r>
            <a:rPr lang="te-IN" sz="1800" b="1" kern="1200" dirty="0">
              <a:latin typeface="Sree Krushnadevaraya" pitchFamily="2" charset="0"/>
              <a:cs typeface="Sree Krushnadevaraya" pitchFamily="2" charset="0"/>
            </a:rPr>
            <a:t>మరణం</a:t>
          </a:r>
          <a:endParaRPr lang="en" sz="1800" b="1" kern="1200" dirty="0">
            <a:latin typeface="Sree Krushnadevaraya" pitchFamily="2" charset="0"/>
            <a:cs typeface="Sree Krushnadevaraya" pitchFamily="2" charset="0"/>
          </a:endParaRPr>
        </a:p>
        <a:p>
          <a:pPr marL="171450" lvl="1" indent="-171450" algn="l" defTabSz="800100">
            <a:lnSpc>
              <a:spcPct val="50000"/>
            </a:lnSpc>
            <a:spcBef>
              <a:spcPct val="0"/>
            </a:spcBef>
            <a:spcAft>
              <a:spcPts val="0"/>
            </a:spcAft>
            <a:buFontTx/>
            <a:buChar char="–"/>
          </a:pPr>
          <a:r>
            <a:rPr lang="te-IN" sz="1800" b="1" kern="1200" dirty="0">
              <a:latin typeface="Sree Krushnadevaraya" pitchFamily="2" charset="0"/>
              <a:cs typeface="Sree Krushnadevaraya" pitchFamily="2" charset="0"/>
            </a:rPr>
            <a:t>దేవుని నుండి వేరుపడటం</a:t>
          </a:r>
          <a:endParaRPr lang="en" sz="1800" b="1" kern="1200" dirty="0">
            <a:latin typeface="Sree Krushnadevaraya" pitchFamily="2" charset="0"/>
            <a:cs typeface="Sree Krushnadevaraya" pitchFamily="2" charset="0"/>
          </a:endParaRPr>
        </a:p>
      </dsp:txBody>
      <dsp:txXfrm rot="-5400000">
        <a:off x="676842"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703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212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134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423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99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464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826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195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830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300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290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33364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7.png"/><Relationship Id="rId4" Type="http://schemas.openxmlformats.org/officeDocument/2006/relationships/diagramLayout" Target="../diagrams/layout1.xml"/><Relationship Id="rId9"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sv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4.png"/><Relationship Id="rId7" Type="http://schemas.openxmlformats.org/officeDocument/2006/relationships/image" Target="../media/image27.jpeg"/><Relationship Id="rId2" Type="http://schemas.openxmlformats.org/officeDocument/2006/relationships/image" Target="../media/image23.jp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0.png"/><Relationship Id="rId7" Type="http://schemas.microsoft.com/office/2007/relationships/hdphoto" Target="../media/hdphoto5.wdp"/><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jpeg"/><Relationship Id="rId4" Type="http://schemas.microsoft.com/office/2007/relationships/hdphoto" Target="../media/hdphoto4.wdp"/><Relationship Id="rId9" Type="http://schemas.microsoft.com/office/2007/relationships/hdphoto" Target="../media/hdphoto6.wdp"/></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5.png"/><Relationship Id="rId7" Type="http://schemas.openxmlformats.org/officeDocument/2006/relationships/diagramData" Target="../diagrams/data2.xml"/><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37.jpeg"/><Relationship Id="rId11" Type="http://schemas.microsoft.com/office/2007/relationships/diagramDrawing" Target="../diagrams/drawing2.xml"/><Relationship Id="rId5" Type="http://schemas.openxmlformats.org/officeDocument/2006/relationships/image" Target="../media/image36.jpeg"/><Relationship Id="rId10" Type="http://schemas.openxmlformats.org/officeDocument/2006/relationships/diagramColors" Target="../diagrams/colors2.xml"/><Relationship Id="rId4" Type="http://schemas.microsoft.com/office/2007/relationships/hdphoto" Target="../media/hdphoto7.wdp"/><Relationship Id="rId9"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g"/><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49.png"/><Relationship Id="rId4"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ntagon 3"/>
          <p:cNvSpPr/>
          <p:nvPr/>
        </p:nvSpPr>
        <p:spPr>
          <a:xfrm flipH="1">
            <a:off x="4630057" y="2358570"/>
            <a:ext cx="7561940" cy="3331029"/>
          </a:xfrm>
          <a:prstGeom prst="homePlate">
            <a:avLst>
              <a:gd name="adj" fmla="val 43464"/>
            </a:avLst>
          </a:prstGeom>
        </p:spPr>
        <p:style>
          <a:lnRef idx="2">
            <a:schemeClr val="accent6">
              <a:shade val="50000"/>
            </a:schemeClr>
          </a:lnRef>
          <a:fillRef idx="1">
            <a:schemeClr val="accent6"/>
          </a:fillRef>
          <a:effectRef idx="0">
            <a:schemeClr val="accent6"/>
          </a:effectRef>
          <a:fontRef idx="minor">
            <a:schemeClr val="lt1"/>
          </a:fontRef>
        </p:style>
        <p:txBody>
          <a:bodyPr tIns="396000" rtlCol="0" anchor="ctr"/>
          <a:lstStyle/>
          <a:p>
            <a:pPr algn="ctr"/>
            <a:r>
              <a:rPr lang="en-US" sz="9600" b="1" dirty="0">
                <a:ln w="28575">
                  <a:solidFill>
                    <a:schemeClr val="bg2">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1</a:t>
            </a:r>
            <a:r>
              <a:rPr lang="en-US" sz="8000" b="1" dirty="0">
                <a:ln w="28575">
                  <a:solidFill>
                    <a:schemeClr val="bg2">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 “</a:t>
            </a:r>
            <a:r>
              <a:rPr lang="te-IN" sz="8000" b="1" dirty="0">
                <a:ln w="28575">
                  <a:solidFill>
                    <a:schemeClr val="bg2">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సృష్టి</a:t>
            </a:r>
            <a:r>
              <a:rPr lang="en-US" sz="8000" b="1" dirty="0">
                <a:ln w="28575">
                  <a:solidFill>
                    <a:schemeClr val="bg2">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 </a:t>
            </a:r>
            <a:r>
              <a:rPr lang="te-IN" sz="8000" b="1" dirty="0">
                <a:ln w="28575">
                  <a:solidFill>
                    <a:schemeClr val="bg2">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కర్త మాట్లాడుచున్నాడు</a:t>
            </a:r>
            <a:r>
              <a:rPr lang="en-US" sz="8000" b="1" dirty="0">
                <a:ln w="28575">
                  <a:solidFill>
                    <a:schemeClr val="bg2">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a:t>
            </a:r>
            <a:r>
              <a:rPr lang="te-IN" sz="8000" b="1" dirty="0">
                <a:ln w="28575">
                  <a:solidFill>
                    <a:schemeClr val="bg2">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1720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ounded Rectangle 1"/>
          <p:cNvSpPr/>
          <p:nvPr/>
        </p:nvSpPr>
        <p:spPr>
          <a:xfrm>
            <a:off x="5172075" y="0"/>
            <a:ext cx="7019925" cy="22642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tIns="72000" bIns="0" rtlCol="0" anchor="b"/>
          <a:lstStyle/>
          <a:p>
            <a:pPr algn="ctr"/>
            <a:r>
              <a:rPr lang="te-IN" sz="53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rPr>
              <a:t>పెద్దల సబ్బాతుబడి పాఠములు</a:t>
            </a:r>
            <a:endParaRPr lang="en-US" sz="53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endParaRPr>
          </a:p>
          <a:p>
            <a:pPr algn="ctr"/>
            <a:r>
              <a:rPr lang="te-IN" sz="53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rPr>
              <a:t> </a:t>
            </a:r>
            <a:r>
              <a:rPr lang="te-IN" sz="7200" b="1" dirty="0">
                <a:ln>
                  <a:solidFill>
                    <a:sysClr val="windowText" lastClr="000000"/>
                  </a:solidFill>
                </a:ln>
                <a:solidFill>
                  <a:schemeClr val="tx2">
                    <a:lumMod val="60000"/>
                    <a:lumOff val="40000"/>
                  </a:schemeClr>
                </a:solidFill>
                <a:effectLst>
                  <a:outerShdw blurRad="38100" dist="38100" dir="2700000" algn="tl">
                    <a:srgbClr val="000000">
                      <a:alpha val="43137"/>
                    </a:srgbClr>
                  </a:outerShdw>
                </a:effectLst>
                <a:latin typeface="Dhurjati" pitchFamily="2" charset="0"/>
                <a:cs typeface="Dhurjati" pitchFamily="2" charset="0"/>
              </a:rPr>
              <a:t>ప్రవచనసార వరము </a:t>
            </a:r>
            <a:endParaRPr lang="en-IN" sz="7200" b="1" dirty="0">
              <a:ln>
                <a:solidFill>
                  <a:sysClr val="windowText" lastClr="000000"/>
                </a:solidFill>
              </a:ln>
              <a:solidFill>
                <a:schemeClr val="tx2">
                  <a:lumMod val="60000"/>
                  <a:lumOff val="40000"/>
                </a:schemeClr>
              </a:solidFill>
              <a:effectLst>
                <a:outerShdw blurRad="38100" dist="38100" dir="2700000" algn="tl">
                  <a:srgbClr val="000000">
                    <a:alpha val="43137"/>
                  </a:srgbClr>
                </a:outerShdw>
              </a:effectLst>
              <a:latin typeface="Dhurjati" pitchFamily="2" charset="0"/>
              <a:cs typeface="Dhurjati" pitchFamily="2" charset="0"/>
            </a:endParaRPr>
          </a:p>
        </p:txBody>
      </p:sp>
      <p:sp>
        <p:nvSpPr>
          <p:cNvPr id="5" name="Snip Diagonal Corner Rectangle 4"/>
          <p:cNvSpPr/>
          <p:nvPr/>
        </p:nvSpPr>
        <p:spPr>
          <a:xfrm>
            <a:off x="5172074" y="5820229"/>
            <a:ext cx="7019925" cy="1037771"/>
          </a:xfrm>
          <a:prstGeom prst="snip2DiagRect">
            <a:avLst/>
          </a:prstGeom>
        </p:spPr>
        <p:style>
          <a:lnRef idx="0">
            <a:schemeClr val="accent2"/>
          </a:lnRef>
          <a:fillRef idx="3">
            <a:schemeClr val="accent2"/>
          </a:fillRef>
          <a:effectRef idx="3">
            <a:schemeClr val="accent2"/>
          </a:effectRef>
          <a:fontRef idx="minor">
            <a:schemeClr val="lt1"/>
          </a:fontRef>
        </p:style>
        <p:txBody>
          <a:bodyPr tIns="180000" rtlCol="0" anchor="b"/>
          <a:lstStyle/>
          <a:p>
            <a:pPr algn="ctr"/>
            <a:r>
              <a:rPr lang="te-IN" sz="4000" b="1" dirty="0">
                <a:ln w="12700">
                  <a:solidFill>
                    <a:srgbClr val="652F00"/>
                  </a:solidFill>
                  <a:prstDash val="solid"/>
                </a:ln>
                <a:solidFill>
                  <a:schemeClr val="tx1">
                    <a:lumMod val="95000"/>
                    <a:lumOff val="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అక్టోబర్  | నవంబర్ | డిసెంబర్ 2026</a:t>
            </a:r>
            <a:endParaRPr lang="en-IN" sz="4000" b="1" dirty="0">
              <a:ln w="12700">
                <a:solidFill>
                  <a:srgbClr val="652F00"/>
                </a:solidFill>
                <a:prstDash val="solid"/>
              </a:ln>
              <a:solidFill>
                <a:schemeClr val="tx1">
                  <a:lumMod val="95000"/>
                  <a:lumOff val="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endParaRPr>
          </a:p>
        </p:txBody>
      </p:sp>
    </p:spTree>
    <p:extLst>
      <p:ext uri="{BB962C8B-B14F-4D97-AF65-F5344CB8AC3E}">
        <p14:creationId xmlns:p14="http://schemas.microsoft.com/office/powerpoint/2010/main" val="2780093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EE580E-5E20-43CA-CC94-C6FDC9A5E84F}"/>
              </a:ext>
            </a:extLst>
          </p:cNvPr>
          <p:cNvSpPr txBox="1"/>
          <p:nvPr/>
        </p:nvSpPr>
        <p:spPr>
          <a:xfrm>
            <a:off x="-215900" y="140910"/>
            <a:ext cx="5689600" cy="1938992"/>
          </a:xfrm>
          <a:prstGeom prst="rect">
            <a:avLst/>
          </a:prstGeom>
          <a:noFill/>
        </p:spPr>
        <p:txBody>
          <a:bodyPr wrap="square" rtlCol="0">
            <a:spAutoFit/>
          </a:bodyPr>
          <a:lstStyle/>
          <a:p>
            <a:pPr lvl="0" algn="ctr">
              <a:defRPr/>
            </a:pPr>
            <a:r>
              <a:rPr lang="te-IN" sz="6000" b="1" spc="600" dirty="0">
                <a:ln>
                  <a:solidFill>
                    <a:srgbClr val="F1893B"/>
                  </a:solidFill>
                </a:ln>
                <a:solidFill>
                  <a:prstClr val="white"/>
                </a:solidFill>
                <a:effectLst>
                  <a:glow rad="114300">
                    <a:srgbClr val="FAD8BE">
                      <a:alpha val="75000"/>
                    </a:srgbClr>
                  </a:glow>
                </a:effectLst>
                <a:latin typeface="Sree Krushnadevaraya" pitchFamily="2" charset="0"/>
                <a:cs typeface="Sree Krushnadevaraya" pitchFamily="2" charset="0"/>
              </a:rPr>
              <a:t>సృష్టి కర్త మాట్లాడుచున్నాడు</a:t>
            </a:r>
            <a:endParaRPr kumimoji="0" lang="en" sz="60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0182B58B-E9ED-F4B6-9BEA-03BE68F3BA5F}"/>
              </a:ext>
            </a:extLst>
          </p:cNvPr>
          <p:cNvSpPr txBox="1"/>
          <p:nvPr/>
        </p:nvSpPr>
        <p:spPr>
          <a:xfrm>
            <a:off x="7115527" y="6347996"/>
            <a:ext cx="5019323" cy="584775"/>
          </a:xfrm>
          <a:prstGeom prst="rect">
            <a:avLst/>
          </a:prstGeom>
          <a:noFill/>
        </p:spPr>
        <p:txBody>
          <a:bodyPr wrap="none" rtlCol="0">
            <a:spAutoFit/>
          </a:bodyPr>
          <a:lstStyle/>
          <a:p>
            <a:pPr lvl="0" algn="r">
              <a:defRPr/>
            </a:pPr>
            <a:r>
              <a:rPr lang="te-IN" sz="3200" b="1" dirty="0">
                <a:solidFill>
                  <a:srgbClr val="CDE6FF"/>
                </a:solidFill>
                <a:effectLst>
                  <a:glow rad="127000">
                    <a:prstClr val="black">
                      <a:alpha val="42000"/>
                    </a:prstClr>
                  </a:glow>
                  <a:outerShdw blurRad="38100" dist="38100" dir="2700000" algn="tl">
                    <a:srgbClr val="000000">
                      <a:alpha val="43137"/>
                    </a:srgbClr>
                  </a:outerShdw>
                </a:effectLst>
                <a:latin typeface="Sree Krushnadevaraya" pitchFamily="2" charset="0"/>
                <a:cs typeface="Sree Krushnadevaraya" pitchFamily="2" charset="0"/>
              </a:rPr>
              <a:t>2026 అక్టోబరు 3వ తేదీ 1వ పాఠం</a:t>
            </a:r>
            <a:endParaRPr kumimoji="0" lang="en" sz="32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385008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414131"/>
            <a:ext cx="10285500" cy="1323439"/>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2000" b="1" i="0" u="none" strike="noStrike" kern="1200" cap="none" spc="0" normalizeH="0" baseline="0" noProof="0" dirty="0">
                <a:ln>
                  <a:noFill/>
                </a:ln>
                <a:solidFill>
                  <a:srgbClr val="E97132">
                    <a:lumMod val="75000"/>
                  </a:srgbClr>
                </a:solidFill>
                <a:effectLst/>
                <a:uLnTx/>
                <a:uFillTx/>
                <a:latin typeface="Sree Krushnadevaraya" pitchFamily="2" charset="0"/>
                <a:cs typeface="Sree Krushnadevaraya" pitchFamily="2" charset="0"/>
              </a:rPr>
              <a:t>"</a:t>
            </a:r>
            <a:r>
              <a:rPr lang="te-IN" sz="2000" b="1" dirty="0">
                <a:solidFill>
                  <a:srgbClr val="E97132">
                    <a:lumMod val="75000"/>
                  </a:srgbClr>
                </a:solidFill>
                <a:latin typeface="Sree Krushnadevaraya" pitchFamily="2" charset="0"/>
                <a:cs typeface="Sree Krushnadevaraya" pitchFamily="2" charset="0"/>
              </a:rPr>
              <a:t>1.పూర్వకాలమందు నానా సమయములలోను నానా విధములుగాను ప్రవక్తలద్వారా మన పితరులతో మాటలాడిన దేవుడు</a:t>
            </a:r>
            <a:endParaRPr lang="en-US" sz="2000" b="1" dirty="0">
              <a:solidFill>
                <a:srgbClr val="E97132">
                  <a:lumMod val="75000"/>
                </a:srgbClr>
              </a:solidFill>
              <a:latin typeface="Sree Krushnadevaraya" pitchFamily="2" charset="0"/>
              <a:cs typeface="Sree Krushnadevaraya" pitchFamily="2" charset="0"/>
            </a:endParaRPr>
          </a:p>
          <a:p>
            <a:pPr lvl="0" algn="ctr">
              <a:defRPr/>
            </a:pPr>
            <a:r>
              <a:rPr lang="en-US" sz="2000" b="1" dirty="0">
                <a:solidFill>
                  <a:srgbClr val="E97132">
                    <a:lumMod val="75000"/>
                  </a:srgbClr>
                </a:solidFill>
                <a:latin typeface="Sree Krushnadevaraya" pitchFamily="2" charset="0"/>
                <a:cs typeface="Sree Krushnadevaraya" pitchFamily="2" charset="0"/>
              </a:rPr>
              <a:t>2.</a:t>
            </a:r>
            <a:r>
              <a:rPr lang="te-IN" sz="2000" b="1" dirty="0">
                <a:solidFill>
                  <a:srgbClr val="E97132">
                    <a:lumMod val="75000"/>
                  </a:srgbClr>
                </a:solidFill>
                <a:latin typeface="Sree Krushnadevaraya" pitchFamily="2" charset="0"/>
                <a:cs typeface="Sree Krushnadevaraya" pitchFamily="2" charset="0"/>
              </a:rPr>
              <a:t>ఈ దినముల అంతమందు కుమారుని ద్వారా మనతో మాటలాడెను. ఆయన ఆ కుమారుని సమస్తమునకును వారసునిగా నియమించెను. ఆయన ద్వారా ప్రపంచములను నిర్మించెను.</a:t>
            </a:r>
            <a:r>
              <a:rPr kumimoji="0" lang="en" sz="2000" b="1" i="0" u="none" strike="noStrike" kern="1200" cap="none" spc="0" normalizeH="0" baseline="0" noProof="0" dirty="0">
                <a:ln>
                  <a:noFill/>
                </a:ln>
                <a:solidFill>
                  <a:srgbClr val="E97132">
                    <a:lumMod val="75000"/>
                  </a:srgbClr>
                </a:solidFill>
                <a:effectLst/>
                <a:uLnTx/>
                <a:uFillTx/>
                <a:latin typeface="Sree Krushnadevaraya" pitchFamily="2" charset="0"/>
                <a:cs typeface="Sree Krushnadevaraya" pitchFamily="2" charset="0"/>
              </a:rPr>
              <a:t>.“ </a:t>
            </a:r>
            <a:r>
              <a:rPr kumimoji="0" lang="en" sz="1600" b="1" i="0" u="none" strike="noStrike" kern="1200" cap="none" spc="0" normalizeH="0" baseline="0" noProof="0" dirty="0">
                <a:ln>
                  <a:noFill/>
                </a:ln>
                <a:solidFill>
                  <a:srgbClr val="E97132">
                    <a:lumMod val="75000"/>
                  </a:srgbClr>
                </a:solidFill>
                <a:effectLst/>
                <a:uLnTx/>
                <a:uFillTx/>
                <a:latin typeface="Sree Krushnadevaraya" pitchFamily="2" charset="0"/>
                <a:cs typeface="Sree Krushnadevaraya" pitchFamily="2" charset="0"/>
              </a:rPr>
              <a:t>(</a:t>
            </a:r>
            <a:r>
              <a:rPr lang="te-IN" sz="1600" b="1" dirty="0">
                <a:solidFill>
                  <a:srgbClr val="E97132">
                    <a:lumMod val="75000"/>
                  </a:srgbClr>
                </a:solidFill>
                <a:latin typeface="Sree Krushnadevaraya" pitchFamily="2" charset="0"/>
                <a:cs typeface="Sree Krushnadevaraya" pitchFamily="2" charset="0"/>
              </a:rPr>
              <a:t>హెబ్రీయులకు</a:t>
            </a:r>
            <a:r>
              <a:rPr lang="en-US" sz="1600" b="1" dirty="0">
                <a:solidFill>
                  <a:srgbClr val="E97132">
                    <a:lumMod val="75000"/>
                  </a:srgbClr>
                </a:solidFill>
                <a:latin typeface="Sree Krushnadevaraya" pitchFamily="2" charset="0"/>
                <a:cs typeface="Sree Krushnadevaraya" pitchFamily="2" charset="0"/>
              </a:rPr>
              <a:t> </a:t>
            </a:r>
            <a:r>
              <a:rPr kumimoji="0" lang="en" sz="1600" b="1" i="0" u="none" strike="noStrike" kern="1200" cap="none" spc="0" normalizeH="0" baseline="0" noProof="0" dirty="0">
                <a:ln>
                  <a:noFill/>
                </a:ln>
                <a:solidFill>
                  <a:srgbClr val="E97132">
                    <a:lumMod val="75000"/>
                  </a:srgbClr>
                </a:solidFill>
                <a:effectLst/>
                <a:uLnTx/>
                <a:uFillTx/>
                <a:latin typeface="Sree Krushnadevaraya" pitchFamily="2" charset="0"/>
                <a:cs typeface="Sree Krushnadevaraya" pitchFamily="2" charset="0"/>
              </a:rPr>
              <a:t>1:1-2)</a:t>
            </a:r>
            <a:endParaRPr kumimoji="0" lang="es-ES" sz="2000" b="1" i="0" u="none" strike="noStrike" kern="1200" cap="none" spc="0" normalizeH="0" baseline="0" noProof="0" dirty="0">
              <a:ln>
                <a:noFill/>
              </a:ln>
              <a:solidFill>
                <a:srgbClr val="E97132">
                  <a:lumMod val="75000"/>
                </a:srgbClr>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2013883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extLst>
              <p:ext uri="{D42A27DB-BD31-4B8C-83A1-F6EECF244321}">
                <p14:modId xmlns:p14="http://schemas.microsoft.com/office/powerpoint/2010/main" val="3078002301"/>
              </p:ext>
            </p:extLst>
          </p:nvPr>
        </p:nvGraphicFramePr>
        <p:xfrm>
          <a:off x="5438774" y="33655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352424" y="260350"/>
            <a:ext cx="6048375" cy="707886"/>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మీరు ఎప్పుడైనా దేవునితో నేరుగా మాట్లాడారా? ఆయన మాటలను మీరు ఎప్పుడైనా విన్నారా? ⁇ కాదు. ⁇</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email">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365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0" cstate="email">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1076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352424" y="2235760"/>
            <a:ext cx="6048375"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దేవునితో నేరుగా మాట్లాడలేకపోవడానికి కారణం ఏమిటి? ఇది ఎల్లప్పుడూ ఈ విధంగా ఉంది? మనం ఎప్పుడైనా అలా చేయగలమా?</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9" name="CuadroTexto 8">
            <a:extLst>
              <a:ext uri="{FF2B5EF4-FFF2-40B4-BE49-F238E27FC236}">
                <a16:creationId xmlns:a16="http://schemas.microsoft.com/office/drawing/2014/main" id="{40FD6359-AAC4-9C8F-94BE-C8B6BD999B6F}"/>
              </a:ext>
            </a:extLst>
          </p:cNvPr>
          <p:cNvSpPr txBox="1"/>
          <p:nvPr/>
        </p:nvSpPr>
        <p:spPr>
          <a:xfrm>
            <a:off x="352424" y="1314113"/>
            <a:ext cx="6048375"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మనం పరోక్ష పద్ధతుల ద్వారా మాత్రమే దేవునితో మాట్లాడగలము (ప్రార్థన, బైబిల్, ప్రవక్తలు, ...)</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376249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EB32B64C-D6AF-7CD1-AC77-905F335A84D9}"/>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71354" y="1399531"/>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46D666C2-454B-6F6B-3AE8-33A8E757099A}"/>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p:blipFill>
        <p:spPr>
          <a:xfrm>
            <a:off x="4267543" y="968622"/>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1E8EAD47-0527-AC10-D901-E25E3E717E37}"/>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b="-2"/>
          <a:stretch>
            <a:fillRect/>
          </a:stretch>
        </p:blipFill>
        <p:spPr>
          <a:xfrm>
            <a:off x="8479967" y="1383725"/>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EB0D663E-83C1-2F27-29E9-236B66FB02E7}"/>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8932407" y="3439128"/>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2" name="Imagen 1">
            <a:extLst>
              <a:ext uri="{FF2B5EF4-FFF2-40B4-BE49-F238E27FC236}">
                <a16:creationId xmlns:a16="http://schemas.microsoft.com/office/drawing/2014/main" id="{FB147849-8CCC-DD16-4BEF-CCA85E9BC95C}"/>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a:stretch>
            <a:fillRect/>
          </a:stretch>
        </p:blipFill>
        <p:spPr>
          <a:xfrm>
            <a:off x="6176862" y="3858126"/>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Sree Krushnadevaraya" pitchFamily="2" charset="0"/>
              <a:cs typeface="Sree Krushnadevaraya" pitchFamily="2" charset="0"/>
            </a:endParaRPr>
          </a:p>
        </p:txBody>
      </p:sp>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Sree Krushnadevaraya" pitchFamily="2" charset="0"/>
              <a:cs typeface="Sree Krushnadevaraya" pitchFamily="2" charset="0"/>
            </a:endParaRPr>
          </a:p>
        </p:txBody>
      </p:sp>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FC078393-6A07-1A82-10A8-9E466DDC308F}"/>
              </a:ext>
            </a:extLst>
          </p:cNvPr>
          <p:cNvSpPr txBox="1"/>
          <p:nvPr/>
        </p:nvSpPr>
        <p:spPr>
          <a:xfrm>
            <a:off x="0" y="22410"/>
            <a:ext cx="12192000" cy="646331"/>
          </a:xfrm>
          <a:prstGeom prst="rect">
            <a:avLst/>
          </a:prstGeom>
          <a:noFill/>
        </p:spPr>
        <p:txBody>
          <a:bodyPr wrap="square">
            <a:spAutoFit/>
          </a:bodyPr>
          <a:lstStyle/>
          <a:p>
            <a:pPr lvl="0" algn="ctr">
              <a:defRPr/>
            </a:pPr>
            <a:r>
              <a:rPr lang="te-IN" sz="36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Sree Krushnadevaraya" pitchFamily="2" charset="0"/>
                <a:cs typeface="Sree Krushnadevaraya" pitchFamily="2" charset="0"/>
              </a:rPr>
              <a:t>దేవుడు మొదట మానవాళితో ఎలా సంభాషించాడు?</a:t>
            </a:r>
            <a:endParaRPr kumimoji="0" lang="en" sz="36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Sree Krushnadevaraya" pitchFamily="2" charset="0"/>
              <a:cs typeface="Sree Krushnadevaraya" pitchFamily="2" charset="0"/>
            </a:endParaRPr>
          </a:p>
        </p:txBody>
      </p:sp>
      <p:sp>
        <p:nvSpPr>
          <p:cNvPr id="10" name="CuadroTexto 9">
            <a:extLst>
              <a:ext uri="{FF2B5EF4-FFF2-40B4-BE49-F238E27FC236}">
                <a16:creationId xmlns:a16="http://schemas.microsoft.com/office/drawing/2014/main" id="{2AF5ED87-860F-FECB-E1D8-704F90DC581A}"/>
              </a:ext>
            </a:extLst>
          </p:cNvPr>
          <p:cNvSpPr txBox="1"/>
          <p:nvPr/>
        </p:nvSpPr>
        <p:spPr>
          <a:xfrm>
            <a:off x="0" y="454552"/>
            <a:ext cx="12192000" cy="430887"/>
          </a:xfrm>
          <a:prstGeom prst="rect">
            <a:avLst/>
          </a:prstGeom>
          <a:noFill/>
        </p:spPr>
        <p:txBody>
          <a:bodyPr wrap="square">
            <a:spAutoFit/>
          </a:bodyPr>
          <a:lstStyle/>
          <a:p>
            <a:pPr lvl="0" algn="ctr">
              <a:defRPr/>
            </a:pPr>
            <a:r>
              <a:rPr kumimoji="0" lang="en" sz="22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Sree Krushnadevaraya" pitchFamily="2" charset="0"/>
                <a:cs typeface="Sree Krushnadevaraya" pitchFamily="2" charset="0"/>
              </a:rPr>
              <a:t>“</a:t>
            </a:r>
            <a:r>
              <a:rPr lang="te-IN" sz="2200" b="1" dirty="0">
                <a:solidFill>
                  <a:srgbClr val="FFCC00">
                    <a:lumMod val="20000"/>
                    <a:lumOff val="80000"/>
                  </a:srgbClr>
                </a:solidFill>
                <a:effectLst>
                  <a:outerShdw blurRad="38100" dist="38100" dir="2700000" algn="tl">
                    <a:srgbClr val="000000">
                      <a:alpha val="43137"/>
                    </a:srgbClr>
                  </a:outerShdw>
                </a:effectLst>
                <a:latin typeface="Sree Krushnadevaraya" pitchFamily="2" charset="0"/>
                <a:cs typeface="Sree Krushnadevaraya" pitchFamily="2" charset="0"/>
              </a:rPr>
              <a:t>మరియు దేవుడైన యెహోవా ఈ తోటలోనున్న ప్రతి వృక్ష ఫలములను నీవు నిరభ్యంతరముగా తినవచ్చును;</a:t>
            </a:r>
            <a:r>
              <a:rPr kumimoji="0" lang="en" sz="22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Sree Krushnadevaraya" pitchFamily="2" charset="0"/>
                <a:cs typeface="Sree Krushnadevaraya" pitchFamily="2" charset="0"/>
              </a:rPr>
              <a:t>” (</a:t>
            </a:r>
            <a:r>
              <a:rPr lang="te-IN" sz="2200" b="1" dirty="0">
                <a:solidFill>
                  <a:srgbClr val="FFCC00">
                    <a:lumMod val="20000"/>
                    <a:lumOff val="80000"/>
                  </a:srgbClr>
                </a:solidFill>
                <a:effectLst>
                  <a:outerShdw blurRad="38100" dist="38100" dir="2700000" algn="tl">
                    <a:srgbClr val="000000">
                      <a:alpha val="43137"/>
                    </a:srgbClr>
                  </a:outerShdw>
                </a:effectLst>
                <a:latin typeface="Sree Krushnadevaraya" pitchFamily="2" charset="0"/>
                <a:cs typeface="Sree Krushnadevaraya" pitchFamily="2" charset="0"/>
              </a:rPr>
              <a:t>ఆదికాండము</a:t>
            </a:r>
            <a:r>
              <a:rPr kumimoji="0" lang="en" sz="22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Sree Krushnadevaraya" pitchFamily="2" charset="0"/>
                <a:cs typeface="Sree Krushnadevaraya" pitchFamily="2" charset="0"/>
              </a:rPr>
              <a:t> 2:16)</a:t>
            </a:r>
          </a:p>
        </p:txBody>
      </p:sp>
      <p:sp>
        <p:nvSpPr>
          <p:cNvPr id="13" name="CuadroTexto 12">
            <a:extLst>
              <a:ext uri="{FF2B5EF4-FFF2-40B4-BE49-F238E27FC236}">
                <a16:creationId xmlns:a16="http://schemas.microsoft.com/office/drawing/2014/main" id="{BD024289-7396-14BE-03AD-F6E83AF374A7}"/>
              </a:ext>
            </a:extLst>
          </p:cNvPr>
          <p:cNvSpPr txBox="1"/>
          <p:nvPr/>
        </p:nvSpPr>
        <p:spPr>
          <a:xfrm>
            <a:off x="66076" y="3800923"/>
            <a:ext cx="5943784" cy="707886"/>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ఆదిలో, మానవులు నివసించేలా దేవుడు ఈ లోకాన్ని సృష్టించాడు (యెషయా 45:18).</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6" name="CuadroTexto 15">
            <a:extLst>
              <a:ext uri="{FF2B5EF4-FFF2-40B4-BE49-F238E27FC236}">
                <a16:creationId xmlns:a16="http://schemas.microsoft.com/office/drawing/2014/main" id="{DD2A983A-5F9F-158A-4502-2F0DB12F0621}"/>
              </a:ext>
            </a:extLst>
          </p:cNvPr>
          <p:cNvSpPr txBox="1"/>
          <p:nvPr/>
        </p:nvSpPr>
        <p:spPr>
          <a:xfrm>
            <a:off x="66076" y="6130236"/>
            <a:ext cx="8243749" cy="707886"/>
          </a:xfrm>
          <a:prstGeom prst="rect">
            <a:avLst/>
          </a:prstGeom>
          <a:noFill/>
        </p:spPr>
        <p:txBody>
          <a:bodyPr wrap="square">
            <a:spAutoFit/>
          </a:bodyPr>
          <a:lstStyle/>
          <a:p>
            <a:pPr lvl="0">
              <a:spcBef>
                <a:spcPts val="600"/>
              </a:spcBef>
              <a:defRPr/>
            </a:pPr>
            <a:r>
              <a:rPr lang="te-IN" sz="2000" b="1" dirty="0">
                <a:solidFill>
                  <a:schemeClr val="bg2">
                    <a:lumMod val="50000"/>
                  </a:schemeClr>
                </a:solidFill>
                <a:latin typeface="Sree Krushnadevaraya" pitchFamily="2" charset="0"/>
                <a:cs typeface="Sree Krushnadevaraya" pitchFamily="2" charset="0"/>
              </a:rPr>
              <a:t>మానవాళి ఇప్పుడు సంపూర్ణమై, నూతనంగా సృష్టించబడిన లోకంలో నివసించడానికి సిద్ధంగా ఉంది (ఆదికాండము 1:27).</a:t>
            </a:r>
            <a:endParaRPr kumimoji="0" lang="en" sz="2000" b="1" i="0" u="none" strike="noStrike" kern="1200" cap="none" spc="0" normalizeH="0" baseline="0" noProof="0" dirty="0">
              <a:ln>
                <a:noFill/>
              </a:ln>
              <a:solidFill>
                <a:schemeClr val="bg2">
                  <a:lumMod val="50000"/>
                </a:schemeClr>
              </a:solidFill>
              <a:effectLst/>
              <a:uLnTx/>
              <a:uFillTx/>
              <a:latin typeface="Sree Krushnadevaraya" pitchFamily="2" charset="0"/>
              <a:cs typeface="Sree Krushnadevaraya" pitchFamily="2" charset="0"/>
            </a:endParaRPr>
          </a:p>
        </p:txBody>
      </p:sp>
      <p:sp>
        <p:nvSpPr>
          <p:cNvPr id="18" name="CuadroTexto 17">
            <a:extLst>
              <a:ext uri="{FF2B5EF4-FFF2-40B4-BE49-F238E27FC236}">
                <a16:creationId xmlns:a16="http://schemas.microsoft.com/office/drawing/2014/main" id="{B53BC87F-F8D9-7D9B-7223-67D028DF07C7}"/>
              </a:ext>
            </a:extLst>
          </p:cNvPr>
          <p:cNvSpPr txBox="1"/>
          <p:nvPr/>
        </p:nvSpPr>
        <p:spPr>
          <a:xfrm>
            <a:off x="66076" y="5353799"/>
            <a:ext cx="5943784"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అదే రోజున, ఆయన ఆదాము పక్కటెముకలలో ఒకదానితో హవ్వను సృష్టించాడు (ఆదికాండము 2:18, 21-22).</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22" name="CuadroTexto 21">
            <a:extLst>
              <a:ext uri="{FF2B5EF4-FFF2-40B4-BE49-F238E27FC236}">
                <a16:creationId xmlns:a16="http://schemas.microsoft.com/office/drawing/2014/main" id="{5328E35D-582C-88D0-A038-36AA37744E0D}"/>
              </a:ext>
            </a:extLst>
          </p:cNvPr>
          <p:cNvSpPr txBox="1"/>
          <p:nvPr/>
        </p:nvSpPr>
        <p:spPr>
          <a:xfrm>
            <a:off x="66076" y="4577361"/>
            <a:ext cx="5943784" cy="707886"/>
          </a:xfrm>
          <a:prstGeom prst="rect">
            <a:avLst/>
          </a:prstGeom>
          <a:noFill/>
        </p:spPr>
        <p:txBody>
          <a:bodyPr wrap="square">
            <a:spAutoFit/>
          </a:bodyPr>
          <a:lstStyle/>
          <a:p>
            <a:pPr lvl="0">
              <a:spcBef>
                <a:spcPts val="600"/>
              </a:spcBef>
              <a:defRPr/>
            </a:pPr>
            <a:r>
              <a:rPr lang="te-IN" sz="2000" b="1" dirty="0">
                <a:solidFill>
                  <a:schemeClr val="bg2">
                    <a:lumMod val="25000"/>
                  </a:schemeClr>
                </a:solidFill>
                <a:latin typeface="Sree Krushnadevaraya" pitchFamily="2" charset="0"/>
                <a:cs typeface="Sree Krushnadevaraya" pitchFamily="2" charset="0"/>
              </a:rPr>
              <a:t>అన్నీ సిద్ధమైనప్పుడు, ఆయన భూమి మట్టితో ఆదామును సృష్టించాడు (ఆదికాండము 2:4-7).</a:t>
            </a:r>
            <a:endParaRPr kumimoji="0" lang="en" sz="2000" b="1" i="0" u="none" strike="noStrike" kern="1200" cap="none" spc="0" normalizeH="0" baseline="0" noProof="0" dirty="0">
              <a:ln>
                <a:noFill/>
              </a:ln>
              <a:solidFill>
                <a:schemeClr val="bg2">
                  <a:lumMod val="25000"/>
                </a:schemeClr>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194728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style.rotation</p:attrName>
                                        </p:attrNameLst>
                                      </p:cBhvr>
                                      <p:tavLst>
                                        <p:tav tm="0">
                                          <p:val>
                                            <p:fltVal val="90"/>
                                          </p:val>
                                        </p:tav>
                                        <p:tav tm="100000">
                                          <p:val>
                                            <p:fltVal val="0"/>
                                          </p:val>
                                        </p:tav>
                                      </p:tavLst>
                                    </p:anim>
                                    <p:animEffect transition="in" filter="fade">
                                      <p:cBhvr>
                                        <p:cTn id="38" dur="1000"/>
                                        <p:tgtEl>
                                          <p:spTgt spid="9"/>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3"/>
                                        </p:tgtEl>
                                        <p:attrNameLst>
                                          <p:attrName>style.visibility</p:attrName>
                                        </p:attrNameLst>
                                      </p:cBhvr>
                                      <p:to>
                                        <p:strVal val="visible"/>
                                      </p:to>
                                    </p:set>
                                    <p:anim calcmode="lin" valueType="num">
                                      <p:cBhvr>
                                        <p:cTn id="65" dur="1000" fill="hold"/>
                                        <p:tgtEl>
                                          <p:spTgt spid="3"/>
                                        </p:tgtEl>
                                        <p:attrNameLst>
                                          <p:attrName>ppt_w</p:attrName>
                                        </p:attrNameLst>
                                      </p:cBhvr>
                                      <p:tavLst>
                                        <p:tav tm="0">
                                          <p:val>
                                            <p:fltVal val="0"/>
                                          </p:val>
                                        </p:tav>
                                        <p:tav tm="100000">
                                          <p:val>
                                            <p:strVal val="#ppt_w"/>
                                          </p:val>
                                        </p:tav>
                                      </p:tavLst>
                                    </p:anim>
                                    <p:anim calcmode="lin" valueType="num">
                                      <p:cBhvr>
                                        <p:cTn id="66" dur="1000" fill="hold"/>
                                        <p:tgtEl>
                                          <p:spTgt spid="3"/>
                                        </p:tgtEl>
                                        <p:attrNameLst>
                                          <p:attrName>ppt_h</p:attrName>
                                        </p:attrNameLst>
                                      </p:cBhvr>
                                      <p:tavLst>
                                        <p:tav tm="0">
                                          <p:val>
                                            <p:fltVal val="0"/>
                                          </p:val>
                                        </p:tav>
                                        <p:tav tm="100000">
                                          <p:val>
                                            <p:strVal val="#ppt_h"/>
                                          </p:val>
                                        </p:tav>
                                      </p:tavLst>
                                    </p:anim>
                                    <p:anim calcmode="lin" valueType="num">
                                      <p:cBhvr>
                                        <p:cTn id="67" dur="1000" fill="hold"/>
                                        <p:tgtEl>
                                          <p:spTgt spid="3"/>
                                        </p:tgtEl>
                                        <p:attrNameLst>
                                          <p:attrName>style.rotation</p:attrName>
                                        </p:attrNameLst>
                                      </p:cBhvr>
                                      <p:tavLst>
                                        <p:tav tm="0">
                                          <p:val>
                                            <p:fltVal val="90"/>
                                          </p:val>
                                        </p:tav>
                                        <p:tav tm="100000">
                                          <p:val>
                                            <p:fltVal val="0"/>
                                          </p:val>
                                        </p:tav>
                                      </p:tavLst>
                                    </p:anim>
                                    <p:animEffect transition="in" filter="fade">
                                      <p:cBhvr>
                                        <p:cTn id="68" dur="1000"/>
                                        <p:tgtEl>
                                          <p:spTgt spid="3"/>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ree Krushnadevaraya" pitchFamily="2" charset="0"/>
              <a:cs typeface="Sree Krushnadevaraya" pitchFamily="2" charset="0"/>
            </a:endParaRPr>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ree Krushnadevaraya" pitchFamily="2" charset="0"/>
              <a:cs typeface="Sree Krushnadevaraya" pitchFamily="2" charset="0"/>
            </a:endParaRPr>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ree Krushnadevaraya" pitchFamily="2" charset="0"/>
              <a:cs typeface="Sree Krushnadevaraya" pitchFamily="2" charset="0"/>
            </a:endParaRPr>
          </a:p>
        </p:txBody>
      </p:sp>
      <p:pic>
        <p:nvPicPr>
          <p:cNvPr id="2" name="Imagen 1">
            <a:extLst>
              <a:ext uri="{FF2B5EF4-FFF2-40B4-BE49-F238E27FC236}">
                <a16:creationId xmlns:a16="http://schemas.microsoft.com/office/drawing/2014/main" id="{CE741930-CF69-CEC2-F883-C11D30D009C1}"/>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581477" y="1198498"/>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en 2">
            <a:extLst>
              <a:ext uri="{FF2B5EF4-FFF2-40B4-BE49-F238E27FC236}">
                <a16:creationId xmlns:a16="http://schemas.microsoft.com/office/drawing/2014/main" id="{D5E81767-8AFD-D940-EE66-1BF176FD9A42}"/>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4443598" y="120037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n 3">
            <a:extLst>
              <a:ext uri="{FF2B5EF4-FFF2-40B4-BE49-F238E27FC236}">
                <a16:creationId xmlns:a16="http://schemas.microsoft.com/office/drawing/2014/main" id="{A85D7B37-9DB1-0A9B-3355-E3B675515CE2}"/>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581477" y="3944406"/>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a:extLst>
              <a:ext uri="{FF2B5EF4-FFF2-40B4-BE49-F238E27FC236}">
                <a16:creationId xmlns:a16="http://schemas.microsoft.com/office/drawing/2014/main" id="{2DFC13C5-825D-4710-0A7E-ECE4CE787233}"/>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4443598" y="3944406"/>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596094" y="1080840"/>
            <a:ext cx="3425782" cy="1015663"/>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ఈ ప్రక్రియలో, దేవునికి మరియు ఆదాముకు మధ్య విస్తృతమైన సంభాషణ జరిగింది:</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4" name="CuadroTexto 13">
            <a:extLst>
              <a:ext uri="{FF2B5EF4-FFF2-40B4-BE49-F238E27FC236}">
                <a16:creationId xmlns:a16="http://schemas.microsoft.com/office/drawing/2014/main" id="{DAE25D71-D2F5-53E4-7167-E6E6E5CF10B0}"/>
              </a:ext>
            </a:extLst>
          </p:cNvPr>
          <p:cNvSpPr txBox="1"/>
          <p:nvPr/>
        </p:nvSpPr>
        <p:spPr>
          <a:xfrm>
            <a:off x="9180440" y="5542228"/>
            <a:ext cx="2999608" cy="132343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ఆయన అతన్ని హవ్వకు పరిచయం చేసి, వారిని వివాహ బంధంతో కలిపాడు (ఆదికాండము 2:22-24).</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6" name="CuadroTexto 15">
            <a:extLst>
              <a:ext uri="{FF2B5EF4-FFF2-40B4-BE49-F238E27FC236}">
                <a16:creationId xmlns:a16="http://schemas.microsoft.com/office/drawing/2014/main" id="{2552D844-1789-CB5F-75E0-24D65A640AED}"/>
              </a:ext>
            </a:extLst>
          </p:cNvPr>
          <p:cNvSpPr txBox="1"/>
          <p:nvPr/>
        </p:nvSpPr>
        <p:spPr>
          <a:xfrm>
            <a:off x="9180439" y="4588020"/>
            <a:ext cx="3011561" cy="1015663"/>
          </a:xfrm>
          <a:prstGeom prst="rect">
            <a:avLst/>
          </a:prstGeom>
          <a:noFill/>
        </p:spPr>
        <p:txBody>
          <a:bodyPr wrap="square">
            <a:spAutoFit/>
          </a:bodyPr>
          <a:lstStyle/>
          <a:p>
            <a:pPr lvl="0">
              <a:spcBef>
                <a:spcPts val="600"/>
              </a:spcBef>
              <a:defRPr/>
            </a:pPr>
            <a:r>
              <a:rPr lang="te-IN" sz="2000" b="1" dirty="0">
                <a:solidFill>
                  <a:schemeClr val="bg2">
                    <a:lumMod val="50000"/>
                  </a:schemeClr>
                </a:solidFill>
                <a:latin typeface="Sree Krushnadevaraya" pitchFamily="2" charset="0"/>
                <a:cs typeface="Sree Krushnadevaraya" pitchFamily="2" charset="0"/>
              </a:rPr>
              <a:t>జంతువులకు పేర్లు పెట్టమని ఆయన అతనిని అడిగారు (ఆదికాండము 2:19).</a:t>
            </a:r>
            <a:endParaRPr kumimoji="0" lang="en" sz="2000" b="1" i="0" u="none" strike="noStrike" kern="1200" cap="none" spc="0" normalizeH="0" baseline="0" noProof="0" dirty="0">
              <a:ln>
                <a:noFill/>
              </a:ln>
              <a:solidFill>
                <a:schemeClr val="bg2">
                  <a:lumMod val="50000"/>
                </a:schemeClr>
              </a:solidFill>
              <a:effectLst/>
              <a:uLnTx/>
              <a:uFillTx/>
              <a:latin typeface="Sree Krushnadevaraya" pitchFamily="2" charset="0"/>
              <a:cs typeface="Sree Krushnadevaraya" pitchFamily="2" charset="0"/>
            </a:endParaRPr>
          </a:p>
        </p:txBody>
      </p:sp>
      <p:sp>
        <p:nvSpPr>
          <p:cNvPr id="18" name="CuadroTexto 17">
            <a:extLst>
              <a:ext uri="{FF2B5EF4-FFF2-40B4-BE49-F238E27FC236}">
                <a16:creationId xmlns:a16="http://schemas.microsoft.com/office/drawing/2014/main" id="{F2752BFD-04E7-D624-5251-447E7244E87F}"/>
              </a:ext>
            </a:extLst>
          </p:cNvPr>
          <p:cNvSpPr txBox="1"/>
          <p:nvPr/>
        </p:nvSpPr>
        <p:spPr>
          <a:xfrm>
            <a:off x="9180439" y="3605436"/>
            <a:ext cx="3011561" cy="1015663"/>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అతను అతని పరిమితులను ఎత్తిచూపాడు (ఆదికాండము 2:16-17).</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21" name="CuadroTexto 20">
            <a:extLst>
              <a:ext uri="{FF2B5EF4-FFF2-40B4-BE49-F238E27FC236}">
                <a16:creationId xmlns:a16="http://schemas.microsoft.com/office/drawing/2014/main" id="{B82A27D2-2ECB-06C7-9089-CC1E37AF63E4}"/>
              </a:ext>
            </a:extLst>
          </p:cNvPr>
          <p:cNvSpPr txBox="1"/>
          <p:nvPr/>
        </p:nvSpPr>
        <p:spPr>
          <a:xfrm>
            <a:off x="9163878" y="2175376"/>
            <a:ext cx="3016169" cy="1323439"/>
          </a:xfrm>
          <a:prstGeom prst="rect">
            <a:avLst/>
          </a:prstGeom>
          <a:noFill/>
        </p:spPr>
        <p:txBody>
          <a:bodyPr wrap="square">
            <a:spAutoFit/>
          </a:bodyPr>
          <a:lstStyle/>
          <a:p>
            <a:pPr lvl="0">
              <a:spcBef>
                <a:spcPts val="600"/>
              </a:spcBef>
              <a:buSzPct val="150000"/>
              <a:defRPr/>
            </a:pPr>
            <a:r>
              <a:rPr lang="te-IN" sz="2000" b="1" dirty="0">
                <a:solidFill>
                  <a:schemeClr val="bg2">
                    <a:lumMod val="50000"/>
                  </a:schemeClr>
                </a:solidFill>
                <a:latin typeface="Sree Krushnadevaraya" pitchFamily="2" charset="0"/>
                <a:cs typeface="Sree Krushnadevaraya" pitchFamily="2" charset="0"/>
              </a:rPr>
              <a:t>ఏదెనులో తాను చేయవలసిన పని గురించి ఆయన అతనికి సూచనలు ఇచ్చాడు (ఆదికాండము 2:15).</a:t>
            </a:r>
            <a:endParaRPr kumimoji="0" lang="en" sz="2000" b="1" i="0" u="none" strike="noStrike" kern="1200" cap="none" spc="0" normalizeH="0" baseline="0" noProof="0" dirty="0">
              <a:ln>
                <a:noFill/>
              </a:ln>
              <a:solidFill>
                <a:schemeClr val="bg2">
                  <a:lumMod val="50000"/>
                </a:schemeClr>
              </a:solidFill>
              <a:effectLst/>
              <a:uLnTx/>
              <a:uFillTx/>
              <a:latin typeface="Sree Krushnadevaraya" pitchFamily="2" charset="0"/>
              <a:cs typeface="Sree Krushnadevaraya" pitchFamily="2" charset="0"/>
            </a:endParaRPr>
          </a:p>
        </p:txBody>
      </p:sp>
      <p:sp>
        <p:nvSpPr>
          <p:cNvPr id="26" name="CuadroTexto 25">
            <a:extLst>
              <a:ext uri="{FF2B5EF4-FFF2-40B4-BE49-F238E27FC236}">
                <a16:creationId xmlns:a16="http://schemas.microsoft.com/office/drawing/2014/main" id="{ED28CC1F-5B69-01D5-E459-0662BAF685C0}"/>
              </a:ext>
            </a:extLst>
          </p:cNvPr>
          <p:cNvSpPr txBox="1"/>
          <p:nvPr/>
        </p:nvSpPr>
        <p:spPr>
          <a:xfrm>
            <a:off x="0" y="6604"/>
            <a:ext cx="12192000" cy="646331"/>
          </a:xfrm>
          <a:prstGeom prst="rect">
            <a:avLst/>
          </a:prstGeom>
          <a:noFill/>
        </p:spPr>
        <p:txBody>
          <a:bodyPr wrap="square">
            <a:spAutoFit/>
          </a:bodyPr>
          <a:lstStyle/>
          <a:p>
            <a:pPr lvl="0" algn="ctr">
              <a:defRPr/>
            </a:pPr>
            <a:r>
              <a:rPr lang="te-IN" sz="36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Sree Krushnadevaraya" pitchFamily="2" charset="0"/>
                <a:cs typeface="Sree Krushnadevaraya" pitchFamily="2" charset="0"/>
              </a:rPr>
              <a:t>దేవుడు మొదట మానవాళితో ఎలా సంభాషించాడు?</a:t>
            </a:r>
          </a:p>
        </p:txBody>
      </p:sp>
      <p:sp>
        <p:nvSpPr>
          <p:cNvPr id="30" name="CuadroTexto 29">
            <a:extLst>
              <a:ext uri="{FF2B5EF4-FFF2-40B4-BE49-F238E27FC236}">
                <a16:creationId xmlns:a16="http://schemas.microsoft.com/office/drawing/2014/main" id="{9EB9DE99-EBBA-3625-21A5-C73E5F7BEEEE}"/>
              </a:ext>
            </a:extLst>
          </p:cNvPr>
          <p:cNvSpPr txBox="1"/>
          <p:nvPr/>
        </p:nvSpPr>
        <p:spPr>
          <a:xfrm>
            <a:off x="-342900" y="445535"/>
            <a:ext cx="12827000" cy="430887"/>
          </a:xfrm>
          <a:prstGeom prst="rect">
            <a:avLst/>
          </a:prstGeom>
          <a:noFill/>
        </p:spPr>
        <p:txBody>
          <a:bodyPr wrap="square">
            <a:spAutoFit/>
          </a:bodyPr>
          <a:lstStyle/>
          <a:p>
            <a:pPr lvl="0" algn="ctr">
              <a:defRPr/>
            </a:pPr>
            <a:r>
              <a:rPr kumimoji="0" lang="en" sz="22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Sree Krushnadevaraya" pitchFamily="2" charset="0"/>
                <a:cs typeface="Sree Krushnadevaraya" pitchFamily="2" charset="0"/>
              </a:rPr>
              <a:t>“</a:t>
            </a:r>
            <a:r>
              <a:rPr lang="te-IN" sz="2200" b="1" dirty="0">
                <a:solidFill>
                  <a:srgbClr val="FFCC00">
                    <a:lumMod val="20000"/>
                    <a:lumOff val="80000"/>
                  </a:srgbClr>
                </a:solidFill>
                <a:effectLst>
                  <a:outerShdw blurRad="38100" dist="38100" dir="2700000" algn="tl">
                    <a:srgbClr val="000000">
                      <a:alpha val="43137"/>
                    </a:srgbClr>
                  </a:outerShdw>
                </a:effectLst>
                <a:latin typeface="Sree Krushnadevaraya" pitchFamily="2" charset="0"/>
                <a:cs typeface="Sree Krushnadevaraya" pitchFamily="2" charset="0"/>
              </a:rPr>
              <a:t>మరియు దేవుడైన యెహోవా ఈ తోటలోనున్న ప్రతి వృక్ష ఫలములను నీవు నిరభ్యంతరముగా తినవచ్చును;</a:t>
            </a:r>
            <a:r>
              <a:rPr kumimoji="0" lang="en" sz="22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Sree Krushnadevaraya" pitchFamily="2" charset="0"/>
                <a:cs typeface="Sree Krushnadevaraya" pitchFamily="2" charset="0"/>
              </a:rPr>
              <a:t> ” (</a:t>
            </a:r>
            <a:r>
              <a:rPr lang="te-IN" sz="2200" b="1" dirty="0">
                <a:solidFill>
                  <a:srgbClr val="FFCC00">
                    <a:lumMod val="20000"/>
                    <a:lumOff val="80000"/>
                  </a:srgbClr>
                </a:solidFill>
                <a:effectLst>
                  <a:outerShdw blurRad="38100" dist="38100" dir="2700000" algn="tl">
                    <a:srgbClr val="000000">
                      <a:alpha val="43137"/>
                    </a:srgbClr>
                  </a:outerShdw>
                </a:effectLst>
                <a:latin typeface="Sree Krushnadevaraya" pitchFamily="2" charset="0"/>
                <a:cs typeface="Sree Krushnadevaraya" pitchFamily="2" charset="0"/>
              </a:rPr>
              <a:t>ఆదికాండము</a:t>
            </a:r>
            <a:r>
              <a:rPr kumimoji="0" lang="en" sz="22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Sree Krushnadevaraya" pitchFamily="2" charset="0"/>
                <a:cs typeface="Sree Krushnadevaraya" pitchFamily="2" charset="0"/>
              </a:rPr>
              <a:t> 2:16)</a:t>
            </a: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2228347"/>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89399" y="3669781"/>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98207" y="4653405"/>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26088" y="5606236"/>
            <a:ext cx="308705" cy="308705"/>
          </a:xfrm>
          <a:prstGeom prst="rect">
            <a:avLst/>
          </a:prstGeom>
          <a:effectLst/>
        </p:spPr>
      </p:pic>
    </p:spTree>
    <p:extLst>
      <p:ext uri="{BB962C8B-B14F-4D97-AF65-F5344CB8AC3E}">
        <p14:creationId xmlns:p14="http://schemas.microsoft.com/office/powerpoint/2010/main" val="200652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strVal val="#ppt_w+.3"/>
                                          </p:val>
                                        </p:tav>
                                        <p:tav tm="100000">
                                          <p:val>
                                            <p:strVal val="#ppt_w"/>
                                          </p:val>
                                        </p:tav>
                                      </p:tavLst>
                                    </p:anim>
                                    <p:anim calcmode="lin" valueType="num">
                                      <p:cBhvr>
                                        <p:cTn id="29" dur="500" fill="hold"/>
                                        <p:tgtEl>
                                          <p:spTgt spid="2"/>
                                        </p:tgtEl>
                                        <p:attrNameLst>
                                          <p:attrName>ppt_h</p:attrName>
                                        </p:attrNameLst>
                                      </p:cBhvr>
                                      <p:tavLst>
                                        <p:tav tm="0">
                                          <p:val>
                                            <p:strVal val="#ppt_h"/>
                                          </p:val>
                                        </p:tav>
                                        <p:tav tm="100000">
                                          <p:val>
                                            <p:strVal val="#ppt_h"/>
                                          </p:val>
                                        </p:tav>
                                      </p:tavLst>
                                    </p:anim>
                                    <p:animEffect transition="in" filter="fade">
                                      <p:cBhvr>
                                        <p:cTn id="30" dur="500"/>
                                        <p:tgtEl>
                                          <p:spTgt spid="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strVal val="#ppt_w+.3"/>
                                          </p:val>
                                        </p:tav>
                                        <p:tav tm="100000">
                                          <p:val>
                                            <p:strVal val="#ppt_w"/>
                                          </p:val>
                                        </p:tav>
                                      </p:tavLst>
                                    </p:anim>
                                    <p:anim calcmode="lin" valueType="num">
                                      <p:cBhvr>
                                        <p:cTn id="47" dur="500" fill="hold"/>
                                        <p:tgtEl>
                                          <p:spTgt spid="3"/>
                                        </p:tgtEl>
                                        <p:attrNameLst>
                                          <p:attrName>ppt_h</p:attrName>
                                        </p:attrNameLst>
                                      </p:cBhvr>
                                      <p:tavLst>
                                        <p:tav tm="0">
                                          <p:val>
                                            <p:strVal val="#ppt_h"/>
                                          </p:val>
                                        </p:tav>
                                        <p:tav tm="100000">
                                          <p:val>
                                            <p:strVal val="#ppt_h"/>
                                          </p:val>
                                        </p:tav>
                                      </p:tavLst>
                                    </p:anim>
                                    <p:animEffect transition="in" filter="fade">
                                      <p:cBhvr>
                                        <p:cTn id="48" dur="500"/>
                                        <p:tgtEl>
                                          <p:spTgt spid="3"/>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500" fill="hold"/>
                                        <p:tgtEl>
                                          <p:spTgt spid="4"/>
                                        </p:tgtEl>
                                        <p:attrNameLst>
                                          <p:attrName>ppt_w</p:attrName>
                                        </p:attrNameLst>
                                      </p:cBhvr>
                                      <p:tavLst>
                                        <p:tav tm="0">
                                          <p:val>
                                            <p:strVal val="#ppt_w+.3"/>
                                          </p:val>
                                        </p:tav>
                                        <p:tav tm="100000">
                                          <p:val>
                                            <p:strVal val="#ppt_w"/>
                                          </p:val>
                                        </p:tav>
                                      </p:tavLst>
                                    </p:anim>
                                    <p:anim calcmode="lin" valueType="num">
                                      <p:cBhvr>
                                        <p:cTn id="65" dur="500" fill="hold"/>
                                        <p:tgtEl>
                                          <p:spTgt spid="4"/>
                                        </p:tgtEl>
                                        <p:attrNameLst>
                                          <p:attrName>ppt_h</p:attrName>
                                        </p:attrNameLst>
                                      </p:cBhvr>
                                      <p:tavLst>
                                        <p:tav tm="0">
                                          <p:val>
                                            <p:strVal val="#ppt_h"/>
                                          </p:val>
                                        </p:tav>
                                        <p:tav tm="100000">
                                          <p:val>
                                            <p:strVal val="#ppt_h"/>
                                          </p:val>
                                        </p:tav>
                                      </p:tavLst>
                                    </p:anim>
                                    <p:animEffect transition="in" filter="fade">
                                      <p:cBhvr>
                                        <p:cTn id="66" dur="500"/>
                                        <p:tgtEl>
                                          <p:spTgt spid="4"/>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p:cTn id="82" dur="500" fill="hold"/>
                                        <p:tgtEl>
                                          <p:spTgt spid="5"/>
                                        </p:tgtEl>
                                        <p:attrNameLst>
                                          <p:attrName>ppt_w</p:attrName>
                                        </p:attrNameLst>
                                      </p:cBhvr>
                                      <p:tavLst>
                                        <p:tav tm="0">
                                          <p:val>
                                            <p:strVal val="#ppt_w+.3"/>
                                          </p:val>
                                        </p:tav>
                                        <p:tav tm="100000">
                                          <p:val>
                                            <p:strVal val="#ppt_w"/>
                                          </p:val>
                                        </p:tav>
                                      </p:tavLst>
                                    </p:anim>
                                    <p:anim calcmode="lin" valueType="num">
                                      <p:cBhvr>
                                        <p:cTn id="83" dur="500" fill="hold"/>
                                        <p:tgtEl>
                                          <p:spTgt spid="5"/>
                                        </p:tgtEl>
                                        <p:attrNameLst>
                                          <p:attrName>ppt_h</p:attrName>
                                        </p:attrNameLst>
                                      </p:cBhvr>
                                      <p:tavLst>
                                        <p:tav tm="0">
                                          <p:val>
                                            <p:strVal val="#ppt_h"/>
                                          </p:val>
                                        </p:tav>
                                        <p:tav tm="100000">
                                          <p:val>
                                            <p:strVal val="#ppt_h"/>
                                          </p:val>
                                        </p:tav>
                                      </p:tavLst>
                                    </p:anim>
                                    <p:animEffect transition="in" filter="fade">
                                      <p:cBhvr>
                                        <p:cTn id="84" dur="500"/>
                                        <p:tgtEl>
                                          <p:spTgt spid="5"/>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ree Krushnadevaraya" pitchFamily="2" charset="0"/>
              <a:cs typeface="Sree Krushnadevaraya" pitchFamily="2" charset="0"/>
            </a:endParaRPr>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ree Krushnadevaraya" pitchFamily="2" charset="0"/>
                <a:cs typeface="Sree Krushnadevaraya" pitchFamily="2" charset="0"/>
              </a:endParaRPr>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ree Krushnadevaraya" pitchFamily="2" charset="0"/>
              <a:cs typeface="Sree Krushnadevaraya" pitchFamily="2" charset="0"/>
            </a:endParaRPr>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ree Krushnadevaraya" pitchFamily="2" charset="0"/>
              <a:cs typeface="Sree Krushnadevaraya" pitchFamily="2" charset="0"/>
            </a:endParaRPr>
          </a:p>
        </p:txBody>
      </p:sp>
      <p:pic>
        <p:nvPicPr>
          <p:cNvPr id="2" name="Imagen 1">
            <a:extLst>
              <a:ext uri="{FF2B5EF4-FFF2-40B4-BE49-F238E27FC236}">
                <a16:creationId xmlns:a16="http://schemas.microsoft.com/office/drawing/2014/main" id="{EF709253-C382-860F-6B94-B37CBA8B42B7}"/>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69256E9E-DC35-B841-2E04-DCAE089B15FD}"/>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t="-389"/>
          <a:stretch>
            <a:fillRect/>
          </a:stretch>
        </p:blipFill>
        <p:spPr>
          <a:xfrm>
            <a:off x="8375609" y="1682885"/>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5438921A-0E33-2797-3A45-B4756907140B}"/>
              </a:ext>
            </a:extLst>
          </p:cNvPr>
          <p:cNvPicPr>
            <a:picLocks noGrp="1" noRot="1" noChangeAspect="1" noMove="1" noResize="1" noEditPoints="1" noAdjustHandles="1" noChangeArrowheads="1" noChangeShapeType="1" noCrop="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5130027" y="4733660"/>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5EB15589-C8D9-E048-2640-4254B38AF10D}"/>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8375609" y="4226666"/>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276226" y="1340067"/>
            <a:ext cx="4275814" cy="1015663"/>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ఆదాము, హవ్వలు ఎలా ప్రవర్తించాలో మరియు ఏమి తినాలో దేవుడు వారికి సూచించాడు (ఆదికాండము 1:28-29).</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1" name="CuadroTexto 10">
            <a:extLst>
              <a:ext uri="{FF2B5EF4-FFF2-40B4-BE49-F238E27FC236}">
                <a16:creationId xmlns:a16="http://schemas.microsoft.com/office/drawing/2014/main" id="{928F1393-8B10-78F0-207E-83EA793B4774}"/>
              </a:ext>
            </a:extLst>
          </p:cNvPr>
          <p:cNvSpPr txBox="1"/>
          <p:nvPr/>
        </p:nvSpPr>
        <p:spPr>
          <a:xfrm>
            <a:off x="276225" y="5640886"/>
            <a:ext cx="4334685"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ఆ క్షణం నుండి, ఆయన ప్రతిరోజూ సాయంత్రం వేళ వారిని కలుసుకునేవారు (ఆదికాండము 3:8).</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3" name="CuadroTexto 12">
            <a:extLst>
              <a:ext uri="{FF2B5EF4-FFF2-40B4-BE49-F238E27FC236}">
                <a16:creationId xmlns:a16="http://schemas.microsoft.com/office/drawing/2014/main" id="{6A2A6974-F77F-216A-D0D9-157839E1CF28}"/>
              </a:ext>
            </a:extLst>
          </p:cNvPr>
          <p:cNvSpPr txBox="1"/>
          <p:nvPr/>
        </p:nvSpPr>
        <p:spPr>
          <a:xfrm>
            <a:off x="276225" y="4412464"/>
            <a:ext cx="4334685" cy="1015663"/>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ఆ తర్వాత, ఆ రోజంతా ఒకరి సాంగత్యాన్ని మరొకరు ఆస్వాదించగలిగేలా ఆయన ఏడవ రోజును సృష్టించాడు.</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5" name="CuadroTexto 14">
            <a:extLst>
              <a:ext uri="{FF2B5EF4-FFF2-40B4-BE49-F238E27FC236}">
                <a16:creationId xmlns:a16="http://schemas.microsoft.com/office/drawing/2014/main" id="{4E1F7F38-D184-D31B-4295-D8613AF5C225}"/>
              </a:ext>
            </a:extLst>
          </p:cNvPr>
          <p:cNvSpPr txBox="1"/>
          <p:nvPr/>
        </p:nvSpPr>
        <p:spPr>
          <a:xfrm>
            <a:off x="276225" y="2568489"/>
            <a:ext cx="4334685" cy="132343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ఆయన వారిని సామాజిక జీవులుగా సృష్టించాడు; వారికి తమలో తామే కాకుండా, ఇతర జీవులతో (ఉదాహరణకు, దేవదూతలతో) కూడా సంభాషించగల సామర్థ్యాన్ని ప్రసాదించాడు.</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28" name="CuadroTexto 27">
            <a:extLst>
              <a:ext uri="{FF2B5EF4-FFF2-40B4-BE49-F238E27FC236}">
                <a16:creationId xmlns:a16="http://schemas.microsoft.com/office/drawing/2014/main" id="{45920270-DD91-F817-7911-2B95F1FA0903}"/>
              </a:ext>
            </a:extLst>
          </p:cNvPr>
          <p:cNvSpPr txBox="1"/>
          <p:nvPr/>
        </p:nvSpPr>
        <p:spPr>
          <a:xfrm>
            <a:off x="0" y="19050"/>
            <a:ext cx="12192000" cy="584775"/>
          </a:xfrm>
          <a:prstGeom prst="rect">
            <a:avLst/>
          </a:prstGeom>
          <a:noFill/>
        </p:spPr>
        <p:txBody>
          <a:bodyPr wrap="square">
            <a:spAutoFit/>
          </a:bodyPr>
          <a:lstStyle/>
          <a:p>
            <a:pPr lvl="0" algn="ctr">
              <a:defRPr/>
            </a:pPr>
            <a:r>
              <a:rPr lang="te-IN" sz="3200" b="1" dirty="0">
                <a:ln w="10160">
                  <a:solidFill>
                    <a:srgbClr val="3399FF"/>
                  </a:solidFill>
                  <a:prstDash val="solid"/>
                </a:ln>
                <a:solidFill>
                  <a:srgbClr val="FFFFFF"/>
                </a:solidFill>
                <a:effectLst>
                  <a:outerShdw blurRad="38100" dist="22860" dir="5400000" algn="tl" rotWithShape="0">
                    <a:srgbClr val="000000">
                      <a:alpha val="30000"/>
                    </a:srgbClr>
                  </a:outerShdw>
                </a:effectLst>
                <a:latin typeface="Sree Krushnadevaraya" pitchFamily="2" charset="0"/>
                <a:cs typeface="Sree Krushnadevaraya" pitchFamily="2" charset="0"/>
              </a:rPr>
              <a:t>దేవుడు మొదట మానవాళితో ఎలా సంభాషించాడు?</a:t>
            </a:r>
          </a:p>
        </p:txBody>
      </p:sp>
      <p:sp>
        <p:nvSpPr>
          <p:cNvPr id="34" name="CuadroTexto 33">
            <a:extLst>
              <a:ext uri="{FF2B5EF4-FFF2-40B4-BE49-F238E27FC236}">
                <a16:creationId xmlns:a16="http://schemas.microsoft.com/office/drawing/2014/main" id="{B1365ECA-0299-C4AF-13AA-5A5B4C0CCD66}"/>
              </a:ext>
            </a:extLst>
          </p:cNvPr>
          <p:cNvSpPr txBox="1"/>
          <p:nvPr/>
        </p:nvSpPr>
        <p:spPr>
          <a:xfrm>
            <a:off x="-241300" y="477443"/>
            <a:ext cx="12712700" cy="430887"/>
          </a:xfrm>
          <a:prstGeom prst="rect">
            <a:avLst/>
          </a:prstGeom>
          <a:noFill/>
        </p:spPr>
        <p:txBody>
          <a:bodyPr wrap="square">
            <a:spAutoFit/>
          </a:bodyPr>
          <a:lstStyle/>
          <a:p>
            <a:pPr lvl="0" algn="ctr">
              <a:defRPr/>
            </a:pPr>
            <a:r>
              <a:rPr lang="te-IN" sz="2200" b="1" dirty="0">
                <a:solidFill>
                  <a:srgbClr val="FFCC00">
                    <a:lumMod val="20000"/>
                    <a:lumOff val="80000"/>
                  </a:srgbClr>
                </a:solidFill>
                <a:effectLst>
                  <a:outerShdw blurRad="38100" dist="38100" dir="2700000" algn="tl">
                    <a:srgbClr val="000000">
                      <a:alpha val="43137"/>
                    </a:srgbClr>
                  </a:outerShdw>
                </a:effectLst>
                <a:latin typeface="Sree Krushnadevaraya" pitchFamily="2" charset="0"/>
                <a:cs typeface="Sree Krushnadevaraya" pitchFamily="2" charset="0"/>
              </a:rPr>
              <a:t>“మరియు దేవుడైన యెహోవా ఈ తోటలోనున్న ప్రతి వృక్ష ఫలములను నీవు నిరభ్యంతరముగా తినవచ్చును; ” (ఆదికాండము 2:16)</a:t>
            </a:r>
          </a:p>
        </p:txBody>
      </p:sp>
    </p:spTree>
    <p:extLst>
      <p:ext uri="{BB962C8B-B14F-4D97-AF65-F5344CB8AC3E}">
        <p14:creationId xmlns:p14="http://schemas.microsoft.com/office/powerpoint/2010/main" val="324813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trips(upLeft)">
                                      <p:cBhvr>
                                        <p:cTn id="20" dur="500"/>
                                        <p:tgtEl>
                                          <p:spTgt spid="2"/>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trips(upRight)">
                                      <p:cBhvr>
                                        <p:cTn id="29" dur="500"/>
                                        <p:tgtEl>
                                          <p:spTgt spid="3"/>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strips(downLeft)">
                                      <p:cBhvr>
                                        <p:cTn id="38" dur="500"/>
                                        <p:tgtEl>
                                          <p:spTgt spid="4"/>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strips(downRight)">
                                      <p:cBhvr>
                                        <p:cTn id="47" dur="500"/>
                                        <p:tgtEl>
                                          <p:spTgt spid="5"/>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8" name="Imagen 17">
            <a:extLst>
              <a:ext uri="{FF2B5EF4-FFF2-40B4-BE49-F238E27FC236}">
                <a16:creationId xmlns:a16="http://schemas.microsoft.com/office/drawing/2014/main" id="{890E1C4A-9771-42CE-B5F9-E8321FC82670}"/>
              </a:ext>
            </a:extLst>
          </p:cNvPr>
          <p:cNvPicPr>
            <a:picLocks noGrp="1" noRot="1" noMove="1" noResize="1" noEditPoints="1" noAdjustHandles="1" noChangeArrowheads="1" noChangeShapeType="1" noCrop="1"/>
          </p:cNvPicPr>
          <p:nvPr/>
        </p:nvPicPr>
        <p:blipFill rotWithShape="1">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617741" y="4762568"/>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CFF54B60-6590-1F88-1C4E-17AED85B5869}"/>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a:fillRect/>
          </a:stretch>
        </p:blipFill>
        <p:spPr>
          <a:xfrm>
            <a:off x="9617740" y="2689568"/>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CF41EBB-9F20-FD61-5BB9-E78457F54A40}"/>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88622D7A-788A-CB54-FDAE-E69842DBC2E0}"/>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n 1">
            <a:extLst>
              <a:ext uri="{FF2B5EF4-FFF2-40B4-BE49-F238E27FC236}">
                <a16:creationId xmlns:a16="http://schemas.microsoft.com/office/drawing/2014/main" id="{B6CF9115-4C92-26AF-792B-CDB0444AED18}"/>
              </a:ext>
            </a:extLst>
          </p:cNvPr>
          <p:cNvPicPr>
            <a:picLocks noGrp="1" noRot="1" noMove="1" noResize="1" noEditPoints="1" noAdjustHandles="1" noChangeArrowheads="1" noChangeShapeType="1" noCrop="1"/>
          </p:cNvPicPr>
          <p:nvPr/>
        </p:nvPicPr>
        <p:blipFill rotWithShape="1">
          <a:blip r:embed="rId8" cstate="hqprint">
            <a:extLst>
              <a:ext uri="{28A0092B-C50C-407E-A947-70E740481C1C}">
                <a14:useLocalDpi xmlns:a14="http://schemas.microsoft.com/office/drawing/2010/main"/>
              </a:ext>
            </a:extLst>
          </a:blip>
          <a:srcRect/>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25400" y="145222"/>
            <a:ext cx="12192000" cy="64633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lvl="0" algn="ctr">
              <a:defRPr/>
            </a:pPr>
            <a:r>
              <a:rPr lang="te-IN" sz="3600" b="1" kern="0" dirty="0">
                <a:ln/>
                <a:solidFill>
                  <a:srgbClr val="FFBDBD">
                    <a:lumMod val="50000"/>
                  </a:srgbClr>
                </a:solidFill>
                <a:latin typeface="Sree Krushnadevaraya" pitchFamily="2" charset="0"/>
                <a:cs typeface="Sree Krushnadevaraya" pitchFamily="2" charset="0"/>
              </a:rPr>
              <a:t>మానవాళి దేవునితో సంభాషించడం ఎలా ఆగిపోయింది?</a:t>
            </a:r>
          </a:p>
        </p:txBody>
      </p:sp>
      <p:sp>
        <p:nvSpPr>
          <p:cNvPr id="9" name="CuadroTexto 8">
            <a:extLst>
              <a:ext uri="{FF2B5EF4-FFF2-40B4-BE49-F238E27FC236}">
                <a16:creationId xmlns:a16="http://schemas.microsoft.com/office/drawing/2014/main" id="{97B1CC0D-64B4-7E60-4E32-2EA4C3C2D3A0}"/>
              </a:ext>
            </a:extLst>
          </p:cNvPr>
          <p:cNvSpPr txBox="1"/>
          <p:nvPr/>
        </p:nvSpPr>
        <p:spPr>
          <a:xfrm>
            <a:off x="-419099" y="614188"/>
            <a:ext cx="12966700" cy="430887"/>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2100" b="1" i="0" u="none" strike="noStrike" kern="1200" cap="none" spc="0" normalizeH="0" baseline="0" noProof="0" dirty="0">
                <a:ln>
                  <a:noFill/>
                </a:ln>
                <a:solidFill>
                  <a:srgbClr val="7030A0"/>
                </a:solidFill>
                <a:effectLst/>
                <a:uLnTx/>
                <a:uFillTx/>
                <a:latin typeface="Sree Krushnadevaraya" pitchFamily="2" charset="0"/>
                <a:cs typeface="Sree Krushnadevaraya" pitchFamily="2" charset="0"/>
              </a:rPr>
              <a:t>“</a:t>
            </a:r>
            <a:r>
              <a:rPr lang="te-IN" sz="2100" b="1" dirty="0">
                <a:solidFill>
                  <a:srgbClr val="7030A0"/>
                </a:solidFill>
                <a:latin typeface="Sree Krushnadevaraya" pitchFamily="2" charset="0"/>
                <a:cs typeface="Sree Krushnadevaraya" pitchFamily="2" charset="0"/>
              </a:rPr>
              <a:t>అందుకతడు నేను తోటలో నీ స్వరము వినినప్పుడు దిగంబరినిగా నుంటిని గనుక భయపడి దాగుకొంటిననెను.</a:t>
            </a:r>
            <a:r>
              <a:rPr kumimoji="0" lang="en" sz="2100" b="1" i="0" u="none" strike="noStrike" kern="1200" cap="none" spc="0" normalizeH="0" baseline="0" noProof="0" dirty="0">
                <a:ln>
                  <a:noFill/>
                </a:ln>
                <a:solidFill>
                  <a:srgbClr val="7030A0"/>
                </a:solidFill>
                <a:effectLst/>
                <a:uLnTx/>
                <a:uFillTx/>
                <a:latin typeface="Sree Krushnadevaraya" pitchFamily="2" charset="0"/>
                <a:cs typeface="Sree Krushnadevaraya" pitchFamily="2" charset="0"/>
              </a:rPr>
              <a:t>” (</a:t>
            </a:r>
            <a:r>
              <a:rPr lang="te-IN" sz="2100" b="1" dirty="0">
                <a:solidFill>
                  <a:srgbClr val="7030A0"/>
                </a:solidFill>
                <a:latin typeface="Sree Krushnadevaraya" pitchFamily="2" charset="0"/>
                <a:cs typeface="Sree Krushnadevaraya" pitchFamily="2" charset="0"/>
              </a:rPr>
              <a:t>ఆదికాండము </a:t>
            </a:r>
            <a:r>
              <a:rPr kumimoji="0" lang="en" sz="2100" b="1" i="0" u="none" strike="noStrike" kern="1200" cap="none" spc="0" normalizeH="0" baseline="0" noProof="0" dirty="0">
                <a:ln>
                  <a:noFill/>
                </a:ln>
                <a:solidFill>
                  <a:srgbClr val="7030A0"/>
                </a:solidFill>
                <a:effectLst/>
                <a:uLnTx/>
                <a:uFillTx/>
                <a:latin typeface="Sree Krushnadevaraya" pitchFamily="2" charset="0"/>
                <a:cs typeface="Sree Krushnadevaraya" pitchFamily="2" charset="0"/>
              </a:rPr>
              <a:t> 3:10)</a:t>
            </a:r>
          </a:p>
        </p:txBody>
      </p:sp>
      <p:sp>
        <p:nvSpPr>
          <p:cNvPr id="13" name="CuadroTexto 12">
            <a:extLst>
              <a:ext uri="{FF2B5EF4-FFF2-40B4-BE49-F238E27FC236}">
                <a16:creationId xmlns:a16="http://schemas.microsoft.com/office/drawing/2014/main" id="{1A47B347-9097-0B6E-97D1-CDFDCBBD0667}"/>
              </a:ext>
            </a:extLst>
          </p:cNvPr>
          <p:cNvSpPr txBox="1"/>
          <p:nvPr/>
        </p:nvSpPr>
        <p:spPr>
          <a:xfrm>
            <a:off x="0" y="2473145"/>
            <a:ext cx="9525011" cy="1015663"/>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ఆదాము, అవ్వలు స్వేచ్ఛగా నిర్ణయించుకునే సామర్థ్యంతో సృష్టించబడ్డారు. ఆ స్వేచ్ఛను వినియోగించుకునేందుకు వీలుగా దేవుడు వారికి సమస్తాన్నీ అనుగ్రహించాడు, కానీ ఒక చెట్టును మాత్రం తన కోసమే ఉంచుకున్నాడు (ఆదికాండము 2:16-17).</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A906C58F-45EB-358F-741C-DF9FD53C5E2D}"/>
              </a:ext>
            </a:extLst>
          </p:cNvPr>
          <p:cNvSpPr txBox="1"/>
          <p:nvPr/>
        </p:nvSpPr>
        <p:spPr>
          <a:xfrm>
            <a:off x="0" y="6140928"/>
            <a:ext cx="9525007" cy="707886"/>
          </a:xfrm>
          <a:prstGeom prst="rect">
            <a:avLst/>
          </a:prstGeom>
          <a:noFill/>
        </p:spPr>
        <p:txBody>
          <a:bodyPr wrap="square">
            <a:spAutoFit/>
          </a:bodyPr>
          <a:lstStyle/>
          <a:p>
            <a:pPr lvl="0">
              <a:spcBef>
                <a:spcPts val="600"/>
              </a:spcBef>
              <a:defRPr/>
            </a:pPr>
            <a:r>
              <a:rPr lang="te-IN" sz="2000" b="1" dirty="0">
                <a:solidFill>
                  <a:schemeClr val="tx2">
                    <a:lumMod val="50000"/>
                  </a:schemeClr>
                </a:solidFill>
                <a:latin typeface="Sree Krushnadevaraya" pitchFamily="2" charset="0"/>
                <a:cs typeface="Sree Krushnadevaraya" pitchFamily="2" charset="0"/>
              </a:rPr>
              <a:t>తరువాతి ప్రతికూల ప్రతిచర్య ఏమిటంటే, వారు తమ అవిధేయత గురించి ఎంతగానో అపరాధభావనకు లోనయ్యారు, దానివల్ల వారు ఇకపై దేవునితో మాట్లాడటానికి ఇష్టపడలేదు (ఆదికాండము 3:8).</a:t>
            </a:r>
            <a:endParaRPr kumimoji="0" lang="en" sz="2000" b="1" i="0" u="none" strike="noStrike" kern="1200" cap="none" spc="0" normalizeH="0" baseline="0" noProof="0" dirty="0">
              <a:ln>
                <a:noFill/>
              </a:ln>
              <a:solidFill>
                <a:schemeClr val="tx2">
                  <a:lumMod val="50000"/>
                </a:schemeClr>
              </a:solidFill>
              <a:effectLst/>
              <a:uLnTx/>
              <a:uFillTx/>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E212B4F1-DE63-E026-2E21-07A832DF930A}"/>
              </a:ext>
            </a:extLst>
          </p:cNvPr>
          <p:cNvSpPr txBox="1"/>
          <p:nvPr/>
        </p:nvSpPr>
        <p:spPr>
          <a:xfrm>
            <a:off x="-5" y="5454814"/>
            <a:ext cx="9525011"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ఆ క్షణంలో, వారిని కప్పి ఉంచిన మహిమ వస్త్రం అదృశ్యమైంది; వారు తమ నగ్నత్వాన్ని గ్రహించారు; మరియు తమ తప్పును కప్పిపుచ్చుకోవడానికి మార్గాలను వెతికారు (ఆదికాండము 3:7).</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1" name="CuadroTexto 10">
            <a:extLst>
              <a:ext uri="{FF2B5EF4-FFF2-40B4-BE49-F238E27FC236}">
                <a16:creationId xmlns:a16="http://schemas.microsoft.com/office/drawing/2014/main" id="{266994BC-768B-37C4-CB16-A25A745B3882}"/>
              </a:ext>
            </a:extLst>
          </p:cNvPr>
          <p:cNvSpPr txBox="1"/>
          <p:nvPr/>
        </p:nvSpPr>
        <p:spPr>
          <a:xfrm>
            <a:off x="0" y="4768701"/>
            <a:ext cx="9525005"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నిషిద్ధ ఫలం యొక్క అద్భుతాలకు ఆకర్షితురాలైన హవ్వ దానిని తిని, ఆదామును కూడా ప్రేరేపించగా అతడు కూడా దానిని తిన్నాడు (ఆదికాండము 3:6).</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7" name="CuadroTexto 16">
            <a:extLst>
              <a:ext uri="{FF2B5EF4-FFF2-40B4-BE49-F238E27FC236}">
                <a16:creationId xmlns:a16="http://schemas.microsoft.com/office/drawing/2014/main" id="{7704490C-0D79-4F75-8EC5-039297EE2AF6}"/>
              </a:ext>
            </a:extLst>
          </p:cNvPr>
          <p:cNvSpPr txBox="1"/>
          <p:nvPr/>
        </p:nvSpPr>
        <p:spPr>
          <a:xfrm>
            <a:off x="0" y="3467035"/>
            <a:ext cx="9525005" cy="1323439"/>
          </a:xfrm>
          <a:prstGeom prst="rect">
            <a:avLst/>
          </a:prstGeom>
          <a:noFill/>
        </p:spPr>
        <p:txBody>
          <a:bodyPr wrap="square">
            <a:spAutoFit/>
          </a:bodyPr>
          <a:lstStyle/>
          <a:p>
            <a:pPr lvl="0">
              <a:spcBef>
                <a:spcPts val="600"/>
              </a:spcBef>
              <a:defRPr/>
            </a:pPr>
            <a:r>
              <a:rPr lang="te-IN" sz="2000" b="1" dirty="0">
                <a:solidFill>
                  <a:schemeClr val="tx2">
                    <a:lumMod val="50000"/>
                  </a:schemeClr>
                </a:solidFill>
                <a:latin typeface="Sree Krushnadevaraya" pitchFamily="2" charset="0"/>
                <a:cs typeface="Sree Krushnadevaraya" pitchFamily="2" charset="0"/>
              </a:rPr>
              <a:t>అదే చెట్టు వద్ద, పాము వేషంలో ఉన్న శోధకుడు—ఆదాము అవ్వల మేలు కోరుతున్నట్లు నటిస్తూ—వారికి వరుసగా కొన్ని అబద్ధాలు చెప్పాడు (వాటిని అవ్వ ఆదాముకు తెలియజేసింది): మీరు అమరులు (“మీరు చనిపోరు”); మీరు దేవుళ్లవుతారు (“మీరు దేవునిలా ఉంటారు”); దేవుడు మీ నుండి సత్యాన్ని దాస్తున్నాడు (“దేవునికి తెలుసు ఏమని అంటే...”) (ఆదికాండము 3:1-5).</a:t>
            </a:r>
            <a:endParaRPr kumimoji="0" lang="en" sz="2000" b="1" i="0" u="none" strike="noStrike" kern="1200" cap="none" spc="0" normalizeH="0" baseline="0" noProof="0" dirty="0">
              <a:ln>
                <a:noFill/>
              </a:ln>
              <a:solidFill>
                <a:schemeClr val="tx2">
                  <a:lumMod val="50000"/>
                </a:schemeClr>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10811212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outVertical)">
                                      <p:cBhvr>
                                        <p:cTn id="21" dur="500"/>
                                        <p:tgtEl>
                                          <p:spTgt spid="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2FA424FA-57B0-944C-0D0D-0E658FADF6C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87071" y="4475345"/>
            <a:ext cx="3882356" cy="218382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9" name="Imagen 8">
            <a:extLst>
              <a:ext uri="{FF2B5EF4-FFF2-40B4-BE49-F238E27FC236}">
                <a16:creationId xmlns:a16="http://schemas.microsoft.com/office/drawing/2014/main" id="{7A413AAA-2605-4CED-030C-441A84D094E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a:fillRect/>
          </a:stretch>
        </p:blipFill>
        <p:spPr>
          <a:xfrm>
            <a:off x="10081139" y="2104458"/>
            <a:ext cx="1988288"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7" name="Imagen 6">
            <a:extLst>
              <a:ext uri="{FF2B5EF4-FFF2-40B4-BE49-F238E27FC236}">
                <a16:creationId xmlns:a16="http://schemas.microsoft.com/office/drawing/2014/main" id="{4E510C36-0F3C-1BA4-15CA-38847889CCD8}"/>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145752" y="3204568"/>
            <a:ext cx="2192670" cy="2324366"/>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C964466A-A894-8C55-C4CC-5225F953EAD8}"/>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tretch>
            <a:fillRect/>
          </a:stretch>
        </p:blipFill>
        <p:spPr>
          <a:xfrm>
            <a:off x="145753" y="1017200"/>
            <a:ext cx="3534734"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3" name="CuadroTexto 2">
            <a:extLst>
              <a:ext uri="{FF2B5EF4-FFF2-40B4-BE49-F238E27FC236}">
                <a16:creationId xmlns:a16="http://schemas.microsoft.com/office/drawing/2014/main" id="{460FD512-8419-9933-0062-386CC2BCCE07}"/>
              </a:ext>
            </a:extLst>
          </p:cNvPr>
          <p:cNvSpPr txBox="1"/>
          <p:nvPr/>
        </p:nvSpPr>
        <p:spPr>
          <a:xfrm>
            <a:off x="0" y="50800"/>
            <a:ext cx="12192000" cy="584775"/>
          </a:xfrm>
          <a:prstGeom prst="rect">
            <a:avLst/>
          </a:prstGeom>
          <a:noFill/>
        </p:spPr>
        <p:txBody>
          <a:bodyPr wrap="square">
            <a:spAutoFit/>
          </a:bodyPr>
          <a:lstStyle/>
          <a:p>
            <a:pPr lvl="0" algn="ctr">
              <a:defRPr/>
            </a:pPr>
            <a:r>
              <a:rPr lang="te-IN" sz="3200" b="1"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latin typeface="Sree Krushnadevaraya" pitchFamily="2" charset="0"/>
                <a:cs typeface="Sree Krushnadevaraya" pitchFamily="2" charset="0"/>
              </a:rPr>
              <a:t>దేవుడు సంభాషణను పునరుద్ధరించడానికి ఎలా ప్రయత్నించాడు?</a:t>
            </a:r>
          </a:p>
        </p:txBody>
      </p:sp>
      <p:sp>
        <p:nvSpPr>
          <p:cNvPr id="4" name="CuadroTexto 3">
            <a:extLst>
              <a:ext uri="{FF2B5EF4-FFF2-40B4-BE49-F238E27FC236}">
                <a16:creationId xmlns:a16="http://schemas.microsoft.com/office/drawing/2014/main" id="{BF6CC614-EF68-C141-2A2C-C6581B47980D}"/>
              </a:ext>
            </a:extLst>
          </p:cNvPr>
          <p:cNvSpPr txBox="1"/>
          <p:nvPr/>
        </p:nvSpPr>
        <p:spPr>
          <a:xfrm>
            <a:off x="0" y="512587"/>
            <a:ext cx="12192000" cy="584775"/>
          </a:xfrm>
          <a:prstGeom prst="rect">
            <a:avLst/>
          </a:prstGeom>
          <a:noFill/>
        </p:spPr>
        <p:txBody>
          <a:bodyPr wrap="square">
            <a:spAutoFit/>
          </a:bodyPr>
          <a:lstStyle/>
          <a:p>
            <a:pPr lvl="0" algn="ctr">
              <a:defRPr/>
            </a:pPr>
            <a:r>
              <a:rPr kumimoji="0" lang="en" sz="32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Sree Krushnadevaraya" pitchFamily="2" charset="0"/>
                <a:cs typeface="Sree Krushnadevaraya" pitchFamily="2" charset="0"/>
              </a:rPr>
              <a:t>“</a:t>
            </a:r>
            <a:r>
              <a:rPr lang="te-IN" sz="3200" b="1" dirty="0">
                <a:solidFill>
                  <a:srgbClr val="009999">
                    <a:lumMod val="20000"/>
                    <a:lumOff val="80000"/>
                  </a:srgbClr>
                </a:solidFill>
                <a:effectLst>
                  <a:outerShdw blurRad="38100" dist="38100" dir="2700000" algn="tl">
                    <a:srgbClr val="000000">
                      <a:alpha val="43137"/>
                    </a:srgbClr>
                  </a:outerShdw>
                </a:effectLst>
                <a:latin typeface="Sree Krushnadevaraya" pitchFamily="2" charset="0"/>
                <a:cs typeface="Sree Krushnadevaraya" pitchFamily="2" charset="0"/>
              </a:rPr>
              <a:t>దేవుడైన యెహోవా ఆదామును పిలిచి నీవు ఎక్కడ ఉన్నావనెను.</a:t>
            </a:r>
            <a:r>
              <a:rPr kumimoji="0" lang="en" sz="32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Sree Krushnadevaraya" pitchFamily="2" charset="0"/>
                <a:cs typeface="Sree Krushnadevaraya" pitchFamily="2" charset="0"/>
              </a:rPr>
              <a:t>” (</a:t>
            </a:r>
            <a:r>
              <a:rPr lang="te-IN" sz="3200" b="1" dirty="0">
                <a:solidFill>
                  <a:srgbClr val="009999">
                    <a:lumMod val="20000"/>
                    <a:lumOff val="80000"/>
                  </a:srgbClr>
                </a:solidFill>
                <a:effectLst>
                  <a:outerShdw blurRad="38100" dist="38100" dir="2700000" algn="tl">
                    <a:srgbClr val="000000">
                      <a:alpha val="43137"/>
                    </a:srgbClr>
                  </a:outerShdw>
                </a:effectLst>
                <a:latin typeface="Sree Krushnadevaraya" pitchFamily="2" charset="0"/>
                <a:cs typeface="Sree Krushnadevaraya" pitchFamily="2" charset="0"/>
              </a:rPr>
              <a:t>ఆదికాండము</a:t>
            </a:r>
            <a:r>
              <a:rPr kumimoji="0" lang="en" sz="32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Sree Krushnadevaraya" pitchFamily="2" charset="0"/>
                <a:cs typeface="Sree Krushnadevaraya" pitchFamily="2" charset="0"/>
              </a:rPr>
              <a:t>3:9)</a:t>
            </a:r>
          </a:p>
        </p:txBody>
      </p:sp>
      <p:sp>
        <p:nvSpPr>
          <p:cNvPr id="2" name="CuadroTexto 1">
            <a:extLst>
              <a:ext uri="{FF2B5EF4-FFF2-40B4-BE49-F238E27FC236}">
                <a16:creationId xmlns:a16="http://schemas.microsoft.com/office/drawing/2014/main" id="{79CC9BC0-F4CD-D121-0358-62EEA312A3FB}"/>
              </a:ext>
            </a:extLst>
          </p:cNvPr>
          <p:cNvSpPr txBox="1"/>
          <p:nvPr/>
        </p:nvSpPr>
        <p:spPr>
          <a:xfrm>
            <a:off x="3744284" y="917912"/>
            <a:ext cx="8447715" cy="1323439"/>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ఆదాము, హవ్వలు పాపం చేశారని తెలిసినా, దేవుడు తన ఆనవాయితీ ప్రకారం వారితో మాట్లాడటానికి వారి వద్దకు వచ్చాడు. అయితే, ఆయనను కలుసుకోవడానికి సంతోషంగా బయటకు రావడానికి బదులుగా, ఆయనే వారిని తన వద్దకు పిలవాల్సిన పరిస్థితి మొదటిసారిగా ఏర్పడింది (ఆదికాండము 3:8-9).</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4" name="CuadroTexto 13">
            <a:extLst>
              <a:ext uri="{FF2B5EF4-FFF2-40B4-BE49-F238E27FC236}">
                <a16:creationId xmlns:a16="http://schemas.microsoft.com/office/drawing/2014/main" id="{E8804883-85B3-9DDD-B6EA-D73A26152A2C}"/>
              </a:ext>
            </a:extLst>
          </p:cNvPr>
          <p:cNvSpPr txBox="1"/>
          <p:nvPr/>
        </p:nvSpPr>
        <p:spPr>
          <a:xfrm>
            <a:off x="2444160" y="3543871"/>
            <a:ext cx="7636980"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శతాబ్దాల తర్వాత, పశ్చాత్తాపం పొందేలా చేయడానికి దేవుడు మరొక పాపి వైపు తన దృష్టిని సారించాడు: అతడే పేతురు (లూకా 22:61-62).</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6" name="CuadroTexto 15">
            <a:extLst>
              <a:ext uri="{FF2B5EF4-FFF2-40B4-BE49-F238E27FC236}">
                <a16:creationId xmlns:a16="http://schemas.microsoft.com/office/drawing/2014/main" id="{BD62D7E2-D9B5-458D-F235-0D0C7ED5A3C5}"/>
              </a:ext>
            </a:extLst>
          </p:cNvPr>
          <p:cNvSpPr txBox="1"/>
          <p:nvPr/>
        </p:nvSpPr>
        <p:spPr>
          <a:xfrm>
            <a:off x="0" y="5627499"/>
            <a:ext cx="8187071" cy="132343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నేడు, మనం కూడా అటువంటి పోకడలనే అనుసరిస్తున్నాం. మనం పాపానికి అతుక్కుపోయి, మనల్ని మనం సమర్థించుకోవడానికి ప్రయత్నిస్తాం. పాపం మనకు అంటుకొని ఉన్నప్పటికీ, దేవుడు మనల్ని పునరుద్ధరించాలని కోరుకుంటూ, "నా యొద్దకు రండి" అని మనల్ని పిలుస్తున్నాడు (యెషయా 55:3).</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444160" y="4328709"/>
            <a:ext cx="5648692" cy="1323439"/>
          </a:xfrm>
          <a:prstGeom prst="rect">
            <a:avLst/>
          </a:prstGeom>
          <a:noFill/>
        </p:spPr>
        <p:txBody>
          <a:bodyPr wrap="square">
            <a:spAutoFit/>
          </a:bodyPr>
          <a:lstStyle/>
          <a:p>
            <a:pPr lvl="0">
              <a:spcBef>
                <a:spcPts val="600"/>
              </a:spcBef>
              <a:defRPr/>
            </a:pPr>
            <a:r>
              <a:rPr lang="te-IN" sz="2000" b="1" dirty="0">
                <a:solidFill>
                  <a:schemeClr val="tx2">
                    <a:lumMod val="50000"/>
                  </a:schemeClr>
                </a:solidFill>
                <a:latin typeface="Sree Krushnadevaraya" pitchFamily="2" charset="0"/>
                <a:cs typeface="Sree Krushnadevaraya" pitchFamily="2" charset="0"/>
              </a:rPr>
              <a:t>తన పాపాన్ని ఒప్పుకున్న పేతురులా కాకుండా, ఆదాము అవ్వలు దేవుని ముందు తమను తాము సమర్థించుకోవడం మరియు తమ తప్పిదానికి ఇతరులపై నింద వేయడం మొదలుపెట్టారు (ఆదికాండము 3:12-13).</a:t>
            </a:r>
            <a:endParaRPr kumimoji="0" lang="en" sz="2000" b="1" i="0" u="none" strike="noStrike" kern="1200" cap="none" spc="0" normalizeH="0" baseline="0" noProof="0" dirty="0">
              <a:ln>
                <a:noFill/>
              </a:ln>
              <a:solidFill>
                <a:schemeClr val="tx2">
                  <a:lumMod val="50000"/>
                </a:schemeClr>
              </a:solidFill>
              <a:effectLst/>
              <a:uLnTx/>
              <a:uFillTx/>
              <a:latin typeface="Sree Krushnadevaraya" pitchFamily="2" charset="0"/>
              <a:cs typeface="Sree Krushnadevaraya" pitchFamily="2" charset="0"/>
            </a:endParaRPr>
          </a:p>
        </p:txBody>
      </p:sp>
      <p:sp>
        <p:nvSpPr>
          <p:cNvPr id="20" name="CuadroTexto 19">
            <a:extLst>
              <a:ext uri="{FF2B5EF4-FFF2-40B4-BE49-F238E27FC236}">
                <a16:creationId xmlns:a16="http://schemas.microsoft.com/office/drawing/2014/main" id="{6DC541AC-0FD9-3DB8-D615-361F6287647B}"/>
              </a:ext>
            </a:extLst>
          </p:cNvPr>
          <p:cNvSpPr txBox="1"/>
          <p:nvPr/>
        </p:nvSpPr>
        <p:spPr>
          <a:xfrm>
            <a:off x="3727080" y="2216703"/>
            <a:ext cx="6290262" cy="1323439"/>
          </a:xfrm>
          <a:prstGeom prst="rect">
            <a:avLst/>
          </a:prstGeom>
          <a:noFill/>
        </p:spPr>
        <p:txBody>
          <a:bodyPr wrap="square">
            <a:spAutoFit/>
          </a:bodyPr>
          <a:lstStyle/>
          <a:p>
            <a:pPr lvl="0">
              <a:spcBef>
                <a:spcPts val="600"/>
              </a:spcBef>
              <a:defRPr/>
            </a:pPr>
            <a:r>
              <a:rPr lang="te-IN" sz="2000" b="1" dirty="0">
                <a:solidFill>
                  <a:schemeClr val="tx2">
                    <a:lumMod val="50000"/>
                  </a:schemeClr>
                </a:solidFill>
                <a:latin typeface="Sree Krushnadevaraya" pitchFamily="2" charset="0"/>
                <a:cs typeface="Sree Krushnadevaraya" pitchFamily="2" charset="0"/>
              </a:rPr>
              <a:t>వారు దేవునితో సంభాషించడానికి ఇష్టపడనప్పటికీ, దేవుడు వారితో సంభాషించాలని కోరుకున్నాడు. ఆయన పాపి సాంగత్యానికి వెనుకాడలేదు, పైగా వారి పశ్చాత్తాపాన్ని కోరుతూ వారి పాపాన్ని వారికి ఎత్తిచూపాడు (ఆదికాండము 3:10-11).</a:t>
            </a:r>
            <a:endParaRPr kumimoji="0" lang="en" sz="2000" b="1" i="0" u="none" strike="noStrike" kern="1200" cap="none" spc="0" normalizeH="0" baseline="0" noProof="0" dirty="0">
              <a:ln>
                <a:noFill/>
              </a:ln>
              <a:solidFill>
                <a:schemeClr val="tx2">
                  <a:lumMod val="50000"/>
                </a:schemeClr>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320698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 calcmode="lin" valueType="num">
                                      <p:cBhvr>
                                        <p:cTn id="40" dur="500" fill="hold"/>
                                        <p:tgtEl>
                                          <p:spTgt spid="9"/>
                                        </p:tgtEl>
                                        <p:attrNameLst>
                                          <p:attrName>style.rotation</p:attrName>
                                        </p:attrNameLst>
                                      </p:cBhvr>
                                      <p:tavLst>
                                        <p:tav tm="0">
                                          <p:val>
                                            <p:fltVal val="360"/>
                                          </p:val>
                                        </p:tav>
                                        <p:tav tm="100000">
                                          <p:val>
                                            <p:fltVal val="0"/>
                                          </p:val>
                                        </p:tav>
                                      </p:tavLst>
                                    </p:anim>
                                    <p:animEffect transition="in" filter="fade">
                                      <p:cBhvr>
                                        <p:cTn id="41" dur="500"/>
                                        <p:tgtEl>
                                          <p:spTgt spid="9"/>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anim calcmode="lin" valueType="num">
                                      <p:cBhvr>
                                        <p:cTn id="53" dur="500" fill="hold"/>
                                        <p:tgtEl>
                                          <p:spTgt spid="7"/>
                                        </p:tgtEl>
                                        <p:attrNameLst>
                                          <p:attrName>ppt_x</p:attrName>
                                        </p:attrNameLst>
                                      </p:cBhvr>
                                      <p:tavLst>
                                        <p:tav tm="0">
                                          <p:val>
                                            <p:fltVal val="0.5"/>
                                          </p:val>
                                        </p:tav>
                                        <p:tav tm="100000">
                                          <p:val>
                                            <p:strVal val="#ppt_x"/>
                                          </p:val>
                                        </p:tav>
                                      </p:tavLst>
                                    </p:anim>
                                    <p:anim calcmode="lin" valueType="num">
                                      <p:cBhvr>
                                        <p:cTn id="54" dur="500" fill="hold"/>
                                        <p:tgtEl>
                                          <p:spTgt spid="7"/>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anim calcmode="lin" valueType="num">
                                      <p:cBhvr>
                                        <p:cTn id="60" dur="500" fill="hold"/>
                                        <p:tgtEl>
                                          <p:spTgt spid="11"/>
                                        </p:tgtEl>
                                        <p:attrNameLst>
                                          <p:attrName>ppt_x</p:attrName>
                                        </p:attrNameLst>
                                      </p:cBhvr>
                                      <p:tavLst>
                                        <p:tav tm="0">
                                          <p:val>
                                            <p:fltVal val="0.5"/>
                                          </p:val>
                                        </p:tav>
                                        <p:tav tm="100000">
                                          <p:val>
                                            <p:strVal val="#ppt_x"/>
                                          </p:val>
                                        </p:tav>
                                      </p:tavLst>
                                    </p:anim>
                                    <p:anim calcmode="lin" valueType="num">
                                      <p:cBhvr>
                                        <p:cTn id="61" dur="500" fill="hold"/>
                                        <p:tgtEl>
                                          <p:spTgt spid="11"/>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A81C7228-B97C-A826-FBC6-1A18DF6E30D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59345" y="4350075"/>
            <a:ext cx="3912504" cy="2200783"/>
          </a:xfrm>
          <a:prstGeom prst="rect">
            <a:avLst/>
          </a:prstGeom>
          <a:ln w="88900" cap="sq" cmpd="thickThin">
            <a:solidFill>
              <a:srgbClr val="000000"/>
            </a:solidFill>
            <a:prstDash val="solid"/>
            <a:miter lim="800000"/>
          </a:ln>
          <a:effectLst>
            <a:innerShdw blurRad="76200">
              <a:srgbClr val="000000"/>
            </a:innerShdw>
          </a:effectLst>
        </p:spPr>
      </p:pic>
      <p:pic>
        <p:nvPicPr>
          <p:cNvPr id="12" name="Imagen 11">
            <a:extLst>
              <a:ext uri="{FF2B5EF4-FFF2-40B4-BE49-F238E27FC236}">
                <a16:creationId xmlns:a16="http://schemas.microsoft.com/office/drawing/2014/main" id="{3DF3A09E-C7C2-F278-1122-CE92F742946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Imagen 1">
            <a:extLst>
              <a:ext uri="{FF2B5EF4-FFF2-40B4-BE49-F238E27FC236}">
                <a16:creationId xmlns:a16="http://schemas.microsoft.com/office/drawing/2014/main" id="{210AD713-F884-4736-48DD-570BBC332C2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94628" y="1264340"/>
            <a:ext cx="3338882"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sp>
        <p:nvSpPr>
          <p:cNvPr id="3" name="CuadroTexto 2">
            <a:extLst>
              <a:ext uri="{FF2B5EF4-FFF2-40B4-BE49-F238E27FC236}">
                <a16:creationId xmlns:a16="http://schemas.microsoft.com/office/drawing/2014/main" id="{B4B47405-4F45-AAE8-AC94-AF5B4435CA74}"/>
              </a:ext>
            </a:extLst>
          </p:cNvPr>
          <p:cNvSpPr txBox="1"/>
          <p:nvPr/>
        </p:nvSpPr>
        <p:spPr>
          <a:xfrm>
            <a:off x="193040" y="79920"/>
            <a:ext cx="11805920" cy="400712"/>
          </a:xfrm>
          <a:prstGeom prst="rect">
            <a:avLst/>
          </a:prstGeom>
          <a:noFill/>
        </p:spPr>
        <p:txBody>
          <a:bodyPr wrap="square">
            <a:prstTxWarp prst="textPlain">
              <a:avLst/>
            </a:prstTxWarp>
            <a:spAutoFit/>
          </a:bodyPr>
          <a:lstStyle/>
          <a:p>
            <a:pPr lvl="0" algn="ctr">
              <a:defRPr/>
            </a:pPr>
            <a:r>
              <a:rPr lang="te-IN" sz="2400" b="1" dirty="0">
                <a:ln w="22225">
                  <a:noFill/>
                  <a:prstDash val="solid"/>
                </a:ln>
                <a:solidFill>
                  <a:srgbClr val="FFFF99"/>
                </a:solidFill>
                <a:effectLst>
                  <a:outerShdw blurRad="38100" dist="38100" dir="2700000" algn="tl">
                    <a:srgbClr val="000000"/>
                  </a:outerShdw>
                </a:effectLst>
                <a:latin typeface="Sree Krushnadevaraya" pitchFamily="2" charset="0"/>
                <a:cs typeface="Sree Krushnadevaraya" pitchFamily="2" charset="0"/>
              </a:rPr>
              <a:t>మనం ఇప్పుడు దేవునితో నేరుగా ఎందుకు సంభాషించలేము?</a:t>
            </a:r>
          </a:p>
        </p:txBody>
      </p:sp>
      <p:sp>
        <p:nvSpPr>
          <p:cNvPr id="4" name="CuadroTexto 3">
            <a:extLst>
              <a:ext uri="{FF2B5EF4-FFF2-40B4-BE49-F238E27FC236}">
                <a16:creationId xmlns:a16="http://schemas.microsoft.com/office/drawing/2014/main" id="{27068971-3808-4BDD-0F68-E0C818825488}"/>
              </a:ext>
            </a:extLst>
          </p:cNvPr>
          <p:cNvSpPr txBox="1"/>
          <p:nvPr/>
        </p:nvSpPr>
        <p:spPr>
          <a:xfrm>
            <a:off x="0" y="592048"/>
            <a:ext cx="12192000" cy="646331"/>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Sree Krushnadevaraya" pitchFamily="2" charset="0"/>
                <a:cs typeface="Sree Krushnadevaraya" pitchFamily="2" charset="0"/>
              </a:rPr>
              <a:t>“</a:t>
            </a:r>
            <a:r>
              <a:rPr lang="te-IN" b="1" dirty="0">
                <a:solidFill>
                  <a:prstClr val="white"/>
                </a:solidFill>
                <a:effectLst>
                  <a:glow rad="88900">
                    <a:srgbClr val="6542BF"/>
                  </a:glow>
                  <a:outerShdw blurRad="38100" dist="38100" dir="2700000" algn="tl">
                    <a:srgbClr val="000000"/>
                  </a:outerShdw>
                </a:effectLst>
                <a:latin typeface="Sree Krushnadevaraya" pitchFamily="2" charset="0"/>
                <a:cs typeface="Sree Krushnadevaraya" pitchFamily="2" charset="0"/>
              </a:rPr>
              <a:t>అప్పుడాయన ఆదామును వెళ్లగొట్టి ఏదెను తోటకు తూర్పుదిక్కున కెరూబులను, జీవవృక్షమునకు పోవు మార్గమును కాచుటకు ఇటు అటు తిరుగుచున్న ఖడ్గజ్వాలను నిలువబెట్టెను.</a:t>
            </a:r>
            <a:r>
              <a:rPr kumimoji="0" lang="en" sz="18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Sree Krushnadevaraya" pitchFamily="2" charset="0"/>
                <a:cs typeface="Sree Krushnadevaraya" pitchFamily="2" charset="0"/>
              </a:rPr>
              <a:t>” </a:t>
            </a:r>
            <a:r>
              <a:rPr kumimoji="0" lang="en" sz="14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Sree Krushnadevaraya" pitchFamily="2" charset="0"/>
                <a:cs typeface="Sree Krushnadevaraya" pitchFamily="2" charset="0"/>
              </a:rPr>
              <a:t>(</a:t>
            </a:r>
            <a:r>
              <a:rPr lang="te-IN" sz="1400" b="1" dirty="0">
                <a:solidFill>
                  <a:prstClr val="white"/>
                </a:solidFill>
                <a:effectLst>
                  <a:glow rad="88900">
                    <a:srgbClr val="6542BF"/>
                  </a:glow>
                  <a:outerShdw blurRad="38100" dist="38100" dir="2700000" algn="tl">
                    <a:srgbClr val="000000"/>
                  </a:outerShdw>
                </a:effectLst>
                <a:latin typeface="Sree Krushnadevaraya" pitchFamily="2" charset="0"/>
                <a:cs typeface="Sree Krushnadevaraya" pitchFamily="2" charset="0"/>
              </a:rPr>
              <a:t>ఆదికాండము</a:t>
            </a:r>
            <a:r>
              <a:rPr lang="en-US" sz="1400" b="1" dirty="0">
                <a:solidFill>
                  <a:prstClr val="white"/>
                </a:solidFill>
                <a:effectLst>
                  <a:glow rad="88900">
                    <a:srgbClr val="6542BF"/>
                  </a:glow>
                  <a:outerShdw blurRad="38100" dist="38100" dir="2700000" algn="tl">
                    <a:srgbClr val="000000"/>
                  </a:outerShdw>
                </a:effectLst>
                <a:latin typeface="Sree Krushnadevaraya" pitchFamily="2" charset="0"/>
                <a:cs typeface="Sree Krushnadevaraya" pitchFamily="2" charset="0"/>
              </a:rPr>
              <a:t> </a:t>
            </a:r>
            <a:r>
              <a:rPr kumimoji="0" lang="en" sz="14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Sree Krushnadevaraya" pitchFamily="2" charset="0"/>
                <a:cs typeface="Sree Krushnadevaraya" pitchFamily="2" charset="0"/>
              </a:rPr>
              <a:t>3:24)</a:t>
            </a:r>
          </a:p>
        </p:txBody>
      </p:sp>
      <p:sp>
        <p:nvSpPr>
          <p:cNvPr id="5" name="CuadroTexto 4">
            <a:extLst>
              <a:ext uri="{FF2B5EF4-FFF2-40B4-BE49-F238E27FC236}">
                <a16:creationId xmlns:a16="http://schemas.microsoft.com/office/drawing/2014/main" id="{5BC786AE-3E4A-959B-8591-452ADF3EEEFB}"/>
              </a:ext>
            </a:extLst>
          </p:cNvPr>
          <p:cNvSpPr txBox="1"/>
          <p:nvPr/>
        </p:nvSpPr>
        <p:spPr>
          <a:xfrm>
            <a:off x="3538215" y="1434016"/>
            <a:ext cx="4028760" cy="1938992"/>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పాపం చేసిన ఆ దంపతులకు దేవుడు వారి పాపం యొక్క పర్యవసానాలను తెలియజేశాడు; వాటిలో ఏదేను తోట నుండి వెలివేయబడిన తర్వాత ఇకపై దేవునితో నేరుగా మాట్లాడలేకపోవడం కూడా ఒకటి (ఆదికాండము 3:16-24).</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9" name="CuadroTexto 8">
            <a:extLst>
              <a:ext uri="{FF2B5EF4-FFF2-40B4-BE49-F238E27FC236}">
                <a16:creationId xmlns:a16="http://schemas.microsoft.com/office/drawing/2014/main" id="{19B914D5-5EBD-D446-1E5F-4006744B21DD}"/>
              </a:ext>
            </a:extLst>
          </p:cNvPr>
          <p:cNvSpPr txBox="1"/>
          <p:nvPr/>
        </p:nvSpPr>
        <p:spPr>
          <a:xfrm>
            <a:off x="3038475" y="3474374"/>
            <a:ext cx="9153525" cy="707886"/>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పాపం యొక్క పర్యవసానాలను తెలియజేయడానికి ముందే, దేవుడు వారికి పరిష్కారాన్ని చూపించాడు: హవ్వ సంతానంలో ఒకరు సాతాను శక్తిని అంతం చేసి, మానవాళిని పునరుద్ధరిస్తారు (ఆదికాండము 3:15).</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1" name="CuadroTexto 10">
            <a:extLst>
              <a:ext uri="{FF2B5EF4-FFF2-40B4-BE49-F238E27FC236}">
                <a16:creationId xmlns:a16="http://schemas.microsoft.com/office/drawing/2014/main" id="{95EC5FBD-975A-9C4D-27E6-E3E3B006D542}"/>
              </a:ext>
            </a:extLst>
          </p:cNvPr>
          <p:cNvSpPr txBox="1"/>
          <p:nvPr/>
        </p:nvSpPr>
        <p:spPr>
          <a:xfrm>
            <a:off x="3046351" y="4444023"/>
            <a:ext cx="4992843" cy="163121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ప్రవక్తల ద్వారా, విమోచన ఏ విధంగా జరుగుతుందో దేవుడు తెలియజేశాడు: దేవుడే స్వయంగా మానవ రూపం దాల్చి, మన పాపాల కోసం మరణాన్ని అనుభవించి, తిరిగి లేచి, మనకు నిత్యజీవాన్ని ప్రసాదిస్తాడు (యెషయా 9:6; 53:6, 10-11).</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3" name="CuadroTexto 12">
            <a:extLst>
              <a:ext uri="{FF2B5EF4-FFF2-40B4-BE49-F238E27FC236}">
                <a16:creationId xmlns:a16="http://schemas.microsoft.com/office/drawing/2014/main" id="{55103319-64E3-E768-C0C7-BECB9958CC0F}"/>
              </a:ext>
            </a:extLst>
          </p:cNvPr>
          <p:cNvSpPr txBox="1"/>
          <p:nvPr/>
        </p:nvSpPr>
        <p:spPr>
          <a:xfrm>
            <a:off x="7615236" y="1152067"/>
            <a:ext cx="4382136" cy="400110"/>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వీటి పర్యవసానాలు:</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2396872402"/>
              </p:ext>
            </p:extLst>
          </p:nvPr>
        </p:nvGraphicFramePr>
        <p:xfrm>
          <a:off x="7566975" y="1345068"/>
          <a:ext cx="4543743"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3046351" y="6083002"/>
            <a:ext cx="4992844"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పాపం ఉద్భవించిన వెంటనే, రక్షకుని గురించిన వాగ్దానం కూడా ఉద్భవించింది.</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9259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heel(8)">
                                      <p:cBhvr>
                                        <p:cTn id="21" dur="750"/>
                                        <p:tgtEl>
                                          <p:spTgt spid="2"/>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3" dur="1000" fill="hold"/>
                                        <p:tgtEl>
                                          <p:spTgt spid="1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5"/>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800" decel="100000"/>
                                        <p:tgtEl>
                                          <p:spTgt spid="12"/>
                                        </p:tgtEl>
                                      </p:cBhvr>
                                    </p:animEffect>
                                    <p:anim calcmode="lin" valueType="num">
                                      <p:cBhvr>
                                        <p:cTn id="85" dur="800" decel="100000" fill="hold"/>
                                        <p:tgtEl>
                                          <p:spTgt spid="12"/>
                                        </p:tgtEl>
                                        <p:attrNameLst>
                                          <p:attrName>style.rotation</p:attrName>
                                        </p:attrNameLst>
                                      </p:cBhvr>
                                      <p:tavLst>
                                        <p:tav tm="0">
                                          <p:val>
                                            <p:fltVal val="-90"/>
                                          </p:val>
                                        </p:tav>
                                        <p:tav tm="100000">
                                          <p:val>
                                            <p:fltVal val="0"/>
                                          </p:val>
                                        </p:tav>
                                      </p:tavLst>
                                    </p:anim>
                                    <p:anim calcmode="lin" valueType="num">
                                      <p:cBhvr>
                                        <p:cTn id="86" dur="800" decel="100000" fill="hold"/>
                                        <p:tgtEl>
                                          <p:spTgt spid="12"/>
                                        </p:tgtEl>
                                        <p:attrNameLst>
                                          <p:attrName>ppt_x</p:attrName>
                                        </p:attrNameLst>
                                      </p:cBhvr>
                                      <p:tavLst>
                                        <p:tav tm="0">
                                          <p:val>
                                            <p:strVal val="#ppt_x+0.4"/>
                                          </p:val>
                                        </p:tav>
                                        <p:tav tm="100000">
                                          <p:val>
                                            <p:strVal val="#ppt_x-0.05"/>
                                          </p:val>
                                        </p:tav>
                                      </p:tavLst>
                                    </p:anim>
                                    <p:anim calcmode="lin" valueType="num">
                                      <p:cBhvr>
                                        <p:cTn id="87" dur="800" decel="100000" fill="hold"/>
                                        <p:tgtEl>
                                          <p:spTgt spid="12"/>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6292167F-FFC4-17F8-2CBB-82757D68F56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48190" y="4623838"/>
            <a:ext cx="2143120"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Imagen 19">
            <a:extLst>
              <a:ext uri="{FF2B5EF4-FFF2-40B4-BE49-F238E27FC236}">
                <a16:creationId xmlns:a16="http://schemas.microsoft.com/office/drawing/2014/main" id="{2F3CDB57-55AF-4CDD-6AEB-C5C33A8EDFB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874641" y="2357407"/>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9" name="Imagen 18">
            <a:extLst>
              <a:ext uri="{FF2B5EF4-FFF2-40B4-BE49-F238E27FC236}">
                <a16:creationId xmlns:a16="http://schemas.microsoft.com/office/drawing/2014/main" id="{D0F0CDA5-E30D-45A0-9D1F-9D8ECD6360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874641"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8" name="Imagen 17">
            <a:extLst>
              <a:ext uri="{FF2B5EF4-FFF2-40B4-BE49-F238E27FC236}">
                <a16:creationId xmlns:a16="http://schemas.microsoft.com/office/drawing/2014/main" id="{0EC30647-B1C4-CB0A-B071-ABFAE6B2E7A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65875" y="4623838"/>
            <a:ext cx="2143120"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3C7ED4CC-4677-ECDE-83B2-63879DDE809F}"/>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65875"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3" name="Imagen 12">
            <a:extLst>
              <a:ext uri="{FF2B5EF4-FFF2-40B4-BE49-F238E27FC236}">
                <a16:creationId xmlns:a16="http://schemas.microsoft.com/office/drawing/2014/main" id="{9430D1C2-BFCE-07D4-23E4-DF56B87683BB}"/>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uadroTexto 2">
            <a:extLst>
              <a:ext uri="{FF2B5EF4-FFF2-40B4-BE49-F238E27FC236}">
                <a16:creationId xmlns:a16="http://schemas.microsoft.com/office/drawing/2014/main" id="{CCE2C930-6DA5-A228-323E-9F1D38B88449}"/>
              </a:ext>
            </a:extLst>
          </p:cNvPr>
          <p:cNvSpPr txBox="1"/>
          <p:nvPr/>
        </p:nvSpPr>
        <p:spPr>
          <a:xfrm>
            <a:off x="2377630" y="10510"/>
            <a:ext cx="7470561" cy="1200329"/>
          </a:xfrm>
          <a:prstGeom prst="rect">
            <a:avLst/>
          </a:prstGeom>
          <a:noFill/>
          <a:effectLst/>
        </p:spPr>
        <p:txBody>
          <a:bodyPr wrap="square">
            <a:spAutoFit/>
            <a:scene3d>
              <a:camera prst="orthographicFront"/>
              <a:lightRig rig="threePt" dir="t"/>
            </a:scene3d>
            <a:sp3d extrusionH="57150">
              <a:bevelT w="38100" h="38100"/>
            </a:sp3d>
          </a:bodyPr>
          <a:lstStyle/>
          <a:p>
            <a:pPr lvl="0" algn="ctr">
              <a:defRPr/>
            </a:pPr>
            <a:r>
              <a:rPr lang="te-IN" sz="3600" b="1"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latin typeface="Sree Krushnadevaraya" pitchFamily="2" charset="0"/>
                <a:cs typeface="Sree Krushnadevaraya" pitchFamily="2" charset="0"/>
              </a:rPr>
              <a:t>ఈ రోజు మనం దేవునితో ఎలా సంభాషించగలము?</a:t>
            </a:r>
            <a:endParaRPr kumimoji="0" lang="en" sz="3600" b="1" i="0" u="none" strike="noStrike" kern="1200" cap="none" spc="0" normalizeH="0" baseline="0" noProof="0"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effectLst/>
              <a:uLnTx/>
              <a:uFillTx/>
              <a:latin typeface="Sree Krushnadevaraya" pitchFamily="2" charset="0"/>
              <a:cs typeface="Sree Krushnadevaraya" pitchFamily="2" charset="0"/>
            </a:endParaRPr>
          </a:p>
        </p:txBody>
      </p:sp>
      <p:sp>
        <p:nvSpPr>
          <p:cNvPr id="4" name="CuadroTexto 3">
            <a:extLst>
              <a:ext uri="{FF2B5EF4-FFF2-40B4-BE49-F238E27FC236}">
                <a16:creationId xmlns:a16="http://schemas.microsoft.com/office/drawing/2014/main" id="{87B098BB-CE4A-7D4F-89FC-08F4C43F3B1F}"/>
              </a:ext>
            </a:extLst>
          </p:cNvPr>
          <p:cNvSpPr txBox="1"/>
          <p:nvPr/>
        </p:nvSpPr>
        <p:spPr>
          <a:xfrm>
            <a:off x="2236182" y="1130872"/>
            <a:ext cx="7747881" cy="1015663"/>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2000" b="1" i="0" u="none" strike="noStrike" kern="1200" cap="none" spc="0" normalizeH="0" baseline="0" noProof="0" dirty="0">
                <a:ln>
                  <a:noFill/>
                </a:ln>
                <a:solidFill>
                  <a:srgbClr val="009999">
                    <a:lumMod val="75000"/>
                  </a:srgbClr>
                </a:solidFill>
                <a:effectLst/>
                <a:uLnTx/>
                <a:uFillTx/>
                <a:latin typeface="Sree Krushnadevaraya" pitchFamily="2" charset="0"/>
                <a:cs typeface="Sree Krushnadevaraya" pitchFamily="2" charset="0"/>
              </a:rPr>
              <a:t>“</a:t>
            </a:r>
            <a:r>
              <a:rPr lang="te-IN" sz="2000" b="1" dirty="0">
                <a:solidFill>
                  <a:srgbClr val="009999">
                    <a:lumMod val="75000"/>
                  </a:srgbClr>
                </a:solidFill>
                <a:latin typeface="Sree Krushnadevaraya" pitchFamily="2" charset="0"/>
                <a:cs typeface="Sree Krushnadevaraya" pitchFamily="2" charset="0"/>
              </a:rPr>
              <a:t>నరపుత్రుడా, నేను నిన్ను ఇశ్రాయేలీయులకు కావలివానిగా నియమించియున్నాను గనుక నీవు నా నోటిమాటను విని నాకు ప్రతిగా వారిని హెచ్చరిక చేయవలెను</a:t>
            </a:r>
            <a:r>
              <a:rPr kumimoji="0" lang="en" sz="2000" b="1" i="0" u="none" strike="noStrike" kern="1200" cap="none" spc="0" normalizeH="0" baseline="0" noProof="0" dirty="0">
                <a:ln>
                  <a:noFill/>
                </a:ln>
                <a:solidFill>
                  <a:srgbClr val="009999">
                    <a:lumMod val="75000"/>
                  </a:srgbClr>
                </a:solidFill>
                <a:effectLst/>
                <a:uLnTx/>
                <a:uFillTx/>
                <a:latin typeface="Sree Krushnadevaraya" pitchFamily="2" charset="0"/>
                <a:cs typeface="Sree Krushnadevaraya" pitchFamily="2" charset="0"/>
              </a:rPr>
              <a:t>.”</a:t>
            </a:r>
          </a:p>
          <a:p>
            <a:pPr lvl="0" algn="ctr">
              <a:defRPr/>
            </a:pPr>
            <a:r>
              <a:rPr kumimoji="0" lang="en" sz="2000" b="1" i="0" u="none" strike="noStrike" kern="1200" cap="none" spc="0" normalizeH="0" baseline="0" noProof="0" dirty="0">
                <a:ln>
                  <a:noFill/>
                </a:ln>
                <a:solidFill>
                  <a:srgbClr val="009999">
                    <a:lumMod val="75000"/>
                  </a:srgbClr>
                </a:solidFill>
                <a:effectLst/>
                <a:uLnTx/>
                <a:uFillTx/>
                <a:latin typeface="Sree Krushnadevaraya" pitchFamily="2" charset="0"/>
                <a:cs typeface="Sree Krushnadevaraya" pitchFamily="2" charset="0"/>
              </a:rPr>
              <a:t> (</a:t>
            </a:r>
            <a:r>
              <a:rPr lang="te-IN" sz="2000" b="1" dirty="0">
                <a:solidFill>
                  <a:srgbClr val="009999">
                    <a:lumMod val="75000"/>
                  </a:srgbClr>
                </a:solidFill>
                <a:latin typeface="Sree Krushnadevaraya" pitchFamily="2" charset="0"/>
                <a:cs typeface="Sree Krushnadevaraya" pitchFamily="2" charset="0"/>
              </a:rPr>
              <a:t>యెహెఙ్కేలు</a:t>
            </a:r>
            <a:r>
              <a:rPr kumimoji="0" lang="en" sz="2000" b="1" i="0" u="none" strike="noStrike" kern="1200" cap="none" spc="0" normalizeH="0" baseline="0" noProof="0" dirty="0">
                <a:ln>
                  <a:noFill/>
                </a:ln>
                <a:solidFill>
                  <a:srgbClr val="009999">
                    <a:lumMod val="75000"/>
                  </a:srgbClr>
                </a:solidFill>
                <a:effectLst/>
                <a:uLnTx/>
                <a:uFillTx/>
                <a:latin typeface="Sree Krushnadevaraya" pitchFamily="2" charset="0"/>
                <a:cs typeface="Sree Krushnadevaraya" pitchFamily="2" charset="0"/>
              </a:rPr>
              <a:t> 33:7)</a:t>
            </a:r>
          </a:p>
        </p:txBody>
      </p:sp>
      <p:sp>
        <p:nvSpPr>
          <p:cNvPr id="5" name="CuadroTexto 4">
            <a:extLst>
              <a:ext uri="{FF2B5EF4-FFF2-40B4-BE49-F238E27FC236}">
                <a16:creationId xmlns:a16="http://schemas.microsoft.com/office/drawing/2014/main" id="{29EB4AE0-DC77-B41F-FC4C-AD1B7FDD46DF}"/>
              </a:ext>
            </a:extLst>
          </p:cNvPr>
          <p:cNvSpPr txBox="1"/>
          <p:nvPr/>
        </p:nvSpPr>
        <p:spPr>
          <a:xfrm>
            <a:off x="2377631" y="2264872"/>
            <a:ext cx="7470560" cy="707886"/>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నేడు మనతో సంభాషించడానికి, దేవుడు రెండు "ఆధార గ్రంథాలను" రాశాడు: అవి సృష్టి మరియు బైబిల్ (రోమీయులకు 1:20; 2 తిమోతికి 3:15).</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7" name="CuadroTexto 6">
            <a:extLst>
              <a:ext uri="{FF2B5EF4-FFF2-40B4-BE49-F238E27FC236}">
                <a16:creationId xmlns:a16="http://schemas.microsoft.com/office/drawing/2014/main" id="{B130ED01-C6AB-8B09-8927-34D3E6D15D2E}"/>
              </a:ext>
            </a:extLst>
          </p:cNvPr>
          <p:cNvSpPr txBox="1"/>
          <p:nvPr/>
        </p:nvSpPr>
        <p:spPr>
          <a:xfrm>
            <a:off x="2360223" y="5786610"/>
            <a:ext cx="7436739" cy="1015663"/>
          </a:xfrm>
          <a:prstGeom prst="rect">
            <a:avLst/>
          </a:prstGeom>
          <a:noFill/>
        </p:spPr>
        <p:txBody>
          <a:bodyPr wrap="square">
            <a:spAutoFit/>
          </a:bodyPr>
          <a:lstStyle/>
          <a:p>
            <a:pPr lvl="0">
              <a:spcBef>
                <a:spcPts val="600"/>
              </a:spcBef>
              <a:defRPr/>
            </a:pPr>
            <a:r>
              <a:rPr lang="te-IN" sz="2000" b="1" dirty="0">
                <a:solidFill>
                  <a:schemeClr val="tx2">
                    <a:lumMod val="50000"/>
                  </a:schemeClr>
                </a:solidFill>
                <a:latin typeface="Sree Krushnadevaraya" pitchFamily="2" charset="0"/>
                <a:cs typeface="Sree Krushnadevaraya" pitchFamily="2" charset="0"/>
              </a:rPr>
              <a:t>అంతేకాకుండా, దేవుడు ప్రార్థన (కీర్తన 5:2), దేవదూతలు (అపొస్తలుల కార్యములు 8:26), ప్రవక్తలు (యోవేలు 2:28) మరియు ముఖ్యంగా పరిశుద్ధాత్మ (యోహాను 14:26) ద్వారా మనతో సంభాషిస్తాడు.</a:t>
            </a:r>
            <a:endParaRPr kumimoji="0" lang="en" sz="2000" b="1" i="0" u="none" strike="noStrike" kern="1200" cap="none" spc="0" normalizeH="0" baseline="0" noProof="0" dirty="0">
              <a:ln>
                <a:noFill/>
              </a:ln>
              <a:solidFill>
                <a:schemeClr val="tx2">
                  <a:lumMod val="50000"/>
                </a:schemeClr>
              </a:solidFill>
              <a:effectLst/>
              <a:uLnTx/>
              <a:uFillTx/>
              <a:latin typeface="Sree Krushnadevaraya" pitchFamily="2" charset="0"/>
              <a:cs typeface="Sree Krushnadevaraya" pitchFamily="2" charset="0"/>
            </a:endParaRP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360223" y="4908766"/>
            <a:ext cx="7436739"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అందులో మనం ఎవరమో, ఎక్కడి నుండి వచ్చామో, ఎక్కడికి వెళ్తున్నామో తెలుసుకుంటాం. అక్కడ మన జీవితాల పట్ల దేవుని సంకల్పాన్ని కనుగొంటాం.</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374843" y="3091916"/>
            <a:ext cx="7436739" cy="1631216"/>
          </a:xfrm>
          <a:prstGeom prst="rect">
            <a:avLst/>
          </a:prstGeom>
          <a:noFill/>
        </p:spPr>
        <p:txBody>
          <a:bodyPr wrap="square">
            <a:spAutoFit/>
          </a:bodyPr>
          <a:lstStyle/>
          <a:p>
            <a:pPr lvl="0">
              <a:spcBef>
                <a:spcPts val="600"/>
              </a:spcBef>
              <a:defRPr/>
            </a:pPr>
            <a:r>
              <a:rPr lang="te-IN" sz="2000" b="1" dirty="0">
                <a:solidFill>
                  <a:schemeClr val="tx2">
                    <a:lumMod val="50000"/>
                  </a:schemeClr>
                </a:solidFill>
                <a:latin typeface="Sree Krushnadevaraya" pitchFamily="2" charset="0"/>
                <a:cs typeface="Sree Krushnadevaraya" pitchFamily="2" charset="0"/>
              </a:rPr>
              <a:t>సృష్టి మనకు సృష్టికర్త గురించి తెలియజేస్తున్నప్పటికీ, అది పాపం వల్ల తీవ్రంగా కలుషితమైంది. అయితే, దేవుని నుండి సందేశాలను పొందిన ప్రవక్తల ద్వారా అందించబడిన స్పష్టమైన మరియు ప్రత్యక్ష మార్గదర్శకాలు బైబిల్‌లో ఉన్నాయి. అంతేకాకుండా, యేసు జీవితం మరియు పరిచర్యలో దేవుని అత్యంత పరిపూర్ణమైన ప్రత్యక్షతను కూడా మనం బైబిల్‌లో చూడవచ్చు (హెబ్రీయులకు 1:1-2).</a:t>
            </a:r>
            <a:endParaRPr kumimoji="0" lang="en" sz="2000" b="1" i="0" u="none" strike="noStrike" kern="1200" cap="none" spc="0" normalizeH="0" baseline="0" noProof="0" dirty="0">
              <a:ln>
                <a:noFill/>
              </a:ln>
              <a:solidFill>
                <a:schemeClr val="tx2">
                  <a:lumMod val="50000"/>
                </a:schemeClr>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427416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heel(4)">
                                      <p:cBhvr>
                                        <p:cTn id="34" dur="750"/>
                                        <p:tgtEl>
                                          <p:spTgt spid="13"/>
                                        </p:tgtEl>
                                      </p:cBhvr>
                                    </p:animEffect>
                                  </p:childTnLst>
                                </p:cTn>
                              </p:par>
                              <p:par>
                                <p:cTn id="35" presetID="21" presetClass="entr" presetSubtype="4"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heel(4)">
                                      <p:cBhvr>
                                        <p:cTn id="37" dur="750"/>
                                        <p:tgtEl>
                                          <p:spTgt spid="19"/>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fltVal val="0.5"/>
                                          </p:val>
                                        </p:tav>
                                        <p:tav tm="100000">
                                          <p:val>
                                            <p:strVal val="#ppt_x"/>
                                          </p:val>
                                        </p:tav>
                                      </p:tavLst>
                                    </p:anim>
                                    <p:anim calcmode="lin" valueType="num">
                                      <p:cBhvr>
                                        <p:cTn id="50" dur="500" fill="hold"/>
                                        <p:tgtEl>
                                          <p:spTgt spid="17"/>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anim calcmode="lin" valueType="num">
                                      <p:cBhvr>
                                        <p:cTn id="56" dur="500" fill="hold"/>
                                        <p:tgtEl>
                                          <p:spTgt spid="20"/>
                                        </p:tgtEl>
                                        <p:attrNameLst>
                                          <p:attrName>ppt_x</p:attrName>
                                        </p:attrNameLst>
                                      </p:cBhvr>
                                      <p:tavLst>
                                        <p:tav tm="0">
                                          <p:val>
                                            <p:fltVal val="0.5"/>
                                          </p:val>
                                        </p:tav>
                                        <p:tav tm="100000">
                                          <p:val>
                                            <p:strVal val="#ppt_x"/>
                                          </p:val>
                                        </p:tav>
                                      </p:tavLst>
                                    </p:anim>
                                    <p:anim calcmode="lin" valueType="num">
                                      <p:cBhvr>
                                        <p:cTn id="57" dur="500" fill="hold"/>
                                        <p:tgtEl>
                                          <p:spTgt spid="20"/>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1000" fill="hold"/>
                                        <p:tgtEl>
                                          <p:spTgt spid="18"/>
                                        </p:tgtEl>
                                        <p:attrNameLst>
                                          <p:attrName>ppt_w</p:attrName>
                                        </p:attrNameLst>
                                      </p:cBhvr>
                                      <p:tavLst>
                                        <p:tav tm="0">
                                          <p:val>
                                            <p:fltVal val="0"/>
                                          </p:val>
                                        </p:tav>
                                        <p:tav tm="100000">
                                          <p:val>
                                            <p:strVal val="#ppt_w"/>
                                          </p:val>
                                        </p:tav>
                                      </p:tavLst>
                                    </p:anim>
                                    <p:anim calcmode="lin" valueType="num">
                                      <p:cBhvr>
                                        <p:cTn id="67" dur="1000" fill="hold"/>
                                        <p:tgtEl>
                                          <p:spTgt spid="18"/>
                                        </p:tgtEl>
                                        <p:attrNameLst>
                                          <p:attrName>ppt_h</p:attrName>
                                        </p:attrNameLst>
                                      </p:cBhvr>
                                      <p:tavLst>
                                        <p:tav tm="0">
                                          <p:val>
                                            <p:fltVal val="0"/>
                                          </p:val>
                                        </p:tav>
                                        <p:tav tm="100000">
                                          <p:val>
                                            <p:strVal val="#ppt_h"/>
                                          </p:val>
                                        </p:tav>
                                      </p:tavLst>
                                    </p:anim>
                                    <p:anim calcmode="lin" valueType="num">
                                      <p:cBhvr>
                                        <p:cTn id="68" dur="1000" fill="hold"/>
                                        <p:tgtEl>
                                          <p:spTgt spid="18"/>
                                        </p:tgtEl>
                                        <p:attrNameLst>
                                          <p:attrName>style.rotation</p:attrName>
                                        </p:attrNameLst>
                                      </p:cBhvr>
                                      <p:tavLst>
                                        <p:tav tm="0">
                                          <p:val>
                                            <p:fltVal val="90"/>
                                          </p:val>
                                        </p:tav>
                                        <p:tav tm="100000">
                                          <p:val>
                                            <p:fltVal val="0"/>
                                          </p:val>
                                        </p:tav>
                                      </p:tavLst>
                                    </p:anim>
                                    <p:animEffect transition="in" filter="fade">
                                      <p:cBhvr>
                                        <p:cTn id="69" dur="1000"/>
                                        <p:tgtEl>
                                          <p:spTgt spid="18"/>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randombar(vertical)">
                                      <p:cBhvr>
                                        <p:cTn id="78" dur="500"/>
                                        <p:tgtEl>
                                          <p:spTgt spid="21"/>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FBF7BA-2AF4-FC47-1488-A8AA77C015F9}"/>
              </a:ext>
            </a:extLst>
          </p:cNvPr>
          <p:cNvSpPr txBox="1"/>
          <p:nvPr/>
        </p:nvSpPr>
        <p:spPr>
          <a:xfrm>
            <a:off x="730468" y="351234"/>
            <a:ext cx="10731063" cy="5940088"/>
          </a:xfrm>
          <a:prstGeom prst="rect">
            <a:avLst/>
          </a:prstGeom>
          <a:noFill/>
        </p:spPr>
        <p:txBody>
          <a:bodyPr wrap="square">
            <a:spAutoFit/>
          </a:bodyPr>
          <a:lstStyle/>
          <a:p>
            <a:pPr lvl="0">
              <a:spcBef>
                <a:spcPts val="600"/>
              </a:spcBef>
              <a:defRPr/>
            </a:pPr>
            <a:r>
              <a:rPr lang="en-US" sz="2400" b="1" dirty="0">
                <a:solidFill>
                  <a:prstClr val="black"/>
                </a:solidFill>
                <a:latin typeface="Sree Krushnadevaraya" pitchFamily="2" charset="0"/>
                <a:cs typeface="Sree Krushnadevaraya" pitchFamily="2" charset="0"/>
              </a:rPr>
              <a:t>“</a:t>
            </a:r>
            <a:r>
              <a:rPr lang="te-IN" sz="2400" b="1" dirty="0">
                <a:solidFill>
                  <a:prstClr val="black"/>
                </a:solidFill>
                <a:latin typeface="Sree Krushnadevaraya" pitchFamily="2" charset="0"/>
                <a:cs typeface="Sree Krushnadevaraya" pitchFamily="2" charset="0"/>
              </a:rPr>
              <a:t>మానవునికి మరియు దేవునికి మధ్య సహకారం ఉండవలసి ఉంది. కానీ ఆదాము చేసిన అతిక్రమం వలన ఈ ప్రణాళికకు గొప్ప ఆటంకం కలిగింది. సాతాను అతడిని పాపంలోకి నడిపించాడు, మరియు అతడు పాపం చేయని సమయంలో చేసినట్లుగా, పాపం చేసిన తర్వాత ప్రభువు అతనితో సంభాషించలేదు.</a:t>
            </a:r>
          </a:p>
          <a:p>
            <a:pPr lvl="0">
              <a:spcBef>
                <a:spcPts val="600"/>
              </a:spcBef>
              <a:defRPr/>
            </a:pPr>
            <a:endParaRPr lang="te-IN" sz="2400" b="1" dirty="0">
              <a:solidFill>
                <a:prstClr val="black"/>
              </a:solidFill>
              <a:latin typeface="Sree Krushnadevaraya" pitchFamily="2" charset="0"/>
              <a:cs typeface="Sree Krushnadevaraya" pitchFamily="2" charset="0"/>
            </a:endParaRPr>
          </a:p>
          <a:p>
            <a:pPr lvl="0">
              <a:spcBef>
                <a:spcPts val="600"/>
              </a:spcBef>
              <a:defRPr/>
            </a:pPr>
            <a:r>
              <a:rPr lang="te-IN" sz="2400" b="1" dirty="0">
                <a:solidFill>
                  <a:prstClr val="black"/>
                </a:solidFill>
                <a:latin typeface="Sree Krushnadevaraya" pitchFamily="2" charset="0"/>
                <a:cs typeface="Sree Krushnadevaraya" pitchFamily="2" charset="0"/>
              </a:rPr>
              <a:t>పతనమైన తరువాత క్రీస్తు ఆదాముకు బోధకుడయ్యాడు. ఆయన మానవాళి పట్ల దేవుని స్థానంలో వ్యవహరించి, ఆ జాతిని తక్షణ మరణం నుండి రక్షించాడు. ఆయన మధ్యవర్తి పదవిని స్వీకరించాడు. ఆదాము, హవ్వలకు తమ విధేయతకు తిరిగి రావడానికి ఒక పరీక్షా కాలం ఇవ్వబడింది, మరియు ఈ ప్రణాళికలో వారి సంతతి అంతా చేర్చబడింది.</a:t>
            </a:r>
          </a:p>
          <a:p>
            <a:pPr lvl="0">
              <a:spcBef>
                <a:spcPts val="600"/>
              </a:spcBef>
              <a:defRPr/>
            </a:pPr>
            <a:endParaRPr lang="te-IN" sz="2400" b="1" dirty="0">
              <a:solidFill>
                <a:prstClr val="black"/>
              </a:solidFill>
              <a:latin typeface="Sree Krushnadevaraya" pitchFamily="2" charset="0"/>
              <a:cs typeface="Sree Krushnadevaraya" pitchFamily="2" charset="0"/>
            </a:endParaRPr>
          </a:p>
          <a:p>
            <a:pPr lvl="0">
              <a:spcBef>
                <a:spcPts val="600"/>
              </a:spcBef>
              <a:defRPr/>
            </a:pPr>
            <a:r>
              <a:rPr lang="te-IN" sz="2400" b="1" dirty="0">
                <a:solidFill>
                  <a:prstClr val="black"/>
                </a:solidFill>
                <a:latin typeface="Sree Krushnadevaraya" pitchFamily="2" charset="0"/>
                <a:cs typeface="Sree Krushnadevaraya" pitchFamily="2" charset="0"/>
              </a:rPr>
              <a:t>దేవుని కుమారుని ప్రాయశ్చిత్తం లేకుండా, దేవుని నుండి మానవునికి ఆశీర్వాదం లేదా రక్షణ అందే అవకాశం ఉండేది కాదు. దేవుడు తన ధర్మశాస్త్ర ఘనత విషయంలో అతిశయించాడు. ఆ ధర్మశాస్త్రాన్ని అతిక్రమించడం దేవునికి మరియు మానవునికి మధ్య భయంకరమైన ఎడబాటుకు కారణమైంది. ఆదాముకు అతని నిర్దోషత్వంలో, తన సృష్టికర్తతో ప్రత్యక్షమైన, ఉచితమైన మరియు సంతోషకరమైన సహవాసం ఇవ్వబడింది. అతని అతిక్రమం తరువాత, దేవుడు క్రీస్తు మరియు దేవదూతల ద్వారా మాత్రమే మానవునితో సంభాషిస్తాడు</a:t>
            </a:r>
            <a:r>
              <a:rPr lang="en-US" sz="2400" b="1" dirty="0">
                <a:solidFill>
                  <a:prstClr val="black"/>
                </a:solidFill>
                <a:latin typeface="Sree Krushnadevaraya" pitchFamily="2" charset="0"/>
                <a:cs typeface="Sree Krushnadevaraya" pitchFamily="2" charset="0"/>
              </a:rPr>
              <a:t>”</a:t>
            </a:r>
            <a:r>
              <a:rPr lang="te-IN" sz="2400" b="1" dirty="0">
                <a:solidFill>
                  <a:prstClr val="black"/>
                </a:solidFill>
                <a:latin typeface="Sree Krushnadevaraya" pitchFamily="2" charset="0"/>
                <a:cs typeface="Sree Krushnadevaraya" pitchFamily="2" charset="0"/>
              </a:rPr>
              <a:t>.</a:t>
            </a:r>
            <a:endParaRPr kumimoji="0" lang="en" sz="24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4" name="CuadroTexto 3">
            <a:extLst>
              <a:ext uri="{FF2B5EF4-FFF2-40B4-BE49-F238E27FC236}">
                <a16:creationId xmlns:a16="http://schemas.microsoft.com/office/drawing/2014/main" id="{AB63CE35-0814-3253-34E3-86B7F486FC19}"/>
              </a:ext>
            </a:extLst>
          </p:cNvPr>
          <p:cNvSpPr txBox="1"/>
          <p:nvPr/>
        </p:nvSpPr>
        <p:spPr>
          <a:xfrm>
            <a:off x="6919537" y="6318190"/>
            <a:ext cx="5094663" cy="461665"/>
          </a:xfrm>
          <a:prstGeom prst="rect">
            <a:avLst/>
          </a:prstGeom>
          <a:noFill/>
        </p:spPr>
        <p:txBody>
          <a:bodyPr wrap="none" rtlCol="0">
            <a:spAutoFit/>
          </a:bodyPr>
          <a:lstStyle/>
          <a:p>
            <a:pPr lvl="0" algn="r">
              <a:defRPr/>
            </a:pPr>
            <a:r>
              <a:rPr lang="te-IN" sz="2400" b="1" dirty="0">
                <a:solidFill>
                  <a:prstClr val="black"/>
                </a:solidFill>
                <a:latin typeface="Sree Krushnadevaraya" pitchFamily="2" charset="0"/>
                <a:cs typeface="Sree Krushnadevaraya" pitchFamily="2" charset="0"/>
              </a:rPr>
              <a:t>ఏ. జి. వైట్ (కాన్ఫ్లిక్ట్ అండ్ కౌరగే, జనవరి 14)</a:t>
            </a:r>
            <a:endParaRPr kumimoji="0" lang="en" sz="24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255283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60E2287-452A-5A2D-2B4F-10346E9C2A7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58112"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8" name="Imagen 7">
            <a:extLst>
              <a:ext uri="{FF2B5EF4-FFF2-40B4-BE49-F238E27FC236}">
                <a16:creationId xmlns:a16="http://schemas.microsoft.com/office/drawing/2014/main" id="{ABE31802-689B-4E7F-73C7-328E724561D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8113" y="3446624"/>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4" name="Imagen 3">
            <a:extLst>
              <a:ext uri="{FF2B5EF4-FFF2-40B4-BE49-F238E27FC236}">
                <a16:creationId xmlns:a16="http://schemas.microsoft.com/office/drawing/2014/main" id="{9A30EB33-E2FF-F7D7-88AB-1AF0210B2CF1}"/>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358114" y="748421"/>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CuadroTexto 1">
            <a:extLst>
              <a:ext uri="{FF2B5EF4-FFF2-40B4-BE49-F238E27FC236}">
                <a16:creationId xmlns:a16="http://schemas.microsoft.com/office/drawing/2014/main" id="{20F672E9-E6F8-53DA-8A3D-587F84180FB8}"/>
              </a:ext>
            </a:extLst>
          </p:cNvPr>
          <p:cNvSpPr txBox="1"/>
          <p:nvPr/>
        </p:nvSpPr>
        <p:spPr>
          <a:xfrm>
            <a:off x="-1" y="50800"/>
            <a:ext cx="12191999" cy="769441"/>
          </a:xfrm>
          <a:prstGeom prst="rect">
            <a:avLst/>
          </a:prstGeom>
          <a:noFill/>
        </p:spPr>
        <p:txBody>
          <a:bodyPr wrap="square" rtlCol="0">
            <a:spAutoFit/>
          </a:bodyPr>
          <a:lstStyle/>
          <a:p>
            <a:pPr lvl="0" algn="ctr">
              <a:defRPr/>
            </a:pPr>
            <a:r>
              <a:rPr lang="te-IN" sz="4400" b="1" dirty="0">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latin typeface="Sree Krushnadevaraya" pitchFamily="2" charset="0"/>
                <a:cs typeface="Sree Krushnadevaraya" pitchFamily="2" charset="0"/>
              </a:rPr>
              <a:t>అనుబంధం: ఎల్లెన్ జి. వైట్ జీవిత చరిత్ర</a:t>
            </a:r>
            <a:endParaRPr kumimoji="0" lang="en" sz="44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4901B4DA-118E-C84A-4DFB-4954DD2C7C77}"/>
              </a:ext>
            </a:extLst>
          </p:cNvPr>
          <p:cNvSpPr txBox="1"/>
          <p:nvPr/>
        </p:nvSpPr>
        <p:spPr>
          <a:xfrm>
            <a:off x="3647088" y="763751"/>
            <a:ext cx="8271641" cy="1015663"/>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యూనిస్ మరియు రాబర్ట్ హార్మన్ దంపతుల ఎనిమిది మంది సంతానంలో చిన్నవారైన ఎల్లెన్ గౌల్డ్ మరియు ఎలిజబెత్ హార్మన్, 1827 నవంబర్ 26న అమెరికాలోని మైన్ రాష్ట్రం, గోర్‌హామ్‌లో జన్మించారు.</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430C9959-2020-3CF2-A495-117B8AE222F8}"/>
              </a:ext>
            </a:extLst>
          </p:cNvPr>
          <p:cNvSpPr txBox="1"/>
          <p:nvPr/>
        </p:nvSpPr>
        <p:spPr>
          <a:xfrm>
            <a:off x="369832" y="2542576"/>
            <a:ext cx="9667547" cy="1015663"/>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ఎల్లెన్‌కు తొమ్మిదేళ్ల వయసున్నప్పుడు, ఆమె సహాధ్యాయి ఒకరు ఆమెపై రాయి విసరడంతో ఆమె ముఖానికి తీవ్ర గాయమైంది. ఆ గాయం వల్ల కలిగిన దీర్ఘకాలిక ప్రభావాల కారణంగా ఆమె చదువు మానేయాల్సి వచ్చింది, అలాగే ఆమె సామాజిక జీవితం కూడా పరిమితమైంది.</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7" name="CuadroTexto 6">
            <a:extLst>
              <a:ext uri="{FF2B5EF4-FFF2-40B4-BE49-F238E27FC236}">
                <a16:creationId xmlns:a16="http://schemas.microsoft.com/office/drawing/2014/main" id="{C71AF794-8CDA-7673-9AA0-E2CBEDB2451A}"/>
              </a:ext>
            </a:extLst>
          </p:cNvPr>
          <p:cNvSpPr txBox="1"/>
          <p:nvPr/>
        </p:nvSpPr>
        <p:spPr>
          <a:xfrm>
            <a:off x="3647088" y="3594969"/>
            <a:ext cx="6505903"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ఆ కుటుంబం విలియం మిల్లర్ బోధనలను స్వీకరించింది, మరియు 1842లో ఎల్లెన్ మెథడిస్ట్ చర్చిలో బాప్టిజం పొందింది.</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9" name="CuadroTexto 8">
            <a:extLst>
              <a:ext uri="{FF2B5EF4-FFF2-40B4-BE49-F238E27FC236}">
                <a16:creationId xmlns:a16="http://schemas.microsoft.com/office/drawing/2014/main" id="{CE83DD52-096B-1348-350B-1A2402CAF9FB}"/>
              </a:ext>
            </a:extLst>
          </p:cNvPr>
          <p:cNvSpPr txBox="1"/>
          <p:nvPr/>
        </p:nvSpPr>
        <p:spPr>
          <a:xfrm>
            <a:off x="3647089" y="4390385"/>
            <a:ext cx="5198332" cy="132343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అయితే పాస్టర్ లెవీ స్టాక్‌మన్ దేవుని నిజమైన ప్రేమను అర్థం చేసుకోవడంలో ఆమెకు సహాయపడేంత వరకు, ఎల్లెన్ దిక్కుతోచని స్థితిలో ఉంటూ, తాను రక్షణకు అర్హురాలిని కానని భావించేది.</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647088" y="5623555"/>
            <a:ext cx="4424857" cy="1015663"/>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ఆ క్షణం నుండే ఆమె యేసును గాఢంగా ప్రేమించింది మరియు తన జీవితాంతం ఆయనకు సేవ చేసింది.</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6" name="CuadroTexto 5">
            <a:extLst>
              <a:ext uri="{FF2B5EF4-FFF2-40B4-BE49-F238E27FC236}">
                <a16:creationId xmlns:a16="http://schemas.microsoft.com/office/drawing/2014/main" id="{C00618FB-C2D1-C259-0F0B-881B65A04840}"/>
              </a:ext>
            </a:extLst>
          </p:cNvPr>
          <p:cNvSpPr txBox="1"/>
          <p:nvPr/>
        </p:nvSpPr>
        <p:spPr>
          <a:xfrm>
            <a:off x="3647088" y="1743552"/>
            <a:ext cx="8271640"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ఆ తర్వాత కొద్ది కాలానికే, తమ టోపీల తయారీ వ్యాపారాన్ని విస్తరించడానికి ఆ కుటుంబం మైన్ (</a:t>
            </a:r>
            <a:r>
              <a:rPr lang="en-IN" sz="2000" b="1" dirty="0">
                <a:solidFill>
                  <a:prstClr val="black"/>
                </a:solidFill>
                <a:latin typeface="Sree Krushnadevaraya" pitchFamily="2" charset="0"/>
                <a:cs typeface="Sree Krushnadevaraya" pitchFamily="2" charset="0"/>
              </a:rPr>
              <a:t>Maine) </a:t>
            </a:r>
            <a:r>
              <a:rPr lang="te-IN" sz="2000" b="1" dirty="0">
                <a:solidFill>
                  <a:prstClr val="black"/>
                </a:solidFill>
                <a:latin typeface="Sree Krushnadevaraya" pitchFamily="2" charset="0"/>
                <a:cs typeface="Sree Krushnadevaraya" pitchFamily="2" charset="0"/>
              </a:rPr>
              <a:t>రాష్ట్రంలోని ప్రధాన నగరమైన పోర్ట్‌ల్యాండ్‌కు తరలివెళ్లింది.</a:t>
            </a:r>
            <a:endParaRPr kumimoji="0" lang="en"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391140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ppt_w/2"/>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ppt_x</p:attrName>
                                        </p:attrNameLst>
                                      </p:cBhvr>
                                      <p:tavLst>
                                        <p:tav tm="0">
                                          <p:val>
                                            <p:strVal val="#ppt_x-#ppt_w/2"/>
                                          </p:val>
                                        </p:tav>
                                        <p:tav tm="100000">
                                          <p:val>
                                            <p:strVal val="#ppt_x"/>
                                          </p:val>
                                        </p:tav>
                                      </p:tavLst>
                                    </p:anim>
                                    <p:anim calcmode="lin" valueType="num">
                                      <p:cBhvr>
                                        <p:cTn id="35" dur="500" fill="hold"/>
                                        <p:tgtEl>
                                          <p:spTgt spid="8"/>
                                        </p:tgtEl>
                                        <p:attrNameLst>
                                          <p:attrName>ppt_y</p:attrName>
                                        </p:attrNameLst>
                                      </p:cBhvr>
                                      <p:tavLst>
                                        <p:tav tm="0">
                                          <p:val>
                                            <p:strVal val="#ppt_y"/>
                                          </p:val>
                                        </p:tav>
                                        <p:tav tm="100000">
                                          <p:val>
                                            <p:strVal val="#ppt_y"/>
                                          </p:val>
                                        </p:tav>
                                      </p:tavLst>
                                    </p:anim>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ppt_x</p:attrName>
                                        </p:attrNameLst>
                                      </p:cBhvr>
                                      <p:tavLst>
                                        <p:tav tm="0">
                                          <p:val>
                                            <p:strVal val="#ppt_x-#ppt_w/2"/>
                                          </p:val>
                                        </p:tav>
                                        <p:tav tm="100000">
                                          <p:val>
                                            <p:strVal val="#ppt_x"/>
                                          </p:val>
                                        </p:tav>
                                      </p:tavLst>
                                    </p:anim>
                                    <p:anim calcmode="lin" valueType="num">
                                      <p:cBhvr>
                                        <p:cTn id="57" dur="500" fill="hold"/>
                                        <p:tgtEl>
                                          <p:spTgt spid="10"/>
                                        </p:tgtEl>
                                        <p:attrNameLst>
                                          <p:attrName>ppt_y</p:attrName>
                                        </p:attrNameLst>
                                      </p:cBhvr>
                                      <p:tavLst>
                                        <p:tav tm="0">
                                          <p:val>
                                            <p:strVal val="#ppt_y"/>
                                          </p:val>
                                        </p:tav>
                                        <p:tav tm="100000">
                                          <p:val>
                                            <p:strVal val="#ppt_y"/>
                                          </p:val>
                                        </p:tav>
                                      </p:tavLst>
                                    </p:anim>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1_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195</TotalTime>
  <Words>1342</Words>
  <Application>Microsoft Office PowerPoint</Application>
  <PresentationFormat>Panorámica</PresentationFormat>
  <Paragraphs>90</Paragraphs>
  <Slides>13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vt:i4>
      </vt:variant>
    </vt:vector>
  </HeadingPairs>
  <TitlesOfParts>
    <vt:vector size="20" baseType="lpstr">
      <vt:lpstr>Dhurjati</vt:lpstr>
      <vt:lpstr>Aptos Display</vt:lpstr>
      <vt:lpstr>Arial</vt:lpstr>
      <vt:lpstr>Aptos</vt:lpstr>
      <vt:lpstr>Calibri</vt:lpstr>
      <vt:lpstr>Sree Krushnadevaraya</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Samraj K</dc:creator>
  <cp:lastModifiedBy>Sergio</cp:lastModifiedBy>
  <cp:revision>45</cp:revision>
  <dcterms:created xsi:type="dcterms:W3CDTF">2026-09-07T12:37:12Z</dcterms:created>
  <dcterms:modified xsi:type="dcterms:W3CDTF">2026-09-27T06:42:55Z</dcterms:modified>
</cp:coreProperties>
</file>