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7" r:id="rId3"/>
    <p:sldId id="289" r:id="rId4"/>
    <p:sldId id="295" r:id="rId5"/>
    <p:sldId id="291" r:id="rId6"/>
    <p:sldId id="259" r:id="rId7"/>
    <p:sldId id="260" r:id="rId8"/>
    <p:sldId id="296" r:id="rId9"/>
    <p:sldId id="293" r:id="rId10"/>
    <p:sldId id="294" r:id="rId11"/>
    <p:sldId id="288" r:id="rId12"/>
    <p:sldId id="287" r:id="rId13"/>
  </p:sldIdLst>
  <p:sldSz cx="12192000" cy="6858000"/>
  <p:notesSz cx="6858000" cy="9144000"/>
  <p:embeddedFontLst>
    <p:embeddedFont>
      <p:font typeface="Dhurjati" panose="020B0604020202020204" charset="0"/>
      <p:regular r:id="rId14"/>
    </p:embeddedFont>
    <p:embeddedFont>
      <p:font typeface="Sree Krushnadevaraya" panose="02000600000000000000" pitchFamily="2" charset="0"/>
      <p:regular r:id="rId15"/>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5" d="100"/>
          <a:sy n="35" d="100"/>
        </p:scale>
        <p:origin x="144" y="119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3" csCatId="colorful" phldr="1"/>
      <dgm:spPr/>
      <dgm:t>
        <a:bodyPr/>
        <a:lstStyle/>
        <a:p>
          <a:endParaRPr lang="es-ES"/>
        </a:p>
      </dgm:t>
    </dgm:pt>
    <dgm:pt modelId="{A1A2E68C-81D6-43C3-8011-DDB70A14D598}">
      <dgm:prSet custT="1"/>
      <dgm:spPr>
        <a:solidFill>
          <a:schemeClr val="accent2">
            <a:lumMod val="75000"/>
          </a:schemeClr>
        </a:solidFill>
        <a:effectLst>
          <a:outerShdw blurRad="50800" dist="38100" dir="2700000" algn="tl" rotWithShape="0">
            <a:prstClr val="black">
              <a:alpha val="40000"/>
            </a:prstClr>
          </a:outerShdw>
        </a:effectLst>
      </dgm:spPr>
      <dgm:t>
        <a:bodyPr anchor="t"/>
        <a:lstStyle/>
        <a:p>
          <a:pPr algn="ctr"/>
          <a:r>
            <a:rPr lang="te-IN" sz="2000" b="1" dirty="0">
              <a:effectLst>
                <a:outerShdw blurRad="38100" dist="38100" dir="2700000" algn="tl">
                  <a:srgbClr val="000000"/>
                </a:outerShdw>
              </a:effectLst>
              <a:latin typeface="Sree Krushnadevaraya" pitchFamily="2" charset="0"/>
              <a:cs typeface="Sree Krushnadevaraya" pitchFamily="2" charset="0"/>
            </a:rPr>
            <a:t>ప్రవచన పరిచర్యకు ఎవరు పిలవబడ్డారు?</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E4C7A642-C4F8-47BD-82DD-6BFF327020B9}" type="parTrans" cxnId="{E97E393A-DC78-4E0A-AC38-2D10BD8E2A02}">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2D7ACC56-95DA-442E-928A-785D938F1D59}">
      <dgm:prSet custT="1"/>
      <dgm:spPr>
        <a:effectLst>
          <a:outerShdw blurRad="50800" dist="38100" dir="2700000" algn="tl" rotWithShape="0">
            <a:prstClr val="black">
              <a:alpha val="40000"/>
            </a:prstClr>
          </a:outerShdw>
        </a:effectLst>
      </dgm:spPr>
      <dgm:t>
        <a:bodyPr anchor="t"/>
        <a:lstStyle/>
        <a:p>
          <a:pPr algn="ctr"/>
          <a:r>
            <a:rPr lang="te-IN" sz="2000" b="1" dirty="0">
              <a:effectLst>
                <a:outerShdw blurRad="38100" dist="38100" dir="2700000" algn="tl">
                  <a:srgbClr val="000000"/>
                </a:outerShdw>
              </a:effectLst>
              <a:latin typeface="Sree Krushnadevaraya" pitchFamily="2" charset="0"/>
              <a:cs typeface="Sree Krushnadevaraya" pitchFamily="2" charset="0"/>
            </a:rPr>
            <a:t>ప్రవక్తలు ఎలా ప్రవర్తించారు?</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5DCF00F9-8DD1-49D4-821C-AC3040805681}" type="parTrans" cxnId="{6779CBE9-9BCE-4DB0-A3DE-F8FDD822D7E3}">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2AEF529E-E2E6-4433-AA31-D3A74357DEC4}" type="sibTrans" cxnId="{6779CBE9-9BCE-4DB0-A3DE-F8FDD822D7E3}">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E923D80C-6E6D-478A-93CC-6C741A9702C8}">
      <dgm:prSet custT="1"/>
      <dgm:spPr>
        <a:solidFill>
          <a:schemeClr val="accent4">
            <a:lumMod val="75000"/>
          </a:schemeClr>
        </a:solidFill>
        <a:effectLst>
          <a:outerShdw blurRad="50800" dist="38100" dir="2700000" algn="tl" rotWithShape="0">
            <a:prstClr val="black">
              <a:alpha val="40000"/>
            </a:prstClr>
          </a:outerShdw>
        </a:effectLst>
      </dgm:spPr>
      <dgm:t>
        <a:bodyPr anchor="t"/>
        <a:lstStyle/>
        <a:p>
          <a:pPr algn="ctr"/>
          <a:r>
            <a:rPr lang="te-IN" sz="2000" b="1" dirty="0">
              <a:effectLst>
                <a:outerShdw blurRad="38100" dist="38100" dir="2700000" algn="tl">
                  <a:srgbClr val="000000"/>
                </a:outerShdw>
              </a:effectLst>
              <a:latin typeface="Sree Krushnadevaraya" pitchFamily="2" charset="0"/>
              <a:cs typeface="Sree Krushnadevaraya" pitchFamily="2" charset="0"/>
            </a:rPr>
            <a:t>ప్రవక్తలు ఏ పని చేశారు?</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54DAB0BB-35E2-42D0-AC83-BD8CC8E94A73}" type="parTrans" cxnId="{0F817233-7E6B-4534-A9AA-C91EF79384E4}">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FEDFCF66-2E23-4C1D-A9E2-15B5E01E2909}" type="sibTrans" cxnId="{0F817233-7E6B-4534-A9AA-C91EF79384E4}">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88F0A9F7-075F-4FE1-8A43-5EA7A5DBD27B}">
      <dgm:prSet custT="1"/>
      <dgm:spPr>
        <a:effectLst>
          <a:outerShdw blurRad="50800" dist="38100" dir="2700000" algn="tl" rotWithShape="0">
            <a:prstClr val="black">
              <a:alpha val="40000"/>
            </a:prstClr>
          </a:outerShdw>
        </a:effectLst>
      </dgm:spPr>
      <dgm:t>
        <a:bodyPr anchor="t"/>
        <a:lstStyle/>
        <a:p>
          <a:pPr algn="ctr"/>
          <a:r>
            <a:rPr lang="te-IN" sz="2000" b="1" dirty="0">
              <a:effectLst>
                <a:outerShdw blurRad="38100" dist="38100" dir="2700000" algn="tl">
                  <a:srgbClr val="000000"/>
                </a:outerShdw>
              </a:effectLst>
              <a:latin typeface="Sree Krushnadevaraya" pitchFamily="2" charset="0"/>
              <a:cs typeface="Sree Krushnadevaraya" pitchFamily="2" charset="0"/>
            </a:rPr>
            <a:t>ఏ మహిళలకు ప్రవచించే వరం ఉండేది?</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9176DB68-A3D2-4FCC-9DF2-446253A686C8}" type="parTrans" cxnId="{52EC509F-7AD6-4AAB-BE14-B30798FFE167}">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C50432EB-DAE0-4F1A-BF0B-C16CB7A81688}" type="sibTrans" cxnId="{52EC509F-7AD6-4AAB-BE14-B30798FFE167}">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4A12D99C-E967-42A2-BEC4-47F07B307D1F}">
      <dgm:prSet custT="1"/>
      <dgm:spPr>
        <a:effectLst>
          <a:outerShdw blurRad="50800" dist="38100" dir="2700000" algn="tl" rotWithShape="0">
            <a:prstClr val="black">
              <a:alpha val="40000"/>
            </a:prstClr>
          </a:outerShdw>
        </a:effectLst>
      </dgm:spPr>
      <dgm:t>
        <a:bodyPr anchor="t"/>
        <a:lstStyle/>
        <a:p>
          <a:pPr algn="ctr"/>
          <a:r>
            <a:rPr lang="te-IN" sz="2000" b="1" dirty="0">
              <a:effectLst>
                <a:outerShdw blurRad="38100" dist="38100" dir="2700000" algn="tl">
                  <a:srgbClr val="000000"/>
                </a:outerShdw>
              </a:effectLst>
              <a:latin typeface="Sree Krushnadevaraya" pitchFamily="2" charset="0"/>
              <a:cs typeface="Sree Krushnadevaraya" pitchFamily="2" charset="0"/>
            </a:rPr>
            <a:t>అబద్ధ ప్రవక్తలకు ఎలాంటి లక్షణాలు ఉండేవి?</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50542120-C877-437C-943B-DEDE712198A6}" type="parTrans" cxnId="{0A149CA6-2901-4763-8AED-EA2862C0A8CA}">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EEA6352D-B9EC-4D26-8DB5-6CCD03D2F294}" type="sibTrans" cxnId="{0A149CA6-2901-4763-8AED-EA2862C0A8CA}">
      <dgm:prSet/>
      <dgm:spPr/>
      <dgm:t>
        <a:bodyPr/>
        <a:lstStyle/>
        <a:p>
          <a:pPr algn="ctr"/>
          <a:endParaRPr lang="es-ES" sz="320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252000" rIns="142240" bIns="81280" numCol="1" spcCol="1270" anchor="t" anchorCtr="0"/>
        <a:lstStyle/>
        <a:p>
          <a:pPr marL="0" lvl="0" indent="0" algn="ctr" defTabSz="889000">
            <a:lnSpc>
              <a:spcPct val="50000"/>
            </a:lnSpc>
            <a:spcBef>
              <a:spcPct val="0"/>
            </a:spcBef>
            <a:spcAft>
              <a:spcPct val="35000"/>
            </a:spcAft>
            <a:buNone/>
          </a:pPr>
          <a:r>
            <a:rPr lang="te-IN"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rPr>
            <a:t>రాజులతో</a:t>
          </a:r>
          <a:endParaRPr lang="es-ES"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endParaRPr>
        </a:p>
      </dgm:t>
    </dgm:pt>
    <dgm:pt modelId="{B73D2FB1-9F59-4A90-A526-14834D321F47}" type="parTrans" cxnId="{C418F6C3-0AEC-4BEE-9DAD-73ED35A89BC4}">
      <dgm:prSet/>
      <dgm:spPr/>
      <dgm:t>
        <a:bodyPr/>
        <a:lstStyle/>
        <a:p>
          <a:pPr>
            <a:lnSpc>
              <a:spcPct val="50000"/>
            </a:lnSpc>
          </a:pPr>
          <a:endParaRPr lang="es-ES" sz="2000">
            <a:latin typeface="Sree Krushnadevaraya" pitchFamily="2" charset="0"/>
            <a:cs typeface="Sree Krushnadevaraya" pitchFamily="2" charset="0"/>
          </a:endParaRPr>
        </a:p>
      </dgm:t>
    </dgm:pt>
    <dgm:pt modelId="{0B73B93D-E2F1-4E51-8742-3088A1AAA23F}" type="sibTrans" cxnId="{C418F6C3-0AEC-4BEE-9DAD-73ED35A89BC4}">
      <dgm:prSet/>
      <dgm:spPr/>
      <dgm:t>
        <a:bodyPr/>
        <a:lstStyle/>
        <a:p>
          <a:pPr>
            <a:lnSpc>
              <a:spcPct val="50000"/>
            </a:lnSpc>
          </a:pPr>
          <a:endParaRPr lang="es-ES" sz="2000">
            <a:latin typeface="Sree Krushnadevaraya" pitchFamily="2" charset="0"/>
            <a:cs typeface="Sree Krushnadevaraya" pitchFamily="2" charset="0"/>
          </a:endParaRPr>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nSpc>
              <a:spcPct val="50000"/>
            </a:lnSpc>
            <a:buNone/>
          </a:pPr>
          <a:r>
            <a:rPr lang="te-IN" sz="2000" b="1" dirty="0">
              <a:latin typeface="Sree Krushnadevaraya" pitchFamily="2" charset="0"/>
              <a:cs typeface="Sree Krushnadevaraya" pitchFamily="2" charset="0"/>
            </a:rPr>
            <a:t>వారు వారికి అభిషేకం చేశారు</a:t>
          </a:r>
          <a:r>
            <a:rPr lang="en-U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(1 రాజులు </a:t>
          </a:r>
          <a:r>
            <a:rPr lang="en-IN" sz="2000" b="1" dirty="0">
              <a:latin typeface="Sree Krushnadevaraya" pitchFamily="2" charset="0"/>
              <a:cs typeface="Sree Krushnadevaraya" pitchFamily="2" charset="0"/>
            </a:rPr>
            <a:t>19:16)</a:t>
          </a:r>
          <a:endParaRPr lang="es-ES" sz="2000" dirty="0">
            <a:latin typeface="Sree Krushnadevaraya" pitchFamily="2" charset="0"/>
            <a:cs typeface="Sree Krushnadevaraya" pitchFamily="2" charset="0"/>
          </a:endParaRPr>
        </a:p>
      </dgm:t>
    </dgm:pt>
    <dgm:pt modelId="{5031039B-8DB4-4CE7-93DD-DA8948BFAB37}" type="parTrans" cxnId="{2C62D14F-5097-422B-9DB4-842944DD8E41}">
      <dgm:prSet/>
      <dgm:spPr/>
      <dgm:t>
        <a:bodyPr/>
        <a:lstStyle/>
        <a:p>
          <a:pPr>
            <a:lnSpc>
              <a:spcPct val="50000"/>
            </a:lnSpc>
          </a:pPr>
          <a:endParaRPr lang="es-ES" sz="2000">
            <a:latin typeface="Sree Krushnadevaraya" pitchFamily="2" charset="0"/>
            <a:cs typeface="Sree Krushnadevaraya" pitchFamily="2" charset="0"/>
          </a:endParaRPr>
        </a:p>
      </dgm:t>
    </dgm:pt>
    <dgm:pt modelId="{48777C14-11D8-42CE-88DF-3340B9E95950}" type="sibTrans" cxnId="{2C62D14F-5097-422B-9DB4-842944DD8E41}">
      <dgm:prSet/>
      <dgm:spPr/>
      <dgm:t>
        <a:bodyPr/>
        <a:lstStyle/>
        <a:p>
          <a:pPr>
            <a:lnSpc>
              <a:spcPct val="50000"/>
            </a:lnSpc>
          </a:pPr>
          <a:endParaRPr lang="es-ES" sz="2000">
            <a:latin typeface="Sree Krushnadevaraya" pitchFamily="2" charset="0"/>
            <a:cs typeface="Sree Krushnadevaraya" pitchFamily="2" charset="0"/>
          </a:endParaRPr>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252000" rIns="142240" bIns="81280" numCol="1" spcCol="1270" anchor="b" anchorCtr="0"/>
        <a:lstStyle/>
        <a:p>
          <a:pPr marL="0" lvl="0" indent="0" algn="ctr" defTabSz="889000">
            <a:lnSpc>
              <a:spcPct val="50000"/>
            </a:lnSpc>
            <a:spcBef>
              <a:spcPct val="0"/>
            </a:spcBef>
            <a:spcAft>
              <a:spcPct val="35000"/>
            </a:spcAft>
            <a:buNone/>
          </a:pPr>
          <a:r>
            <a:rPr lang="te-IN"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rPr>
            <a:t>యాజకులతో</a:t>
          </a:r>
          <a:endParaRPr lang="es-ES"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endParaRPr>
        </a:p>
      </dgm:t>
    </dgm:pt>
    <dgm:pt modelId="{CAAB9B38-8B7E-42B1-9203-5DB340C0751C}" type="parTrans" cxnId="{ED81B073-8A8E-46D2-BF48-04C3D90E5F2C}">
      <dgm:prSet/>
      <dgm:spPr/>
      <dgm:t>
        <a:bodyPr/>
        <a:lstStyle/>
        <a:p>
          <a:pPr>
            <a:lnSpc>
              <a:spcPct val="50000"/>
            </a:lnSpc>
          </a:pPr>
          <a:endParaRPr lang="es-ES" sz="2000">
            <a:latin typeface="Sree Krushnadevaraya" pitchFamily="2" charset="0"/>
            <a:cs typeface="Sree Krushnadevaraya" pitchFamily="2" charset="0"/>
          </a:endParaRPr>
        </a:p>
      </dgm:t>
    </dgm:pt>
    <dgm:pt modelId="{E586C9A0-58E5-4B08-A865-37D3B8DA8D43}" type="sibTrans" cxnId="{ED81B073-8A8E-46D2-BF48-04C3D90E5F2C}">
      <dgm:prSet/>
      <dgm:spPr/>
      <dgm:t>
        <a:bodyPr/>
        <a:lstStyle/>
        <a:p>
          <a:pPr>
            <a:lnSpc>
              <a:spcPct val="50000"/>
            </a:lnSpc>
          </a:pPr>
          <a:endParaRPr lang="es-ES" sz="2000">
            <a:latin typeface="Sree Krushnadevaraya" pitchFamily="2" charset="0"/>
            <a:cs typeface="Sree Krushnadevaraya" pitchFamily="2" charset="0"/>
          </a:endParaRPr>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50000"/>
            </a:lnSpc>
            <a:spcBef>
              <a:spcPct val="0"/>
            </a:spcBef>
            <a:spcAft>
              <a:spcPct val="15000"/>
            </a:spcAft>
            <a:buSzPct val="120000"/>
            <a:buFontTx/>
            <a:buNone/>
          </a:pPr>
          <a:r>
            <a:rPr lang="te-IN" sz="2000" b="1" kern="1200" dirty="0">
              <a:solidFill>
                <a:prstClr val="black">
                  <a:hueOff val="0"/>
                  <a:satOff val="0"/>
                  <a:lumOff val="0"/>
                  <a:alphaOff val="0"/>
                </a:prstClr>
              </a:solidFill>
              <a:latin typeface="Sree Krushnadevaraya" pitchFamily="2" charset="0"/>
              <a:ea typeface="+mn-ea"/>
              <a:cs typeface="Sree Krushnadevaraya" pitchFamily="2" charset="0"/>
            </a:rPr>
            <a:t>వారు తప్పు చేసినప్పుడు వారిని నిలదీశారు</a:t>
          </a:r>
          <a:r>
            <a:rPr lang="en-US" sz="2000" b="1" kern="1200" dirty="0">
              <a:solidFill>
                <a:prstClr val="black">
                  <a:hueOff val="0"/>
                  <a:satOff val="0"/>
                  <a:lumOff val="0"/>
                  <a:alphaOff val="0"/>
                </a:prstClr>
              </a:solidFill>
              <a:latin typeface="Sree Krushnadevaraya" pitchFamily="2" charset="0"/>
              <a:ea typeface="+mn-ea"/>
              <a:cs typeface="Sree Krushnadevaraya" pitchFamily="2" charset="0"/>
            </a:rPr>
            <a:t> </a:t>
          </a:r>
          <a:r>
            <a:rPr lang="te-IN" sz="2000" b="1" kern="1200" dirty="0">
              <a:solidFill>
                <a:prstClr val="black">
                  <a:hueOff val="0"/>
                  <a:satOff val="0"/>
                  <a:lumOff val="0"/>
                  <a:alphaOff val="0"/>
                </a:prstClr>
              </a:solidFill>
              <a:latin typeface="Sree Krushnadevaraya" pitchFamily="2" charset="0"/>
              <a:ea typeface="+mn-ea"/>
              <a:cs typeface="Sree Krushnadevaraya" pitchFamily="2" charset="0"/>
            </a:rPr>
            <a:t>(మలాకీ 2:1-2)</a:t>
          </a:r>
          <a:endParaRPr lang="es-ES" sz="2000" b="1" kern="1200" dirty="0">
            <a:solidFill>
              <a:prstClr val="black">
                <a:hueOff val="0"/>
                <a:satOff val="0"/>
                <a:lumOff val="0"/>
                <a:alphaOff val="0"/>
              </a:prstClr>
            </a:solidFill>
            <a:latin typeface="Sree Krushnadevaraya" pitchFamily="2" charset="0"/>
            <a:ea typeface="+mn-ea"/>
            <a:cs typeface="Sree Krushnadevaraya" pitchFamily="2" charset="0"/>
          </a:endParaRPr>
        </a:p>
      </dgm:t>
    </dgm:pt>
    <dgm:pt modelId="{897DAFC8-9D45-40A3-B869-D8AC0C71AFCD}" type="parTrans" cxnId="{6451DA03-5B43-411E-A675-6807074F7D4B}">
      <dgm:prSet/>
      <dgm:spPr/>
      <dgm:t>
        <a:bodyPr/>
        <a:lstStyle/>
        <a:p>
          <a:pPr>
            <a:lnSpc>
              <a:spcPct val="50000"/>
            </a:lnSpc>
          </a:pPr>
          <a:endParaRPr lang="es-ES" sz="2000">
            <a:latin typeface="Sree Krushnadevaraya" pitchFamily="2" charset="0"/>
            <a:cs typeface="Sree Krushnadevaraya" pitchFamily="2" charset="0"/>
          </a:endParaRPr>
        </a:p>
      </dgm:t>
    </dgm:pt>
    <dgm:pt modelId="{0FACBCB9-B932-47EE-9E69-AD4CA2773117}" type="sibTrans" cxnId="{6451DA03-5B43-411E-A675-6807074F7D4B}">
      <dgm:prSet/>
      <dgm:spPr/>
      <dgm:t>
        <a:bodyPr/>
        <a:lstStyle/>
        <a:p>
          <a:pPr>
            <a:lnSpc>
              <a:spcPct val="50000"/>
            </a:lnSpc>
          </a:pPr>
          <a:endParaRPr lang="es-ES" sz="2000">
            <a:latin typeface="Sree Krushnadevaraya" pitchFamily="2" charset="0"/>
            <a:cs typeface="Sree Krushnadevaraya" pitchFamily="2" charset="0"/>
          </a:endParaRPr>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252000" rIns="142240" bIns="81280" numCol="1" spcCol="1270" anchor="ctr" anchorCtr="0"/>
        <a:lstStyle/>
        <a:p>
          <a:pPr marL="0" lvl="0" indent="0" algn="ctr" defTabSz="889000">
            <a:lnSpc>
              <a:spcPct val="50000"/>
            </a:lnSpc>
            <a:spcBef>
              <a:spcPct val="0"/>
            </a:spcBef>
            <a:spcAft>
              <a:spcPct val="35000"/>
            </a:spcAft>
            <a:buNone/>
          </a:pPr>
          <a:r>
            <a:rPr lang="te-IN"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rPr>
            <a:t>ప్రజలతో</a:t>
          </a:r>
          <a:endParaRPr lang="es-ES"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endParaRPr>
        </a:p>
      </dgm:t>
    </dgm:pt>
    <dgm:pt modelId="{01BA8641-992C-4432-A251-0A033A40B497}" type="parTrans" cxnId="{190662FF-FDCA-4BA6-BAA1-43D57138FE66}">
      <dgm:prSet/>
      <dgm:spPr/>
      <dgm:t>
        <a:bodyPr/>
        <a:lstStyle/>
        <a:p>
          <a:pPr>
            <a:lnSpc>
              <a:spcPct val="50000"/>
            </a:lnSpc>
          </a:pPr>
          <a:endParaRPr lang="es-ES" sz="2000">
            <a:latin typeface="Sree Krushnadevaraya" pitchFamily="2" charset="0"/>
            <a:cs typeface="Sree Krushnadevaraya" pitchFamily="2" charset="0"/>
          </a:endParaRPr>
        </a:p>
      </dgm:t>
    </dgm:pt>
    <dgm:pt modelId="{99558CD9-5F68-4973-8FE6-08611455589F}" type="sibTrans" cxnId="{190662FF-FDCA-4BA6-BAA1-43D57138FE66}">
      <dgm:prSet/>
      <dgm:spPr/>
      <dgm:t>
        <a:bodyPr/>
        <a:lstStyle/>
        <a:p>
          <a:pPr>
            <a:lnSpc>
              <a:spcPct val="50000"/>
            </a:lnSpc>
          </a:pPr>
          <a:endParaRPr lang="es-ES" sz="2000">
            <a:latin typeface="Sree Krushnadevaraya" pitchFamily="2" charset="0"/>
            <a:cs typeface="Sree Krushnadevaraya" pitchFamily="2" charset="0"/>
          </a:endParaRPr>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nSpc>
              <a:spcPct val="50000"/>
            </a:lnSpc>
            <a:buNone/>
          </a:pPr>
          <a:r>
            <a:rPr lang="te-IN" sz="2000" b="1" dirty="0">
              <a:latin typeface="Sree Krushnadevaraya" pitchFamily="2" charset="0"/>
              <a:cs typeface="Sree Krushnadevaraya" pitchFamily="2" charset="0"/>
            </a:rPr>
            <a:t>వారు వారికి దేవుని మార్గాలను గూర్చి బోధించారు (మీకా 6:8).</a:t>
          </a:r>
          <a:endParaRPr lang="es-ES" sz="2000" dirty="0">
            <a:latin typeface="Sree Krushnadevaraya" pitchFamily="2" charset="0"/>
            <a:cs typeface="Sree Krushnadevaraya" pitchFamily="2" charset="0"/>
          </a:endParaRPr>
        </a:p>
      </dgm:t>
    </dgm:pt>
    <dgm:pt modelId="{62933D2E-6517-4D29-AE19-AB7E8805DFB0}" type="parTrans" cxnId="{98692642-8E6E-4337-B334-71C7A691A7C1}">
      <dgm:prSet/>
      <dgm:spPr/>
      <dgm:t>
        <a:bodyPr/>
        <a:lstStyle/>
        <a:p>
          <a:pPr>
            <a:lnSpc>
              <a:spcPct val="50000"/>
            </a:lnSpc>
          </a:pPr>
          <a:endParaRPr lang="es-ES" sz="2000">
            <a:latin typeface="Sree Krushnadevaraya" pitchFamily="2" charset="0"/>
            <a:cs typeface="Sree Krushnadevaraya" pitchFamily="2" charset="0"/>
          </a:endParaRPr>
        </a:p>
      </dgm:t>
    </dgm:pt>
    <dgm:pt modelId="{1A2A810F-10D1-49DC-9339-363760A69AFC}" type="sibTrans" cxnId="{98692642-8E6E-4337-B334-71C7A691A7C1}">
      <dgm:prSet/>
      <dgm:spPr/>
      <dgm:t>
        <a:bodyPr/>
        <a:lstStyle/>
        <a:p>
          <a:pPr>
            <a:lnSpc>
              <a:spcPct val="50000"/>
            </a:lnSpc>
          </a:pPr>
          <a:endParaRPr lang="es-ES" sz="2000">
            <a:latin typeface="Sree Krushnadevaraya" pitchFamily="2" charset="0"/>
            <a:cs typeface="Sree Krushnadevaraya" pitchFamily="2" charset="0"/>
          </a:endParaRPr>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252000" rIns="142240" bIns="81280" numCol="1" spcCol="1270" anchor="ctr" anchorCtr="0"/>
        <a:lstStyle/>
        <a:p>
          <a:pPr marL="0" lvl="0" indent="0" algn="ctr" defTabSz="889000">
            <a:lnSpc>
              <a:spcPct val="50000"/>
            </a:lnSpc>
            <a:spcBef>
              <a:spcPct val="0"/>
            </a:spcBef>
            <a:spcAft>
              <a:spcPct val="35000"/>
            </a:spcAft>
            <a:buNone/>
          </a:pPr>
          <a:r>
            <a:rPr lang="te-IN"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rPr>
            <a:t>మాతో</a:t>
          </a:r>
          <a:endParaRPr lang="es-ES"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endParaRPr>
        </a:p>
      </dgm:t>
    </dgm:pt>
    <dgm:pt modelId="{1E9B3313-FFC0-4EBA-B419-DCDA3400BC47}" type="parTrans" cxnId="{09151833-821E-42FE-A6FA-418D0FD7C6F9}">
      <dgm:prSet/>
      <dgm:spPr/>
      <dgm:t>
        <a:bodyPr/>
        <a:lstStyle/>
        <a:p>
          <a:pPr>
            <a:lnSpc>
              <a:spcPct val="50000"/>
            </a:lnSpc>
          </a:pPr>
          <a:endParaRPr lang="es-ES" sz="2000">
            <a:latin typeface="Sree Krushnadevaraya" pitchFamily="2" charset="0"/>
            <a:cs typeface="Sree Krushnadevaraya" pitchFamily="2" charset="0"/>
          </a:endParaRPr>
        </a:p>
      </dgm:t>
    </dgm:pt>
    <dgm:pt modelId="{10202EC6-24D4-4575-8710-D5FB6CE3088A}" type="sibTrans" cxnId="{09151833-821E-42FE-A6FA-418D0FD7C6F9}">
      <dgm:prSet/>
      <dgm:spPr/>
      <dgm:t>
        <a:bodyPr/>
        <a:lstStyle/>
        <a:p>
          <a:pPr>
            <a:lnSpc>
              <a:spcPct val="50000"/>
            </a:lnSpc>
          </a:pPr>
          <a:endParaRPr lang="es-ES" sz="2000">
            <a:latin typeface="Sree Krushnadevaraya" pitchFamily="2" charset="0"/>
            <a:cs typeface="Sree Krushnadevaraya" pitchFamily="2" charset="0"/>
          </a:endParaRPr>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50000"/>
            </a:lnSpc>
            <a:spcBef>
              <a:spcPct val="0"/>
            </a:spcBef>
            <a:spcAft>
              <a:spcPct val="15000"/>
            </a:spcAft>
            <a:buSzPct val="120000"/>
            <a:buFontTx/>
            <a:buNone/>
          </a:pPr>
          <a:r>
            <a:rPr lang="te-IN" sz="2000" b="1" kern="1200" dirty="0">
              <a:solidFill>
                <a:prstClr val="black">
                  <a:hueOff val="0"/>
                  <a:satOff val="0"/>
                  <a:lumOff val="0"/>
                  <a:alphaOff val="0"/>
                </a:prstClr>
              </a:solidFill>
              <a:latin typeface="Sree Krushnadevaraya" pitchFamily="2" charset="0"/>
              <a:ea typeface="+mn-ea"/>
              <a:cs typeface="Sree Krushnadevaraya" pitchFamily="2" charset="0"/>
            </a:rPr>
            <a:t>వారు తమ సందేశాలను లిఖితపూర్వకంగా ఉంచారు</a:t>
          </a:r>
          <a:r>
            <a:rPr lang="en-US" sz="2000" b="1" kern="1200" dirty="0">
              <a:solidFill>
                <a:prstClr val="black">
                  <a:hueOff val="0"/>
                  <a:satOff val="0"/>
                  <a:lumOff val="0"/>
                  <a:alphaOff val="0"/>
                </a:prstClr>
              </a:solidFill>
              <a:latin typeface="Sree Krushnadevaraya" pitchFamily="2" charset="0"/>
              <a:ea typeface="+mn-ea"/>
              <a:cs typeface="Sree Krushnadevaraya" pitchFamily="2" charset="0"/>
            </a:rPr>
            <a:t> </a:t>
          </a:r>
          <a:r>
            <a:rPr lang="te-IN" sz="2000" b="1" kern="1200" dirty="0">
              <a:solidFill>
                <a:prstClr val="black">
                  <a:hueOff val="0"/>
                  <a:satOff val="0"/>
                  <a:lumOff val="0"/>
                  <a:alphaOff val="0"/>
                </a:prstClr>
              </a:solidFill>
              <a:latin typeface="Sree Krushnadevaraya" pitchFamily="2" charset="0"/>
              <a:ea typeface="+mn-ea"/>
              <a:cs typeface="Sree Krushnadevaraya" pitchFamily="2" charset="0"/>
            </a:rPr>
            <a:t>(2 దినవృత్తాంతములు 13:22)</a:t>
          </a:r>
          <a:endParaRPr lang="es-ES" sz="2000" b="1" kern="1200" dirty="0">
            <a:solidFill>
              <a:prstClr val="black">
                <a:hueOff val="0"/>
                <a:satOff val="0"/>
                <a:lumOff val="0"/>
                <a:alphaOff val="0"/>
              </a:prstClr>
            </a:solidFill>
            <a:latin typeface="Sree Krushnadevaraya" pitchFamily="2" charset="0"/>
            <a:ea typeface="+mn-ea"/>
            <a:cs typeface="Sree Krushnadevaraya" pitchFamily="2" charset="0"/>
          </a:endParaRPr>
        </a:p>
      </dgm:t>
    </dgm:pt>
    <dgm:pt modelId="{40471FF9-C2DB-438D-8DAF-B948D7C90B30}" type="parTrans" cxnId="{13CD0D2F-B1F4-432B-B3C0-7E3FC8E84170}">
      <dgm:prSet/>
      <dgm:spPr/>
      <dgm:t>
        <a:bodyPr/>
        <a:lstStyle/>
        <a:p>
          <a:pPr>
            <a:lnSpc>
              <a:spcPct val="50000"/>
            </a:lnSpc>
          </a:pPr>
          <a:endParaRPr lang="es-ES">
            <a:latin typeface="Sree Krushnadevaraya" pitchFamily="2" charset="0"/>
            <a:cs typeface="Sree Krushnadevaraya" pitchFamily="2" charset="0"/>
          </a:endParaRPr>
        </a:p>
      </dgm:t>
    </dgm:pt>
    <dgm:pt modelId="{117FB0DB-827E-42CE-8C9E-E3682A9686B4}" type="sibTrans" cxnId="{13CD0D2F-B1F4-432B-B3C0-7E3FC8E84170}">
      <dgm:prSet/>
      <dgm:spPr/>
      <dgm:t>
        <a:bodyPr/>
        <a:lstStyle/>
        <a:p>
          <a:pPr>
            <a:lnSpc>
              <a:spcPct val="50000"/>
            </a:lnSpc>
          </a:pPr>
          <a:endParaRPr lang="es-ES">
            <a:latin typeface="Sree Krushnadevaraya" pitchFamily="2" charset="0"/>
            <a:cs typeface="Sree Krushnadevaraya" pitchFamily="2" charset="0"/>
          </a:endParaRPr>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nSpc>
              <a:spcPct val="50000"/>
            </a:lnSpc>
            <a:buNone/>
          </a:pPr>
          <a:endParaRPr lang="es-ES" sz="2000" dirty="0">
            <a:latin typeface="Sree Krushnadevaraya" pitchFamily="2" charset="0"/>
            <a:cs typeface="Sree Krushnadevaraya" pitchFamily="2" charset="0"/>
          </a:endParaRPr>
        </a:p>
      </dgm:t>
    </dgm:pt>
    <dgm:pt modelId="{B81A3A17-7EBC-4DAB-887F-962D140A0C0B}" type="parTrans" cxnId="{669D67FE-7BF8-4F6F-9CF7-0DB7E8F37DB8}">
      <dgm:prSet/>
      <dgm:spPr/>
      <dgm:t>
        <a:bodyPr/>
        <a:lstStyle/>
        <a:p>
          <a:pPr>
            <a:lnSpc>
              <a:spcPct val="50000"/>
            </a:lnSpc>
          </a:pPr>
          <a:endParaRPr lang="es-ES">
            <a:latin typeface="Sree Krushnadevaraya" pitchFamily="2" charset="0"/>
            <a:cs typeface="Sree Krushnadevaraya" pitchFamily="2" charset="0"/>
          </a:endParaRPr>
        </a:p>
      </dgm:t>
    </dgm:pt>
    <dgm:pt modelId="{6C382F5C-385D-4D0B-AE18-3606BFDA5E92}" type="sibTrans" cxnId="{669D67FE-7BF8-4F6F-9CF7-0DB7E8F37DB8}">
      <dgm:prSet/>
      <dgm:spPr/>
      <dgm:t>
        <a:bodyPr/>
        <a:lstStyle/>
        <a:p>
          <a:pPr>
            <a:lnSpc>
              <a:spcPct val="50000"/>
            </a:lnSpc>
          </a:pPr>
          <a:endParaRPr lang="es-ES">
            <a:latin typeface="Sree Krushnadevaraya" pitchFamily="2" charset="0"/>
            <a:cs typeface="Sree Krushnadevaraya" pitchFamily="2" charset="0"/>
          </a:endParaRPr>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nSpc>
              <a:spcPct val="50000"/>
            </a:lnSpc>
            <a:buNone/>
          </a:pPr>
          <a:r>
            <a:rPr lang="te-IN" sz="2000" b="1" dirty="0">
              <a:latin typeface="Sree Krushnadevaraya" pitchFamily="2" charset="0"/>
              <a:cs typeface="Sree Krushnadevaraya" pitchFamily="2" charset="0"/>
            </a:rPr>
            <a:t>వారు తప్పు చేసినప్పుడు వారిని నిలదీశారు</a:t>
          </a:r>
          <a:r>
            <a:rPr lang="en-U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(1 రాజులు 21:20)</a:t>
          </a:r>
          <a:endParaRPr lang="es-ES" sz="2000" dirty="0">
            <a:latin typeface="Sree Krushnadevaraya" pitchFamily="2" charset="0"/>
            <a:cs typeface="Sree Krushnadevaraya" pitchFamily="2" charset="0"/>
          </a:endParaRPr>
        </a:p>
      </dgm:t>
    </dgm:pt>
    <dgm:pt modelId="{372299E0-94D2-45A6-A636-DD866A4951DE}" type="parTrans" cxnId="{F034E011-5882-4250-BF13-B6D808DB73B2}">
      <dgm:prSet/>
      <dgm:spPr/>
      <dgm:t>
        <a:bodyPr/>
        <a:lstStyle/>
        <a:p>
          <a:pPr>
            <a:lnSpc>
              <a:spcPct val="50000"/>
            </a:lnSpc>
          </a:pPr>
          <a:endParaRPr lang="es-ES">
            <a:latin typeface="Sree Krushnadevaraya" pitchFamily="2" charset="0"/>
            <a:cs typeface="Sree Krushnadevaraya" pitchFamily="2" charset="0"/>
          </a:endParaRPr>
        </a:p>
      </dgm:t>
    </dgm:pt>
    <dgm:pt modelId="{43E24E0A-5984-4428-AE15-EF66DFA43680}" type="sibTrans" cxnId="{F034E011-5882-4250-BF13-B6D808DB73B2}">
      <dgm:prSet/>
      <dgm:spPr/>
      <dgm:t>
        <a:bodyPr/>
        <a:lstStyle/>
        <a:p>
          <a:pPr>
            <a:lnSpc>
              <a:spcPct val="50000"/>
            </a:lnSpc>
          </a:pPr>
          <a:endParaRPr lang="es-ES">
            <a:latin typeface="Sree Krushnadevaraya" pitchFamily="2" charset="0"/>
            <a:cs typeface="Sree Krushnadevaraya" pitchFamily="2" charset="0"/>
          </a:endParaRPr>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nSpc>
              <a:spcPct val="50000"/>
            </a:lnSpc>
            <a:buNone/>
          </a:pPr>
          <a:r>
            <a:rPr lang="te-IN" sz="2000" b="1" dirty="0">
              <a:latin typeface="Sree Krushnadevaraya" pitchFamily="2" charset="0"/>
              <a:cs typeface="Sree Krushnadevaraya" pitchFamily="2" charset="0"/>
            </a:rPr>
            <a:t>వారు వారికి వారి పాపాన్ని తెలియజేశారు (యెషయా 58:1)</a:t>
          </a:r>
          <a:endParaRPr lang="es-ES" sz="2000" dirty="0">
            <a:latin typeface="Sree Krushnadevaraya" pitchFamily="2" charset="0"/>
            <a:cs typeface="Sree Krushnadevaraya" pitchFamily="2" charset="0"/>
          </a:endParaRPr>
        </a:p>
      </dgm:t>
    </dgm:pt>
    <dgm:pt modelId="{E04788D0-CA6A-497D-9825-2294C01D2BEA}" type="parTrans" cxnId="{B1531F11-319B-48C3-9AD5-25FB8CBED129}">
      <dgm:prSet/>
      <dgm:spPr/>
      <dgm:t>
        <a:bodyPr/>
        <a:lstStyle/>
        <a:p>
          <a:pPr>
            <a:lnSpc>
              <a:spcPct val="50000"/>
            </a:lnSpc>
          </a:pPr>
          <a:endParaRPr lang="es-ES">
            <a:latin typeface="Sree Krushnadevaraya" pitchFamily="2" charset="0"/>
            <a:cs typeface="Sree Krushnadevaraya" pitchFamily="2" charset="0"/>
          </a:endParaRPr>
        </a:p>
      </dgm:t>
    </dgm:pt>
    <dgm:pt modelId="{122E38CF-CDF7-42BE-B0AC-A9E0A5D33F68}" type="sibTrans" cxnId="{B1531F11-319B-48C3-9AD5-25FB8CBED129}">
      <dgm:prSet/>
      <dgm:spPr/>
      <dgm:t>
        <a:bodyPr/>
        <a:lstStyle/>
        <a:p>
          <a:pPr>
            <a:lnSpc>
              <a:spcPct val="50000"/>
            </a:lnSpc>
          </a:pPr>
          <a:endParaRPr lang="es-ES">
            <a:latin typeface="Sree Krushnadevaraya" pitchFamily="2" charset="0"/>
            <a:cs typeface="Sree Krushnadevaraya" pitchFamily="2" charset="0"/>
          </a:endParaRPr>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nSpc>
              <a:spcPct val="50000"/>
            </a:lnSpc>
            <a:buNone/>
          </a:pPr>
          <a:r>
            <a:rPr lang="te-IN" sz="2000" b="1" dirty="0">
              <a:latin typeface="Sree Krushnadevaraya" pitchFamily="2" charset="0"/>
              <a:cs typeface="Sree Krushnadevaraya" pitchFamily="2" charset="0"/>
            </a:rPr>
            <a:t>వారు వారిని పశ్చాత్తాపానికి పిలిచారు (యెహెజ్కేలు 18:32)</a:t>
          </a:r>
          <a:endParaRPr lang="es-ES" sz="2000" dirty="0">
            <a:latin typeface="Sree Krushnadevaraya" pitchFamily="2" charset="0"/>
            <a:cs typeface="Sree Krushnadevaraya" pitchFamily="2" charset="0"/>
          </a:endParaRPr>
        </a:p>
      </dgm:t>
    </dgm:pt>
    <dgm:pt modelId="{124CD210-494C-4406-BC55-F48C3B44E592}" type="parTrans" cxnId="{CA1A5CC0-FCF9-4E91-BEC5-8EF6C7952DDA}">
      <dgm:prSet/>
      <dgm:spPr/>
      <dgm:t>
        <a:bodyPr/>
        <a:lstStyle/>
        <a:p>
          <a:pPr>
            <a:lnSpc>
              <a:spcPct val="50000"/>
            </a:lnSpc>
          </a:pPr>
          <a:endParaRPr lang="es-ES">
            <a:latin typeface="Sree Krushnadevaraya" pitchFamily="2" charset="0"/>
            <a:cs typeface="Sree Krushnadevaraya" pitchFamily="2" charset="0"/>
          </a:endParaRPr>
        </a:p>
      </dgm:t>
    </dgm:pt>
    <dgm:pt modelId="{B0CAE101-B2AB-49F2-8E9D-5D1A2A7830E7}" type="sibTrans" cxnId="{CA1A5CC0-FCF9-4E91-BEC5-8EF6C7952DDA}">
      <dgm:prSet/>
      <dgm:spPr/>
      <dgm:t>
        <a:bodyPr/>
        <a:lstStyle/>
        <a:p>
          <a:pPr>
            <a:lnSpc>
              <a:spcPct val="50000"/>
            </a:lnSpc>
          </a:pPr>
          <a:endParaRPr lang="es-ES">
            <a:latin typeface="Sree Krushnadevaraya" pitchFamily="2" charset="0"/>
            <a:cs typeface="Sree Krushnadevaraya" pitchFamily="2" charset="0"/>
          </a:endParaRPr>
        </a:p>
      </dgm:t>
    </dgm:pt>
    <dgm:pt modelId="{FBE0BBD7-9672-426B-A241-91C07E54A23A}">
      <dgm:prSet custT="1"/>
      <dgm:spPr/>
      <dgm:t>
        <a:bodyPr/>
        <a:lstStyle/>
        <a:p>
          <a:pPr>
            <a:lnSpc>
              <a:spcPct val="50000"/>
            </a:lnSpc>
          </a:pPr>
          <a:r>
            <a:rPr lang="te-IN" sz="2000" b="1" dirty="0">
              <a:latin typeface="Sree Krushnadevaraya" pitchFamily="2" charset="0"/>
              <a:cs typeface="Sree Krushnadevaraya" pitchFamily="2" charset="0"/>
            </a:rPr>
            <a:t>వారు మంచి పనులు చేసినప్పుడు వారిని ప్రోత్సహించారు</a:t>
          </a:r>
          <a:r>
            <a:rPr lang="en-US" sz="2000" b="1" dirty="0">
              <a:latin typeface="Sree Krushnadevaraya" pitchFamily="2" charset="0"/>
              <a:cs typeface="Sree Krushnadevaraya" pitchFamily="2" charset="0"/>
            </a:rPr>
            <a:t> </a:t>
          </a:r>
          <a:r>
            <a:rPr lang="te-IN" sz="2000" b="1" dirty="0">
              <a:latin typeface="Sree Krushnadevaraya" pitchFamily="2" charset="0"/>
              <a:cs typeface="Sree Krushnadevaraya" pitchFamily="2" charset="0"/>
            </a:rPr>
            <a:t>(2 దినవృత్తాంతములు 15:8)</a:t>
          </a:r>
          <a:endParaRPr lang="en-IN" sz="2000" b="1" dirty="0">
            <a:latin typeface="Sree Krushnadevaraya" pitchFamily="2" charset="0"/>
            <a:cs typeface="Sree Krushnadevaraya" pitchFamily="2" charset="0"/>
          </a:endParaRPr>
        </a:p>
      </dgm:t>
    </dgm:pt>
    <dgm:pt modelId="{4C0439D1-C7C5-4447-9527-CA371E10104E}" type="parTrans" cxnId="{C3E9BD3F-AA82-4D2E-A53E-419D75FAA0D5}">
      <dgm:prSet/>
      <dgm:spPr/>
      <dgm:t>
        <a:bodyPr/>
        <a:lstStyle/>
        <a:p>
          <a:endParaRPr lang="en-IN"/>
        </a:p>
      </dgm:t>
    </dgm:pt>
    <dgm:pt modelId="{AF16831C-5574-4F4B-9B70-9B087FF68F6B}" type="sibTrans" cxnId="{C3E9BD3F-AA82-4D2E-A53E-419D75FAA0D5}">
      <dgm:prSet/>
      <dgm:spPr/>
      <dgm:t>
        <a:bodyPr/>
        <a:lstStyle/>
        <a:p>
          <a:endParaRPr lang="en-IN"/>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3" destOrd="0" parTransId="{372299E0-94D2-45A6-A636-DD866A4951DE}" sibTransId="{43E24E0A-5984-4428-AE15-EF66DFA43680}"/>
    <dgm:cxn modelId="{A245D224-BC8E-4C93-BE08-4550804CD9F2}" type="presOf" srcId="{F20632D7-D501-423A-9F13-7E39A6980DA9}" destId="{DE916DB0-9BB6-48A9-BFF3-35B5FFCB431D}" srcOrd="0" destOrd="3"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C3E9BD3F-AA82-4D2E-A53E-419D75FAA0D5}" srcId="{1ED089DF-0F6F-4C31-B555-8CDA354AEBB9}" destId="{FBE0BBD7-9672-426B-A241-91C07E54A23A}" srcOrd="1" destOrd="0" parTransId="{4C0439D1-C7C5-4447-9527-CA371E10104E}" sibTransId="{AF16831C-5574-4F4B-9B70-9B087FF68F6B}"/>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DEE8F355-B6AB-4932-BB09-244192F2E199}" type="presOf" srcId="{FBE0BBD7-9672-426B-A241-91C07E54A23A}" destId="{DE916DB0-9BB6-48A9-BFF3-35B5FFCB431D}" srcOrd="0" destOrd="1" presId="urn:microsoft.com/office/officeart/2005/8/layout/hList1"/>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2"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2"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3" qsCatId="simple" csTypeId="urn:microsoft.com/office/officeart/2005/8/colors/colorful4#2" csCatId="colorful" phldr="1"/>
      <dgm:spPr/>
      <dgm:t>
        <a:bodyPr/>
        <a:lstStyle/>
        <a:p>
          <a:endParaRPr lang="es-ES"/>
        </a:p>
      </dgm:t>
    </dgm:pt>
    <dgm:pt modelId="{32992B69-6C87-4FF0-A7D2-1E0CF03A026B}">
      <dgm:prSet custT="1"/>
      <dgm:spPr>
        <a:solidFill>
          <a:schemeClr val="accent4">
            <a:lumMod val="40000"/>
            <a:lumOff val="60000"/>
          </a:schemeClr>
        </a:solidFill>
      </dgm:spPr>
      <dgm:t>
        <a:bodyPr tIns="216000"/>
        <a:lstStyle/>
        <a:p>
          <a:r>
            <a:rPr lang="te-IN" sz="1800" b="1" dirty="0">
              <a:solidFill>
                <a:schemeClr val="tx1"/>
              </a:solidFill>
              <a:latin typeface="Sree Krushnadevaraya" pitchFamily="2" charset="0"/>
              <a:cs typeface="Sree Krushnadevaraya" pitchFamily="2" charset="0"/>
            </a:rPr>
            <a:t>వారు తమ సొంత ప్రవచనాలను కల్పించుకున్నారు (యెహెజ్కేలు 13:2, 17).</a:t>
          </a:r>
          <a:endParaRPr lang="en-US" sz="1800" noProof="0" dirty="0">
            <a:solidFill>
              <a:schemeClr val="tx1"/>
            </a:solidFill>
            <a:latin typeface="Sree Krushnadevaraya" pitchFamily="2" charset="0"/>
            <a:cs typeface="Sree Krushnadevaraya" pitchFamily="2" charset="0"/>
          </a:endParaRPr>
        </a:p>
      </dgm:t>
    </dgm:pt>
    <dgm:pt modelId="{5F80A97A-2702-4CF6-822C-645892231ECC}" type="parTrans" cxnId="{71D9A045-D182-4E69-9FD7-471CEFB1F9DE}">
      <dgm:prSet/>
      <dgm:spPr/>
      <dgm:t>
        <a:bodyPr/>
        <a:lstStyle/>
        <a:p>
          <a:endParaRPr lang="es-ES" sz="1800">
            <a:solidFill>
              <a:schemeClr val="tx1"/>
            </a:solidFill>
            <a:latin typeface="Sree Krushnadevaraya" pitchFamily="2" charset="0"/>
            <a:cs typeface="Sree Krushnadevaraya" pitchFamily="2" charset="0"/>
          </a:endParaRPr>
        </a:p>
      </dgm:t>
    </dgm:pt>
    <dgm:pt modelId="{90CB1F1D-837A-4E40-B84A-2980881D4E9C}" type="sibTrans" cxnId="{71D9A045-D182-4E69-9FD7-471CEFB1F9DE}">
      <dgm:prSet custT="1"/>
      <dgm:spPr>
        <a:solidFill>
          <a:schemeClr val="accent4">
            <a:lumMod val="75000"/>
            <a:alpha val="90000"/>
          </a:schemeClr>
        </a:solidFill>
        <a:scene3d>
          <a:camera prst="orthographicFront"/>
          <a:lightRig rig="threePt" dir="t"/>
        </a:scene3d>
        <a:sp3d>
          <a:bevelT/>
        </a:sp3d>
      </dgm:spPr>
      <dgm:t>
        <a:bodyPr/>
        <a:lstStyle/>
        <a:p>
          <a:endParaRPr lang="en-US" sz="1800" noProof="0" dirty="0">
            <a:solidFill>
              <a:schemeClr val="tx1"/>
            </a:solidFill>
            <a:latin typeface="Sree Krushnadevaraya" pitchFamily="2" charset="0"/>
            <a:cs typeface="Sree Krushnadevaraya" pitchFamily="2" charset="0"/>
          </a:endParaRPr>
        </a:p>
      </dgm:t>
    </dgm:pt>
    <dgm:pt modelId="{F861A691-1ED7-4178-B206-60C15B0B43EF}">
      <dgm:prSet custT="1"/>
      <dgm:spPr>
        <a:solidFill>
          <a:schemeClr val="accent2">
            <a:lumMod val="40000"/>
            <a:lumOff val="60000"/>
          </a:schemeClr>
        </a:solidFill>
      </dgm:spPr>
      <dgm:t>
        <a:bodyPr tIns="216000"/>
        <a:lstStyle/>
        <a:p>
          <a:r>
            <a:rPr lang="te-IN" sz="1800" b="1" dirty="0">
              <a:solidFill>
                <a:schemeClr val="tx1"/>
              </a:solidFill>
              <a:latin typeface="Sree Krushnadevaraya" pitchFamily="2" charset="0"/>
              <a:cs typeface="Sree Krushnadevaraya" pitchFamily="2" charset="0"/>
            </a:rPr>
            <a:t>ప్రజలు వినాలని కోరుకున్నదే వారు చెప్పారు (యెహెజ్కేలు 13:16)</a:t>
          </a:r>
          <a:endParaRPr lang="en-US" sz="1800" noProof="0" dirty="0">
            <a:solidFill>
              <a:schemeClr val="tx1"/>
            </a:solidFill>
            <a:latin typeface="Sree Krushnadevaraya" pitchFamily="2" charset="0"/>
            <a:cs typeface="Sree Krushnadevaraya" pitchFamily="2" charset="0"/>
          </a:endParaRPr>
        </a:p>
      </dgm:t>
    </dgm:pt>
    <dgm:pt modelId="{58582327-3B6F-4493-B6E6-584FF2DE0586}" type="parTrans" cxnId="{8FD007AB-793F-428B-B111-B38756AB10F8}">
      <dgm:prSet/>
      <dgm:spPr/>
      <dgm:t>
        <a:bodyPr/>
        <a:lstStyle/>
        <a:p>
          <a:endParaRPr lang="es-ES" sz="1800">
            <a:solidFill>
              <a:schemeClr val="tx1"/>
            </a:solidFill>
            <a:latin typeface="Sree Krushnadevaraya" pitchFamily="2" charset="0"/>
            <a:cs typeface="Sree Krushnadevaraya" pitchFamily="2" charset="0"/>
          </a:endParaRPr>
        </a:p>
      </dgm:t>
    </dgm:pt>
    <dgm:pt modelId="{8163A269-09C3-4A5B-8D09-2A9DF86732C9}" type="sibTrans" cxnId="{8FD007AB-793F-428B-B111-B38756AB10F8}">
      <dgm:prSet custT="1"/>
      <dgm:spPr>
        <a:solidFill>
          <a:schemeClr val="accent2">
            <a:lumMod val="75000"/>
            <a:alpha val="90000"/>
          </a:schemeClr>
        </a:solidFill>
        <a:scene3d>
          <a:camera prst="orthographicFront"/>
          <a:lightRig rig="threePt" dir="t"/>
        </a:scene3d>
        <a:sp3d>
          <a:bevelT/>
        </a:sp3d>
      </dgm:spPr>
      <dgm:t>
        <a:bodyPr/>
        <a:lstStyle/>
        <a:p>
          <a:endParaRPr lang="en-US" sz="1800" noProof="0" dirty="0">
            <a:solidFill>
              <a:schemeClr val="tx1"/>
            </a:solidFill>
            <a:latin typeface="Sree Krushnadevaraya" pitchFamily="2" charset="0"/>
            <a:cs typeface="Sree Krushnadevaraya" pitchFamily="2" charset="0"/>
          </a:endParaRPr>
        </a:p>
      </dgm:t>
    </dgm:pt>
    <dgm:pt modelId="{E7073E38-E644-4DA3-B5FF-20EAEF767AE8}">
      <dgm:prSet custT="1"/>
      <dgm:spPr>
        <a:solidFill>
          <a:srgbClr val="FFB3FF"/>
        </a:solidFill>
      </dgm:spPr>
      <dgm:t>
        <a:bodyPr tIns="180000"/>
        <a:lstStyle/>
        <a:p>
          <a:r>
            <a:rPr lang="te-IN" sz="1800" b="1" dirty="0">
              <a:solidFill>
                <a:schemeClr val="tx1"/>
              </a:solidFill>
              <a:latin typeface="Sree Krushnadevaraya" pitchFamily="2" charset="0"/>
              <a:cs typeface="Sree Krushnadevaraya" pitchFamily="2" charset="0"/>
            </a:rPr>
            <a:t>వారు పాపానికి వ్యతిరేకంగా మాట్లాడలేదు (యెహెజ్కేలు 13:22)</a:t>
          </a:r>
          <a:endParaRPr lang="en-US" sz="1800" noProof="0" dirty="0">
            <a:solidFill>
              <a:schemeClr val="tx1"/>
            </a:solidFill>
            <a:latin typeface="Sree Krushnadevaraya" pitchFamily="2" charset="0"/>
            <a:cs typeface="Sree Krushnadevaraya" pitchFamily="2" charset="0"/>
          </a:endParaRPr>
        </a:p>
      </dgm:t>
    </dgm:pt>
    <dgm:pt modelId="{87DA86EF-00F3-4221-8C83-05F79F4F41D8}" type="parTrans" cxnId="{77C06B79-DCB5-4ECA-BD74-535F5E664D60}">
      <dgm:prSet/>
      <dgm:spPr/>
      <dgm:t>
        <a:bodyPr/>
        <a:lstStyle/>
        <a:p>
          <a:endParaRPr lang="es-ES" sz="1800">
            <a:solidFill>
              <a:schemeClr val="tx1"/>
            </a:solidFill>
            <a:latin typeface="Sree Krushnadevaraya" pitchFamily="2" charset="0"/>
            <a:cs typeface="Sree Krushnadevaraya" pitchFamily="2" charset="0"/>
          </a:endParaRPr>
        </a:p>
      </dgm:t>
    </dgm:pt>
    <dgm:pt modelId="{86C0762D-CD37-490E-8CB8-5AD12A22482A}" type="sibTrans" cxnId="{77C06B79-DCB5-4ECA-BD74-535F5E664D60}">
      <dgm:prSet custT="1"/>
      <dgm:spPr>
        <a:solidFill>
          <a:schemeClr val="tx2">
            <a:lumMod val="75000"/>
            <a:alpha val="90000"/>
          </a:schemeClr>
        </a:solidFill>
        <a:scene3d>
          <a:camera prst="orthographicFront"/>
          <a:lightRig rig="threePt" dir="t"/>
        </a:scene3d>
        <a:sp3d>
          <a:bevelT/>
        </a:sp3d>
      </dgm:spPr>
      <dgm:t>
        <a:bodyPr/>
        <a:lstStyle/>
        <a:p>
          <a:endParaRPr lang="en-US" sz="1800" noProof="0" dirty="0">
            <a:solidFill>
              <a:schemeClr val="tx1"/>
            </a:solidFill>
            <a:latin typeface="Sree Krushnadevaraya" pitchFamily="2" charset="0"/>
            <a:cs typeface="Sree Krushnadevaraya" pitchFamily="2" charset="0"/>
          </a:endParaRPr>
        </a:p>
      </dgm:t>
    </dgm:pt>
    <dgm:pt modelId="{3DDC293E-5143-4CB6-ABB8-569658A07BC0}">
      <dgm:prSet custT="1"/>
      <dgm:spPr>
        <a:solidFill>
          <a:schemeClr val="accent1">
            <a:lumMod val="40000"/>
            <a:lumOff val="60000"/>
          </a:schemeClr>
        </a:solidFill>
      </dgm:spPr>
      <dgm:t>
        <a:bodyPr tIns="180000"/>
        <a:lstStyle/>
        <a:p>
          <a:r>
            <a:rPr lang="te-IN" sz="1800" b="1" dirty="0">
              <a:solidFill>
                <a:schemeClr val="tx1"/>
              </a:solidFill>
              <a:latin typeface="Sree Krushnadevaraya" pitchFamily="2" charset="0"/>
              <a:cs typeface="Sree Krushnadevaraya" pitchFamily="2" charset="0"/>
            </a:rPr>
            <a:t>వారు వ్యక్తిగత లాభాన్ని ఆశించారు (యెహెజ్కేలు 13:19)</a:t>
          </a:r>
          <a:endParaRPr lang="en-US" sz="1800" noProof="0" dirty="0">
            <a:solidFill>
              <a:schemeClr val="tx1"/>
            </a:solidFill>
            <a:latin typeface="Sree Krushnadevaraya" pitchFamily="2" charset="0"/>
            <a:cs typeface="Sree Krushnadevaraya" pitchFamily="2" charset="0"/>
          </a:endParaRPr>
        </a:p>
      </dgm:t>
    </dgm:pt>
    <dgm:pt modelId="{728064D7-085B-4D4B-9C4B-4710DB64D864}" type="parTrans" cxnId="{89D6441D-2834-4C1E-9837-54240654218F}">
      <dgm:prSet/>
      <dgm:spPr/>
      <dgm:t>
        <a:bodyPr/>
        <a:lstStyle/>
        <a:p>
          <a:endParaRPr lang="es-ES" sz="1800">
            <a:solidFill>
              <a:schemeClr val="tx1"/>
            </a:solidFill>
            <a:latin typeface="Sree Krushnadevaraya" pitchFamily="2" charset="0"/>
            <a:cs typeface="Sree Krushnadevaraya" pitchFamily="2" charset="0"/>
          </a:endParaRPr>
        </a:p>
      </dgm:t>
    </dgm:pt>
    <dgm:pt modelId="{194EB3FC-D213-494E-AEE1-71CD47DE03B5}" type="sibTrans" cxnId="{89D6441D-2834-4C1E-9837-54240654218F}">
      <dgm:prSet/>
      <dgm:spPr/>
      <dgm:t>
        <a:bodyPr/>
        <a:lstStyle/>
        <a:p>
          <a:endParaRPr lang="es-ES" sz="1800">
            <a:solidFill>
              <a:schemeClr val="tx1"/>
            </a:solidFill>
            <a:latin typeface="Sree Krushnadevaraya" pitchFamily="2" charset="0"/>
            <a:cs typeface="Sree Krushnadevaraya" pitchFamily="2" charset="0"/>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t" anchorCtr="0">
          <a:noAutofit/>
        </a:bodyPr>
        <a:lstStyle/>
        <a:p>
          <a:pPr marL="0" lvl="0" indent="0" algn="ctr" defTabSz="889000">
            <a:lnSpc>
              <a:spcPct val="90000"/>
            </a:lnSpc>
            <a:spcBef>
              <a:spcPct val="0"/>
            </a:spcBef>
            <a:spcAft>
              <a:spcPct val="35000"/>
            </a:spcAft>
            <a:buNone/>
          </a:pPr>
          <a:r>
            <a:rPr lang="te-IN" sz="2000" b="1" kern="1200" dirty="0">
              <a:effectLst>
                <a:outerShdw blurRad="38100" dist="38100" dir="2700000" algn="tl">
                  <a:srgbClr val="000000"/>
                </a:outerShdw>
              </a:effectLst>
              <a:latin typeface="Sree Krushnadevaraya" pitchFamily="2" charset="0"/>
              <a:cs typeface="Sree Krushnadevaraya" pitchFamily="2" charset="0"/>
            </a:rPr>
            <a:t>ప్రవచన పరిచర్యకు ఎవరు పిలవబడ్డారు?</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t" anchorCtr="0">
          <a:noAutofit/>
        </a:bodyPr>
        <a:lstStyle/>
        <a:p>
          <a:pPr marL="0" lvl="0" indent="0" algn="ctr" defTabSz="889000">
            <a:lnSpc>
              <a:spcPct val="90000"/>
            </a:lnSpc>
            <a:spcBef>
              <a:spcPct val="0"/>
            </a:spcBef>
            <a:spcAft>
              <a:spcPct val="35000"/>
            </a:spcAft>
            <a:buNone/>
          </a:pPr>
          <a:r>
            <a:rPr lang="te-IN" sz="2000" b="1" kern="1200" dirty="0">
              <a:effectLst>
                <a:outerShdw blurRad="38100" dist="38100" dir="2700000" algn="tl">
                  <a:srgbClr val="000000"/>
                </a:outerShdw>
              </a:effectLst>
              <a:latin typeface="Sree Krushnadevaraya" pitchFamily="2" charset="0"/>
              <a:cs typeface="Sree Krushnadevaraya" pitchFamily="2" charset="0"/>
            </a:rPr>
            <a:t>ప్రవక్తలు ఎలా ప్రవర్తించారు?</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t" anchorCtr="0">
          <a:noAutofit/>
        </a:bodyPr>
        <a:lstStyle/>
        <a:p>
          <a:pPr marL="0" lvl="0" indent="0" algn="ctr" defTabSz="889000">
            <a:lnSpc>
              <a:spcPct val="90000"/>
            </a:lnSpc>
            <a:spcBef>
              <a:spcPct val="0"/>
            </a:spcBef>
            <a:spcAft>
              <a:spcPct val="35000"/>
            </a:spcAft>
            <a:buNone/>
          </a:pPr>
          <a:r>
            <a:rPr lang="te-IN" sz="2000" b="1" kern="1200" dirty="0">
              <a:effectLst>
                <a:outerShdw blurRad="38100" dist="38100" dir="2700000" algn="tl">
                  <a:srgbClr val="000000"/>
                </a:outerShdw>
              </a:effectLst>
              <a:latin typeface="Sree Krushnadevaraya" pitchFamily="2" charset="0"/>
              <a:cs typeface="Sree Krushnadevaraya" pitchFamily="2" charset="0"/>
            </a:rPr>
            <a:t>ప్రవక్తలు ఏ పని చేశారు?</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t" anchorCtr="0">
          <a:noAutofit/>
        </a:bodyPr>
        <a:lstStyle/>
        <a:p>
          <a:pPr marL="0" lvl="0" indent="0" algn="ctr" defTabSz="889000">
            <a:lnSpc>
              <a:spcPct val="90000"/>
            </a:lnSpc>
            <a:spcBef>
              <a:spcPct val="0"/>
            </a:spcBef>
            <a:spcAft>
              <a:spcPct val="35000"/>
            </a:spcAft>
            <a:buNone/>
          </a:pPr>
          <a:r>
            <a:rPr lang="te-IN" sz="2000" b="1" kern="1200" dirty="0">
              <a:effectLst>
                <a:outerShdw blurRad="38100" dist="38100" dir="2700000" algn="tl">
                  <a:srgbClr val="000000"/>
                </a:outerShdw>
              </a:effectLst>
              <a:latin typeface="Sree Krushnadevaraya" pitchFamily="2" charset="0"/>
              <a:cs typeface="Sree Krushnadevaraya" pitchFamily="2" charset="0"/>
            </a:rPr>
            <a:t>ఏ మహిళలకు ప్రవచించే వరం ఉండేది?</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t" anchorCtr="0">
          <a:noAutofit/>
        </a:bodyPr>
        <a:lstStyle/>
        <a:p>
          <a:pPr marL="0" lvl="0" indent="0" algn="ctr" defTabSz="889000">
            <a:lnSpc>
              <a:spcPct val="90000"/>
            </a:lnSpc>
            <a:spcBef>
              <a:spcPct val="0"/>
            </a:spcBef>
            <a:spcAft>
              <a:spcPct val="35000"/>
            </a:spcAft>
            <a:buNone/>
          </a:pPr>
          <a:r>
            <a:rPr lang="te-IN" sz="2000" b="1" kern="1200" dirty="0">
              <a:effectLst>
                <a:outerShdw blurRad="38100" dist="38100" dir="2700000" algn="tl">
                  <a:srgbClr val="000000"/>
                </a:outerShdw>
              </a:effectLst>
              <a:latin typeface="Sree Krushnadevaraya" pitchFamily="2" charset="0"/>
              <a:cs typeface="Sree Krushnadevaraya" pitchFamily="2" charset="0"/>
            </a:rPr>
            <a:t>అబద్ధ ప్రవక్తలకు ఎలాంటి లక్షణాలు ఉండేవి?</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115486"/>
          <a:ext cx="2641948" cy="588930"/>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252000" rIns="142240" bIns="81280" numCol="1" spcCol="1270" anchor="t" anchorCtr="0">
          <a:noAutofit/>
        </a:bodyPr>
        <a:lstStyle/>
        <a:p>
          <a:pPr marL="0" lvl="0" indent="0" algn="ctr" defTabSz="889000">
            <a:lnSpc>
              <a:spcPct val="50000"/>
            </a:lnSpc>
            <a:spcBef>
              <a:spcPct val="0"/>
            </a:spcBef>
            <a:spcAft>
              <a:spcPct val="35000"/>
            </a:spcAft>
            <a:buNone/>
          </a:pPr>
          <a:r>
            <a:rPr lang="te-IN"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rPr>
            <a:t>రాజులతో</a:t>
          </a:r>
          <a:endParaRPr lang="es-ES"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endParaRPr>
        </a:p>
      </dsp:txBody>
      <dsp:txXfrm>
        <a:off x="14517" y="-115486"/>
        <a:ext cx="2641948" cy="588930"/>
      </dsp:txXfrm>
    </dsp:sp>
    <dsp:sp modelId="{DE916DB0-9BB6-48A9-BFF3-35B5FFCB431D}">
      <dsp:nvSpPr>
        <dsp:cNvPr id="0" name=""/>
        <dsp:cNvSpPr/>
      </dsp:nvSpPr>
      <dsp:spPr>
        <a:xfrm>
          <a:off x="14517" y="476417"/>
          <a:ext cx="2641948" cy="33488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50000"/>
            </a:lnSpc>
            <a:spcBef>
              <a:spcPct val="0"/>
            </a:spcBef>
            <a:spcAft>
              <a:spcPct val="15000"/>
            </a:spcAft>
            <a:buNone/>
          </a:pPr>
          <a:r>
            <a:rPr lang="te-IN" sz="2000" b="1" kern="1200" dirty="0">
              <a:latin typeface="Sree Krushnadevaraya" pitchFamily="2" charset="0"/>
              <a:cs typeface="Sree Krushnadevaraya" pitchFamily="2" charset="0"/>
            </a:rPr>
            <a:t>వారు వారికి అభిషేకం చేశారు</a:t>
          </a:r>
          <a:r>
            <a:rPr lang="en-US" sz="2000" b="1" kern="1200" dirty="0">
              <a:latin typeface="Sree Krushnadevaraya" pitchFamily="2" charset="0"/>
              <a:cs typeface="Sree Krushnadevaraya" pitchFamily="2" charset="0"/>
            </a:rPr>
            <a:t> </a:t>
          </a:r>
          <a:r>
            <a:rPr lang="te-IN" sz="2000" b="1" kern="1200" dirty="0">
              <a:latin typeface="Sree Krushnadevaraya" pitchFamily="2" charset="0"/>
              <a:cs typeface="Sree Krushnadevaraya" pitchFamily="2" charset="0"/>
            </a:rPr>
            <a:t>(1 రాజులు </a:t>
          </a:r>
          <a:r>
            <a:rPr lang="en-IN" sz="2000" b="1" kern="1200" dirty="0">
              <a:latin typeface="Sree Krushnadevaraya" pitchFamily="2" charset="0"/>
              <a:cs typeface="Sree Krushnadevaraya" pitchFamily="2" charset="0"/>
            </a:rPr>
            <a:t>19:16)</a:t>
          </a:r>
          <a:endParaRPr lang="es-ES" sz="2000" kern="1200" dirty="0">
            <a:latin typeface="Sree Krushnadevaraya" pitchFamily="2" charset="0"/>
            <a:cs typeface="Sree Krushnadevaraya" pitchFamily="2" charset="0"/>
          </a:endParaRPr>
        </a:p>
        <a:p>
          <a:pPr marL="228600" lvl="1" indent="-228600" algn="l" defTabSz="889000">
            <a:lnSpc>
              <a:spcPct val="50000"/>
            </a:lnSpc>
            <a:spcBef>
              <a:spcPct val="0"/>
            </a:spcBef>
            <a:spcAft>
              <a:spcPct val="15000"/>
            </a:spcAft>
            <a:buChar char="•"/>
          </a:pPr>
          <a:r>
            <a:rPr lang="te-IN" sz="2000" b="1" kern="1200" dirty="0">
              <a:latin typeface="Sree Krushnadevaraya" pitchFamily="2" charset="0"/>
              <a:cs typeface="Sree Krushnadevaraya" pitchFamily="2" charset="0"/>
            </a:rPr>
            <a:t>వారు మంచి పనులు చేసినప్పుడు వారిని ప్రోత్సహించారు</a:t>
          </a:r>
          <a:r>
            <a:rPr lang="en-US" sz="2000" b="1" kern="1200" dirty="0">
              <a:latin typeface="Sree Krushnadevaraya" pitchFamily="2" charset="0"/>
              <a:cs typeface="Sree Krushnadevaraya" pitchFamily="2" charset="0"/>
            </a:rPr>
            <a:t> </a:t>
          </a:r>
          <a:r>
            <a:rPr lang="te-IN" sz="2000" b="1" kern="1200" dirty="0">
              <a:latin typeface="Sree Krushnadevaraya" pitchFamily="2" charset="0"/>
              <a:cs typeface="Sree Krushnadevaraya" pitchFamily="2" charset="0"/>
            </a:rPr>
            <a:t>(2 దినవృత్తాంతములు 15:8)</a:t>
          </a:r>
          <a:endParaRPr lang="en-IN" sz="2000" b="1" kern="1200" dirty="0">
            <a:latin typeface="Sree Krushnadevaraya" pitchFamily="2" charset="0"/>
            <a:cs typeface="Sree Krushnadevaraya" pitchFamily="2" charset="0"/>
          </a:endParaRPr>
        </a:p>
        <a:p>
          <a:pPr marL="266700" lvl="1" indent="0" algn="l" defTabSz="889000">
            <a:lnSpc>
              <a:spcPct val="50000"/>
            </a:lnSpc>
            <a:spcBef>
              <a:spcPct val="0"/>
            </a:spcBef>
            <a:spcAft>
              <a:spcPct val="15000"/>
            </a:spcAft>
            <a:buNone/>
          </a:pPr>
          <a:endParaRPr lang="es-ES" sz="2000" kern="1200" dirty="0">
            <a:latin typeface="Sree Krushnadevaraya" pitchFamily="2" charset="0"/>
            <a:cs typeface="Sree Krushnadevaraya" pitchFamily="2" charset="0"/>
          </a:endParaRPr>
        </a:p>
        <a:p>
          <a:pPr marL="266700" lvl="1" indent="0" algn="l" defTabSz="889000">
            <a:lnSpc>
              <a:spcPct val="50000"/>
            </a:lnSpc>
            <a:spcBef>
              <a:spcPct val="0"/>
            </a:spcBef>
            <a:spcAft>
              <a:spcPct val="15000"/>
            </a:spcAft>
            <a:buNone/>
          </a:pPr>
          <a:r>
            <a:rPr lang="te-IN" sz="2000" b="1" kern="1200" dirty="0">
              <a:latin typeface="Sree Krushnadevaraya" pitchFamily="2" charset="0"/>
              <a:cs typeface="Sree Krushnadevaraya" pitchFamily="2" charset="0"/>
            </a:rPr>
            <a:t>వారు తప్పు చేసినప్పుడు వారిని నిలదీశారు</a:t>
          </a:r>
          <a:r>
            <a:rPr lang="en-US" sz="2000" b="1" kern="1200" dirty="0">
              <a:latin typeface="Sree Krushnadevaraya" pitchFamily="2" charset="0"/>
              <a:cs typeface="Sree Krushnadevaraya" pitchFamily="2" charset="0"/>
            </a:rPr>
            <a:t> </a:t>
          </a:r>
          <a:r>
            <a:rPr lang="te-IN" sz="2000" b="1" kern="1200" dirty="0">
              <a:latin typeface="Sree Krushnadevaraya" pitchFamily="2" charset="0"/>
              <a:cs typeface="Sree Krushnadevaraya" pitchFamily="2" charset="0"/>
            </a:rPr>
            <a:t>(1 రాజులు 21:20)</a:t>
          </a:r>
          <a:endParaRPr lang="es-ES" sz="2000" kern="1200" dirty="0">
            <a:latin typeface="Sree Krushnadevaraya" pitchFamily="2" charset="0"/>
            <a:cs typeface="Sree Krushnadevaraya" pitchFamily="2" charset="0"/>
          </a:endParaRPr>
        </a:p>
      </dsp:txBody>
      <dsp:txXfrm>
        <a:off x="14517" y="476417"/>
        <a:ext cx="2641948" cy="3348899"/>
      </dsp:txXfrm>
    </dsp:sp>
    <dsp:sp modelId="{457CBF1E-15F2-4D01-AB7E-076D7A96F0B9}">
      <dsp:nvSpPr>
        <dsp:cNvPr id="0" name=""/>
        <dsp:cNvSpPr/>
      </dsp:nvSpPr>
      <dsp:spPr>
        <a:xfrm>
          <a:off x="3025977" y="0"/>
          <a:ext cx="2639368" cy="594878"/>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252000" rIns="142240" bIns="81280" numCol="1" spcCol="1270" anchor="b" anchorCtr="0">
          <a:noAutofit/>
        </a:bodyPr>
        <a:lstStyle/>
        <a:p>
          <a:pPr marL="0" lvl="0" indent="0" algn="ctr" defTabSz="889000">
            <a:lnSpc>
              <a:spcPct val="50000"/>
            </a:lnSpc>
            <a:spcBef>
              <a:spcPct val="0"/>
            </a:spcBef>
            <a:spcAft>
              <a:spcPct val="35000"/>
            </a:spcAft>
            <a:buNone/>
          </a:pPr>
          <a:r>
            <a:rPr lang="te-IN"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rPr>
            <a:t>యాజకులతో</a:t>
          </a:r>
          <a:endParaRPr lang="es-ES"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endParaRPr>
        </a:p>
      </dsp:txBody>
      <dsp:txXfrm>
        <a:off x="3025977" y="0"/>
        <a:ext cx="2639368" cy="594878"/>
      </dsp:txXfrm>
    </dsp:sp>
    <dsp:sp modelId="{04C60BD0-E465-45DD-864B-0D8C1C3C4F09}">
      <dsp:nvSpPr>
        <dsp:cNvPr id="0" name=""/>
        <dsp:cNvSpPr/>
      </dsp:nvSpPr>
      <dsp:spPr>
        <a:xfrm>
          <a:off x="3025977" y="594878"/>
          <a:ext cx="2639368" cy="3114952"/>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50000"/>
            </a:lnSpc>
            <a:spcBef>
              <a:spcPct val="0"/>
            </a:spcBef>
            <a:spcAft>
              <a:spcPct val="15000"/>
            </a:spcAft>
            <a:buSzPct val="120000"/>
            <a:buFontTx/>
            <a:buNone/>
          </a:pPr>
          <a:r>
            <a:rPr lang="te-IN" sz="2000" b="1" kern="1200" dirty="0">
              <a:solidFill>
                <a:prstClr val="black">
                  <a:hueOff val="0"/>
                  <a:satOff val="0"/>
                  <a:lumOff val="0"/>
                  <a:alphaOff val="0"/>
                </a:prstClr>
              </a:solidFill>
              <a:latin typeface="Sree Krushnadevaraya" pitchFamily="2" charset="0"/>
              <a:ea typeface="+mn-ea"/>
              <a:cs typeface="Sree Krushnadevaraya" pitchFamily="2" charset="0"/>
            </a:rPr>
            <a:t>వారు తప్పు చేసినప్పుడు వారిని నిలదీశారు</a:t>
          </a:r>
          <a:r>
            <a:rPr lang="en-US" sz="2000" b="1" kern="1200" dirty="0">
              <a:solidFill>
                <a:prstClr val="black">
                  <a:hueOff val="0"/>
                  <a:satOff val="0"/>
                  <a:lumOff val="0"/>
                  <a:alphaOff val="0"/>
                </a:prstClr>
              </a:solidFill>
              <a:latin typeface="Sree Krushnadevaraya" pitchFamily="2" charset="0"/>
              <a:ea typeface="+mn-ea"/>
              <a:cs typeface="Sree Krushnadevaraya" pitchFamily="2" charset="0"/>
            </a:rPr>
            <a:t> </a:t>
          </a:r>
          <a:r>
            <a:rPr lang="te-IN" sz="2000" b="1" kern="1200" dirty="0">
              <a:solidFill>
                <a:prstClr val="black">
                  <a:hueOff val="0"/>
                  <a:satOff val="0"/>
                  <a:lumOff val="0"/>
                  <a:alphaOff val="0"/>
                </a:prstClr>
              </a:solidFill>
              <a:latin typeface="Sree Krushnadevaraya" pitchFamily="2" charset="0"/>
              <a:ea typeface="+mn-ea"/>
              <a:cs typeface="Sree Krushnadevaraya" pitchFamily="2" charset="0"/>
            </a:rPr>
            <a:t>(మలాకీ 2:1-2)</a:t>
          </a:r>
          <a:endParaRPr lang="es-ES" sz="2000" b="1" kern="1200" dirty="0">
            <a:solidFill>
              <a:prstClr val="black">
                <a:hueOff val="0"/>
                <a:satOff val="0"/>
                <a:lumOff val="0"/>
                <a:alphaOff val="0"/>
              </a:prstClr>
            </a:solidFill>
            <a:latin typeface="Sree Krushnadevaraya" pitchFamily="2" charset="0"/>
            <a:ea typeface="+mn-ea"/>
            <a:cs typeface="Sree Krushnadevaraya" pitchFamily="2" charset="0"/>
          </a:endParaRPr>
        </a:p>
      </dsp:txBody>
      <dsp:txXfrm>
        <a:off x="3025977" y="594878"/>
        <a:ext cx="2639368" cy="3114952"/>
      </dsp:txXfrm>
    </dsp:sp>
    <dsp:sp modelId="{C448F219-B8A8-42B4-A6CF-DB14E610DA1A}">
      <dsp:nvSpPr>
        <dsp:cNvPr id="0" name=""/>
        <dsp:cNvSpPr/>
      </dsp:nvSpPr>
      <dsp:spPr>
        <a:xfrm>
          <a:off x="6034856" y="0"/>
          <a:ext cx="2639368" cy="594878"/>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252000" rIns="142240" bIns="81280" numCol="1" spcCol="1270" anchor="ctr" anchorCtr="0">
          <a:noAutofit/>
        </a:bodyPr>
        <a:lstStyle/>
        <a:p>
          <a:pPr marL="0" lvl="0" indent="0" algn="ctr" defTabSz="889000">
            <a:lnSpc>
              <a:spcPct val="50000"/>
            </a:lnSpc>
            <a:spcBef>
              <a:spcPct val="0"/>
            </a:spcBef>
            <a:spcAft>
              <a:spcPct val="35000"/>
            </a:spcAft>
            <a:buNone/>
          </a:pPr>
          <a:r>
            <a:rPr lang="te-IN"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rPr>
            <a:t>ప్రజలతో</a:t>
          </a:r>
          <a:endParaRPr lang="es-ES"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endParaRPr>
        </a:p>
      </dsp:txBody>
      <dsp:txXfrm>
        <a:off x="6034856" y="0"/>
        <a:ext cx="2639368" cy="594878"/>
      </dsp:txXfrm>
    </dsp:sp>
    <dsp:sp modelId="{1C67A4CD-D8D9-4790-9FCB-FE35047E44B9}">
      <dsp:nvSpPr>
        <dsp:cNvPr id="0" name=""/>
        <dsp:cNvSpPr/>
      </dsp:nvSpPr>
      <dsp:spPr>
        <a:xfrm>
          <a:off x="6034856" y="594878"/>
          <a:ext cx="2639368" cy="3114952"/>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50000"/>
            </a:lnSpc>
            <a:spcBef>
              <a:spcPct val="0"/>
            </a:spcBef>
            <a:spcAft>
              <a:spcPct val="15000"/>
            </a:spcAft>
            <a:buNone/>
          </a:pPr>
          <a:r>
            <a:rPr lang="te-IN" sz="2000" b="1" kern="1200" dirty="0">
              <a:latin typeface="Sree Krushnadevaraya" pitchFamily="2" charset="0"/>
              <a:cs typeface="Sree Krushnadevaraya" pitchFamily="2" charset="0"/>
            </a:rPr>
            <a:t>వారు వారికి దేవుని మార్గాలను గూర్చి బోధించారు (మీకా 6:8).</a:t>
          </a:r>
          <a:endParaRPr lang="es-ES" sz="2000" kern="1200" dirty="0">
            <a:latin typeface="Sree Krushnadevaraya" pitchFamily="2" charset="0"/>
            <a:cs typeface="Sree Krushnadevaraya" pitchFamily="2" charset="0"/>
          </a:endParaRPr>
        </a:p>
        <a:p>
          <a:pPr marL="266700" lvl="1" indent="0" algn="l" defTabSz="889000">
            <a:lnSpc>
              <a:spcPct val="50000"/>
            </a:lnSpc>
            <a:spcBef>
              <a:spcPct val="0"/>
            </a:spcBef>
            <a:spcAft>
              <a:spcPct val="15000"/>
            </a:spcAft>
            <a:buNone/>
          </a:pPr>
          <a:r>
            <a:rPr lang="te-IN" sz="2000" b="1" kern="1200" dirty="0">
              <a:latin typeface="Sree Krushnadevaraya" pitchFamily="2" charset="0"/>
              <a:cs typeface="Sree Krushnadevaraya" pitchFamily="2" charset="0"/>
            </a:rPr>
            <a:t>వారు వారికి వారి పాపాన్ని తెలియజేశారు (యెషయా 58:1)</a:t>
          </a:r>
          <a:endParaRPr lang="es-ES" sz="2000" kern="1200" dirty="0">
            <a:latin typeface="Sree Krushnadevaraya" pitchFamily="2" charset="0"/>
            <a:cs typeface="Sree Krushnadevaraya" pitchFamily="2" charset="0"/>
          </a:endParaRPr>
        </a:p>
        <a:p>
          <a:pPr marL="266700" lvl="1" indent="0" algn="l" defTabSz="889000">
            <a:lnSpc>
              <a:spcPct val="50000"/>
            </a:lnSpc>
            <a:spcBef>
              <a:spcPct val="0"/>
            </a:spcBef>
            <a:spcAft>
              <a:spcPct val="15000"/>
            </a:spcAft>
            <a:buNone/>
          </a:pPr>
          <a:r>
            <a:rPr lang="te-IN" sz="2000" b="1" kern="1200" dirty="0">
              <a:latin typeface="Sree Krushnadevaraya" pitchFamily="2" charset="0"/>
              <a:cs typeface="Sree Krushnadevaraya" pitchFamily="2" charset="0"/>
            </a:rPr>
            <a:t>వారు వారిని పశ్చాత్తాపానికి పిలిచారు (యెహెజ్కేలు 18:32)</a:t>
          </a:r>
          <a:endParaRPr lang="es-ES" sz="2000" kern="1200" dirty="0">
            <a:latin typeface="Sree Krushnadevaraya" pitchFamily="2" charset="0"/>
            <a:cs typeface="Sree Krushnadevaraya" pitchFamily="2" charset="0"/>
          </a:endParaRPr>
        </a:p>
      </dsp:txBody>
      <dsp:txXfrm>
        <a:off x="6034856" y="594878"/>
        <a:ext cx="2639368" cy="3114952"/>
      </dsp:txXfrm>
    </dsp:sp>
    <dsp:sp modelId="{596D6B8B-4CCC-48AC-963F-1A7F5F80423C}">
      <dsp:nvSpPr>
        <dsp:cNvPr id="0" name=""/>
        <dsp:cNvSpPr/>
      </dsp:nvSpPr>
      <dsp:spPr>
        <a:xfrm>
          <a:off x="9043736" y="0"/>
          <a:ext cx="2639368" cy="594878"/>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252000" rIns="142240" bIns="81280" numCol="1" spcCol="1270" anchor="ctr" anchorCtr="0">
          <a:noAutofit/>
        </a:bodyPr>
        <a:lstStyle/>
        <a:p>
          <a:pPr marL="0" lvl="0" indent="0" algn="ctr" defTabSz="889000">
            <a:lnSpc>
              <a:spcPct val="50000"/>
            </a:lnSpc>
            <a:spcBef>
              <a:spcPct val="0"/>
            </a:spcBef>
            <a:spcAft>
              <a:spcPct val="35000"/>
            </a:spcAft>
            <a:buNone/>
          </a:pPr>
          <a:r>
            <a:rPr lang="te-IN"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rPr>
            <a:t>మాతో</a:t>
          </a:r>
          <a:endParaRPr lang="es-ES" sz="2000" b="1" kern="1200" dirty="0">
            <a:solidFill>
              <a:prstClr val="white"/>
            </a:solidFill>
            <a:effectLst>
              <a:outerShdw blurRad="38100" dist="38100" dir="2700000" algn="tl">
                <a:srgbClr val="000000">
                  <a:alpha val="43137"/>
                </a:srgbClr>
              </a:outerShdw>
            </a:effectLst>
            <a:latin typeface="Sree Krushnadevaraya" pitchFamily="2" charset="0"/>
            <a:ea typeface="+mn-ea"/>
            <a:cs typeface="Sree Krushnadevaraya" pitchFamily="2" charset="0"/>
          </a:endParaRPr>
        </a:p>
      </dsp:txBody>
      <dsp:txXfrm>
        <a:off x="9043736" y="0"/>
        <a:ext cx="2639368" cy="594878"/>
      </dsp:txXfrm>
    </dsp:sp>
    <dsp:sp modelId="{7C107A4B-B9C0-4C78-B580-4E5C3CAE4211}">
      <dsp:nvSpPr>
        <dsp:cNvPr id="0" name=""/>
        <dsp:cNvSpPr/>
      </dsp:nvSpPr>
      <dsp:spPr>
        <a:xfrm>
          <a:off x="9043736" y="594878"/>
          <a:ext cx="2639368" cy="3114952"/>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50000"/>
            </a:lnSpc>
            <a:spcBef>
              <a:spcPct val="0"/>
            </a:spcBef>
            <a:spcAft>
              <a:spcPct val="15000"/>
            </a:spcAft>
            <a:buSzPct val="120000"/>
            <a:buFontTx/>
            <a:buNone/>
          </a:pPr>
          <a:r>
            <a:rPr lang="te-IN" sz="2000" b="1" kern="1200" dirty="0">
              <a:solidFill>
                <a:prstClr val="black">
                  <a:hueOff val="0"/>
                  <a:satOff val="0"/>
                  <a:lumOff val="0"/>
                  <a:alphaOff val="0"/>
                </a:prstClr>
              </a:solidFill>
              <a:latin typeface="Sree Krushnadevaraya" pitchFamily="2" charset="0"/>
              <a:ea typeface="+mn-ea"/>
              <a:cs typeface="Sree Krushnadevaraya" pitchFamily="2" charset="0"/>
            </a:rPr>
            <a:t>వారు తమ సందేశాలను లిఖితపూర్వకంగా ఉంచారు</a:t>
          </a:r>
          <a:r>
            <a:rPr lang="en-US" sz="2000" b="1" kern="1200" dirty="0">
              <a:solidFill>
                <a:prstClr val="black">
                  <a:hueOff val="0"/>
                  <a:satOff val="0"/>
                  <a:lumOff val="0"/>
                  <a:alphaOff val="0"/>
                </a:prstClr>
              </a:solidFill>
              <a:latin typeface="Sree Krushnadevaraya" pitchFamily="2" charset="0"/>
              <a:ea typeface="+mn-ea"/>
              <a:cs typeface="Sree Krushnadevaraya" pitchFamily="2" charset="0"/>
            </a:rPr>
            <a:t> </a:t>
          </a:r>
          <a:r>
            <a:rPr lang="te-IN" sz="2000" b="1" kern="1200" dirty="0">
              <a:solidFill>
                <a:prstClr val="black">
                  <a:hueOff val="0"/>
                  <a:satOff val="0"/>
                  <a:lumOff val="0"/>
                  <a:alphaOff val="0"/>
                </a:prstClr>
              </a:solidFill>
              <a:latin typeface="Sree Krushnadevaraya" pitchFamily="2" charset="0"/>
              <a:ea typeface="+mn-ea"/>
              <a:cs typeface="Sree Krushnadevaraya" pitchFamily="2" charset="0"/>
            </a:rPr>
            <a:t>(2 దినవృత్తాంతములు 13:22)</a:t>
          </a:r>
          <a:endParaRPr lang="es-ES" sz="2000" b="1" kern="1200" dirty="0">
            <a:solidFill>
              <a:prstClr val="black">
                <a:hueOff val="0"/>
                <a:satOff val="0"/>
                <a:lumOff val="0"/>
                <a:alphaOff val="0"/>
              </a:prstClr>
            </a:solidFill>
            <a:latin typeface="Sree Krushnadevaraya" pitchFamily="2" charset="0"/>
            <a:ea typeface="+mn-ea"/>
            <a:cs typeface="Sree Krushnadevaraya" pitchFamily="2" charset="0"/>
          </a:endParaRPr>
        </a:p>
      </dsp:txBody>
      <dsp:txXfrm>
        <a:off x="9043736" y="594878"/>
        <a:ext cx="2639368" cy="31149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216000" rIns="68580" bIns="68580" numCol="1" spcCol="1270" anchor="ctr" anchorCtr="0">
          <a:noAutofit/>
        </a:bodyPr>
        <a:lstStyle/>
        <a:p>
          <a:pPr marL="0" lvl="0" indent="0" algn="l" defTabSz="800100">
            <a:lnSpc>
              <a:spcPct val="90000"/>
            </a:lnSpc>
            <a:spcBef>
              <a:spcPct val="0"/>
            </a:spcBef>
            <a:spcAft>
              <a:spcPct val="35000"/>
            </a:spcAft>
            <a:buNone/>
          </a:pPr>
          <a:r>
            <a:rPr lang="te-IN" sz="1800" b="1" kern="1200" dirty="0">
              <a:solidFill>
                <a:schemeClr val="tx1"/>
              </a:solidFill>
              <a:latin typeface="Sree Krushnadevaraya" pitchFamily="2" charset="0"/>
              <a:cs typeface="Sree Krushnadevaraya" pitchFamily="2" charset="0"/>
            </a:rPr>
            <a:t>వారు తమ సొంత ప్రవచనాలను కల్పించుకున్నారు (యెహెజ్కేలు 13:2, 17).</a:t>
          </a:r>
          <a:endParaRPr lang="en-US" sz="1800" kern="1200" noProof="0" dirty="0">
            <a:solidFill>
              <a:schemeClr val="tx1"/>
            </a:solidFill>
            <a:latin typeface="Sree Krushnadevaraya" pitchFamily="2" charset="0"/>
            <a:cs typeface="Sree Krushnadevaraya" pitchFamily="2" charset="0"/>
          </a:endParaRP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216000" rIns="68580" bIns="68580" numCol="1" spcCol="1270" anchor="ctr" anchorCtr="0">
          <a:noAutofit/>
        </a:bodyPr>
        <a:lstStyle/>
        <a:p>
          <a:pPr marL="0" lvl="0" indent="0" algn="l" defTabSz="800100">
            <a:lnSpc>
              <a:spcPct val="90000"/>
            </a:lnSpc>
            <a:spcBef>
              <a:spcPct val="0"/>
            </a:spcBef>
            <a:spcAft>
              <a:spcPct val="35000"/>
            </a:spcAft>
            <a:buNone/>
          </a:pPr>
          <a:r>
            <a:rPr lang="te-IN" sz="1800" b="1" kern="1200" dirty="0">
              <a:solidFill>
                <a:schemeClr val="tx1"/>
              </a:solidFill>
              <a:latin typeface="Sree Krushnadevaraya" pitchFamily="2" charset="0"/>
              <a:cs typeface="Sree Krushnadevaraya" pitchFamily="2" charset="0"/>
            </a:rPr>
            <a:t>ప్రజలు వినాలని కోరుకున్నదే వారు చెప్పారు (యెహెజ్కేలు 13:16)</a:t>
          </a:r>
          <a:endParaRPr lang="en-US" sz="1800" kern="1200" noProof="0" dirty="0">
            <a:solidFill>
              <a:schemeClr val="tx1"/>
            </a:solidFill>
            <a:latin typeface="Sree Krushnadevaraya" pitchFamily="2" charset="0"/>
            <a:cs typeface="Sree Krushnadevaraya" pitchFamily="2" charset="0"/>
          </a:endParaRPr>
        </a:p>
      </dsp:txBody>
      <dsp:txXfrm>
        <a:off x="435028" y="397368"/>
        <a:ext cx="6183771" cy="30888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180000" rIns="68580" bIns="68580" numCol="1" spcCol="1270" anchor="ctr" anchorCtr="0">
          <a:noAutofit/>
        </a:bodyPr>
        <a:lstStyle/>
        <a:p>
          <a:pPr marL="0" lvl="0" indent="0" algn="l" defTabSz="800100">
            <a:lnSpc>
              <a:spcPct val="90000"/>
            </a:lnSpc>
            <a:spcBef>
              <a:spcPct val="0"/>
            </a:spcBef>
            <a:spcAft>
              <a:spcPct val="35000"/>
            </a:spcAft>
            <a:buNone/>
          </a:pPr>
          <a:r>
            <a:rPr lang="te-IN" sz="1800" b="1" kern="1200" dirty="0">
              <a:solidFill>
                <a:schemeClr val="tx1"/>
              </a:solidFill>
              <a:latin typeface="Sree Krushnadevaraya" pitchFamily="2" charset="0"/>
              <a:cs typeface="Sree Krushnadevaraya" pitchFamily="2" charset="0"/>
            </a:rPr>
            <a:t>వారు పాపానికి వ్యతిరేకంగా మాట్లాడలేదు (యెహెజ్కేలు 13:22)</a:t>
          </a:r>
          <a:endParaRPr lang="en-US" sz="1800" kern="1200" noProof="0" dirty="0">
            <a:solidFill>
              <a:schemeClr val="tx1"/>
            </a:solidFill>
            <a:latin typeface="Sree Krushnadevaraya" pitchFamily="2" charset="0"/>
            <a:cs typeface="Sree Krushnadevaraya" pitchFamily="2" charset="0"/>
          </a:endParaRPr>
        </a:p>
      </dsp:txBody>
      <dsp:txXfrm>
        <a:off x="1035423" y="785126"/>
        <a:ext cx="6113247"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180000" rIns="68580" bIns="68580" numCol="1" spcCol="1270" anchor="ctr" anchorCtr="0">
          <a:noAutofit/>
        </a:bodyPr>
        <a:lstStyle/>
        <a:p>
          <a:pPr marL="0" lvl="0" indent="0" algn="l" defTabSz="800100">
            <a:lnSpc>
              <a:spcPct val="90000"/>
            </a:lnSpc>
            <a:spcBef>
              <a:spcPct val="0"/>
            </a:spcBef>
            <a:spcAft>
              <a:spcPct val="35000"/>
            </a:spcAft>
            <a:buNone/>
          </a:pPr>
          <a:r>
            <a:rPr lang="te-IN" sz="1800" b="1" kern="1200" dirty="0">
              <a:solidFill>
                <a:schemeClr val="tx1"/>
              </a:solidFill>
              <a:latin typeface="Sree Krushnadevaraya" pitchFamily="2" charset="0"/>
              <a:cs typeface="Sree Krushnadevaraya" pitchFamily="2" charset="0"/>
            </a:rPr>
            <a:t>వారు వ్యక్తిగత లాభాన్ని ఆశించారు (యెహెజ్కేలు 13:19)</a:t>
          </a:r>
          <a:endParaRPr lang="en-US" sz="1800" kern="1200" noProof="0" dirty="0">
            <a:solidFill>
              <a:schemeClr val="tx1"/>
            </a:solidFill>
            <a:latin typeface="Sree Krushnadevaraya" pitchFamily="2" charset="0"/>
            <a:cs typeface="Sree Krushnadevaraya" pitchFamily="2" charset="0"/>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noProof="0" dirty="0">
            <a:solidFill>
              <a:schemeClr val="tx1"/>
            </a:solidFill>
            <a:latin typeface="Sree Krushnadevaraya" pitchFamily="2" charset="0"/>
            <a:cs typeface="Sree Krushnadevaraya" pitchFamily="2" charset="0"/>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noProof="0" dirty="0">
            <a:solidFill>
              <a:schemeClr val="tx1"/>
            </a:solidFill>
            <a:latin typeface="Sree Krushnadevaraya" pitchFamily="2" charset="0"/>
            <a:cs typeface="Sree Krushnadevaraya" pitchFamily="2" charset="0"/>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noProof="0" dirty="0">
            <a:solidFill>
              <a:schemeClr val="tx1"/>
            </a:solidFill>
            <a:latin typeface="Sree Krushnadevaraya" pitchFamily="2" charset="0"/>
            <a:cs typeface="Sree Krushnadevaraya" pitchFamily="2" charset="0"/>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6.jpg"/><Relationship Id="rId4" Type="http://schemas.openxmlformats.org/officeDocument/2006/relationships/diagramLayout" Target="../diagrams/layout1.xml"/><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6.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4.sv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3.jpeg"/><Relationship Id="rId5" Type="http://schemas.openxmlformats.org/officeDocument/2006/relationships/diagramQuickStyle" Target="../diagrams/quickStyle2.xml"/><Relationship Id="rId15" Type="http://schemas.openxmlformats.org/officeDocument/2006/relationships/image" Target="../media/image27.svg"/><Relationship Id="rId10" Type="http://schemas.openxmlformats.org/officeDocument/2006/relationships/image" Target="../media/image22.jpeg"/><Relationship Id="rId4" Type="http://schemas.openxmlformats.org/officeDocument/2006/relationships/diagramLayout" Target="../diagrams/layout2.xml"/><Relationship Id="rId9" Type="http://schemas.openxmlformats.org/officeDocument/2006/relationships/image" Target="../media/image21.jpeg"/><Relationship Id="rId1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e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5.jpg"/></Relationships>
</file>

<file path=ppt/slides/_rels/slide1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flipH="1">
            <a:off x="4630057" y="2358570"/>
            <a:ext cx="7561940" cy="3331029"/>
          </a:xfrm>
          <a:prstGeom prst="homePlate">
            <a:avLst>
              <a:gd name="adj" fmla="val 43464"/>
            </a:avLst>
          </a:prstGeom>
        </p:spPr>
        <p:style>
          <a:lnRef idx="2">
            <a:schemeClr val="accent6">
              <a:shade val="50000"/>
            </a:schemeClr>
          </a:lnRef>
          <a:fillRef idx="1">
            <a:schemeClr val="accent6"/>
          </a:fillRef>
          <a:effectRef idx="0">
            <a:schemeClr val="accent6"/>
          </a:effectRef>
          <a:fontRef idx="minor">
            <a:schemeClr val="lt1"/>
          </a:fontRef>
        </p:style>
        <p:txBody>
          <a:bodyPr tIns="396000" rtlCol="0" anchor="ctr"/>
          <a:lstStyle/>
          <a:p>
            <a:pPr algn="ctr"/>
            <a:r>
              <a:rPr lang="en-US" sz="96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3</a:t>
            </a:r>
            <a:r>
              <a:rPr lang="en-US" sz="8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r>
              <a:rPr lang="te-IN" sz="8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పాత నిబంధన ప్రవక్తలు</a:t>
            </a:r>
            <a:r>
              <a:rPr lang="en-US" sz="8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a:t>
            </a:r>
            <a:r>
              <a:rPr lang="te-IN" sz="8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720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le 1"/>
          <p:cNvSpPr/>
          <p:nvPr/>
        </p:nvSpPr>
        <p:spPr>
          <a:xfrm>
            <a:off x="5172075" y="0"/>
            <a:ext cx="7019925" cy="2264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72000" bIns="0" rtlCol="0" anchor="b"/>
          <a:lstStyle/>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పెద్దల సబ్బాతుబడి పాఠములు</a:t>
            </a:r>
            <a:endParaRPr lang="en-US"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endParaRPr>
          </a:p>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rPr>
              <a:t>ప్రవచనసార వరము </a:t>
            </a:r>
            <a:endParaRPr lang="en-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endParaRPr>
          </a:p>
        </p:txBody>
      </p:sp>
      <p:sp>
        <p:nvSpPr>
          <p:cNvPr id="5" name="Snip Diagonal Corner Rectangle 4"/>
          <p:cNvSpPr/>
          <p:nvPr/>
        </p:nvSpPr>
        <p:spPr>
          <a:xfrm>
            <a:off x="5172074" y="5820229"/>
            <a:ext cx="7019925" cy="1037771"/>
          </a:xfrm>
          <a:prstGeom prst="snip2DiagRect">
            <a:avLst/>
          </a:prstGeom>
        </p:spPr>
        <p:style>
          <a:lnRef idx="0">
            <a:schemeClr val="accent2"/>
          </a:lnRef>
          <a:fillRef idx="3">
            <a:schemeClr val="accent2"/>
          </a:fillRef>
          <a:effectRef idx="3">
            <a:schemeClr val="accent2"/>
          </a:effectRef>
          <a:fontRef idx="minor">
            <a:schemeClr val="lt1"/>
          </a:fontRef>
        </p:style>
        <p:txBody>
          <a:bodyPr tIns="180000" rtlCol="0" anchor="b"/>
          <a:lstStyle/>
          <a:p>
            <a:pPr algn="ctr"/>
            <a:r>
              <a:rPr lang="te-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అక్టోబర్  | నవంబర్ | డిసెంబర్ 2026</a:t>
            </a:r>
            <a:endParaRPr lang="en-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189930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te-IN" sz="4400" b="1" spc="300" dirty="0">
                <a:ln w="13462">
                  <a:noFill/>
                  <a:prstDash val="solid"/>
                </a:ln>
                <a:solidFill>
                  <a:schemeClr val="accent2">
                    <a:lumMod val="75000"/>
                  </a:schemeClr>
                </a:solidFill>
                <a:effectLst>
                  <a:outerShdw dist="50800" dir="2700000" algn="bl" rotWithShape="0">
                    <a:srgbClr val="663300"/>
                  </a:outerShdw>
                </a:effectLst>
                <a:latin typeface="Sree Krushnadevaraya" pitchFamily="2" charset="0"/>
                <a:cs typeface="Sree Krushnadevaraya" pitchFamily="2" charset="0"/>
              </a:rPr>
              <a:t>పాత నిబంధన ప్రవక్తలు</a:t>
            </a:r>
            <a:endParaRPr lang="en-US" sz="4400" b="1" spc="300" noProof="0" dirty="0">
              <a:ln w="13462">
                <a:noFill/>
                <a:prstDash val="solid"/>
              </a:ln>
              <a:solidFill>
                <a:schemeClr val="accent2">
                  <a:lumMod val="75000"/>
                </a:schemeClr>
              </a:solidFill>
              <a:effectLst>
                <a:outerShdw dist="50800" dir="2700000" algn="bl" rotWithShape="0">
                  <a:srgbClr val="663300"/>
                </a:outerShdw>
              </a:effectLst>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2589236" cy="830997"/>
          </a:xfrm>
          <a:prstGeom prst="rect">
            <a:avLst/>
          </a:prstGeom>
          <a:noFill/>
        </p:spPr>
        <p:txBody>
          <a:bodyPr wrap="square" rtlCol="0">
            <a:spAutoFit/>
          </a:bodyPr>
          <a:lstStyle/>
          <a:p>
            <a:pPr algn="ctr"/>
            <a:r>
              <a:rPr lang="te-IN" sz="2400" b="1" dirty="0">
                <a:solidFill>
                  <a:srgbClr val="D5CDC0"/>
                </a:solidFill>
                <a:effectLst>
                  <a:outerShdw blurRad="38100" dist="38100" dir="2700000" algn="tl">
                    <a:srgbClr val="000000">
                      <a:alpha val="43137"/>
                    </a:srgbClr>
                  </a:outerShdw>
                </a:effectLst>
                <a:latin typeface="Sree Krushnadevaraya" pitchFamily="2" charset="0"/>
                <a:cs typeface="Sree Krushnadevaraya" pitchFamily="2" charset="0"/>
              </a:rPr>
              <a:t>అక్టోబర్ 17, 2026 నాటి 3వ పాఠం</a:t>
            </a:r>
            <a:endParaRPr lang="en-US" sz="2400" b="1" noProof="0" dirty="0">
              <a:solidFill>
                <a:srgbClr val="D5CDC0"/>
              </a:solidFill>
              <a:effectLst>
                <a:outerShdw blurRad="38100" dist="38100" dir="2700000" algn="tl">
                  <a:srgbClr val="000000">
                    <a:alpha val="43137"/>
                  </a:srgb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196825" y="383071"/>
            <a:ext cx="3906187" cy="621708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s-ES" sz="3000" b="1" i="0" u="none" strike="noStrike" kern="1200" cap="none" spc="0" normalizeH="0" baseline="0" noProof="0" dirty="0">
                <a:ln>
                  <a:noFill/>
                </a:ln>
                <a:solidFill>
                  <a:srgbClr val="CC3399">
                    <a:lumMod val="50000"/>
                  </a:srgbClr>
                </a:solidFill>
                <a:effectLst/>
                <a:uLnTx/>
                <a:uFillTx/>
                <a:latin typeface="Sree Krushnadevaraya" pitchFamily="2" charset="0"/>
                <a:cs typeface="Sree Krushnadevaraya" pitchFamily="2" charset="0"/>
              </a:rPr>
              <a:t>«</a:t>
            </a:r>
            <a:r>
              <a:rPr lang="en-US" sz="3000" b="1" dirty="0">
                <a:solidFill>
                  <a:srgbClr val="CC3399">
                    <a:lumMod val="50000"/>
                  </a:srgbClr>
                </a:solidFill>
                <a:latin typeface="Sree Krushnadevaraya" pitchFamily="2" charset="0"/>
                <a:cs typeface="Sree Krushnadevaraya" pitchFamily="2" charset="0"/>
              </a:rPr>
              <a:t>”</a:t>
            </a:r>
            <a:r>
              <a:rPr lang="te-IN" sz="3000" b="1" dirty="0">
                <a:solidFill>
                  <a:srgbClr val="CC3399">
                    <a:lumMod val="50000"/>
                  </a:srgbClr>
                </a:solidFill>
                <a:latin typeface="Sree Krushnadevaraya" pitchFamily="2" charset="0"/>
                <a:cs typeface="Sree Krushnadevaraya" pitchFamily="2" charset="0"/>
              </a:rPr>
              <a:t>యెహోషాపాతు నిలువబడి–యూదావారలారా, యెరూషలేము కాపురస్థులారా, నా మాట వినుడి; మీ దేవుడైన యెహోవాను నమ్ము కొనుడి, అప్పుడు మీరు స్థిరపరచబడుదురు; ఆయన ప్రవక్తలను నమ్ముకొనుడి, అప్పుడు మీరు కృతార్థులగుదురని చెప్పెను</a:t>
            </a:r>
            <a:r>
              <a:rPr kumimoji="0" lang="en-US" sz="3000" b="1" i="0" u="none" strike="noStrike" kern="1200" cap="none" spc="0" normalizeH="0" baseline="0" noProof="0" dirty="0">
                <a:ln>
                  <a:noFill/>
                </a:ln>
                <a:solidFill>
                  <a:srgbClr val="CC3399">
                    <a:lumMod val="50000"/>
                  </a:srgbClr>
                </a:solidFill>
                <a:effectLst/>
                <a:uLnTx/>
                <a:uFillTx/>
                <a:latin typeface="Sree Krushnadevaraya" pitchFamily="2" charset="0"/>
                <a:cs typeface="Sree Krushnadevaraya" pitchFamily="2" charset="0"/>
              </a:rPr>
              <a:t>.”</a:t>
            </a:r>
            <a:r>
              <a:rPr kumimoji="0" lang="es-ES" sz="3000" b="1" i="0" u="none" strike="noStrike" kern="1200" cap="none" spc="0" normalizeH="0" baseline="0" noProof="0" dirty="0">
                <a:ln>
                  <a:noFill/>
                </a:ln>
                <a:solidFill>
                  <a:srgbClr val="CC3399">
                    <a:lumMod val="50000"/>
                  </a:srgbClr>
                </a:solidFill>
                <a:effectLst/>
                <a:uLnTx/>
                <a:uFillTx/>
                <a:latin typeface="Sree Krushnadevaraya" pitchFamily="2" charset="0"/>
                <a:cs typeface="Sree Krushnadevaraya" pitchFamily="2" charset="0"/>
              </a:rPr>
              <a:t>»</a:t>
            </a:r>
          </a:p>
          <a:p>
            <a:pPr lvl="0" algn="ctr">
              <a:spcBef>
                <a:spcPts val="1200"/>
              </a:spcBef>
              <a:defRPr/>
            </a:pPr>
            <a:r>
              <a:rPr kumimoji="0" lang="es-ES" sz="2800" b="1" i="0" u="none" strike="noStrike" kern="1200" cap="none" spc="0" normalizeH="0" baseline="0" noProof="0" dirty="0">
                <a:ln>
                  <a:noFill/>
                </a:ln>
                <a:solidFill>
                  <a:srgbClr val="CC3399">
                    <a:lumMod val="50000"/>
                  </a:srgbClr>
                </a:solidFill>
                <a:effectLst/>
                <a:uLnTx/>
                <a:uFillTx/>
                <a:latin typeface="Sree Krushnadevaraya" pitchFamily="2" charset="0"/>
                <a:cs typeface="Sree Krushnadevaraya" pitchFamily="2" charset="0"/>
              </a:rPr>
              <a:t>(</a:t>
            </a:r>
            <a:r>
              <a:rPr lang="te-IN" sz="2800" b="1" dirty="0">
                <a:solidFill>
                  <a:srgbClr val="CC3399">
                    <a:lumMod val="50000"/>
                  </a:srgbClr>
                </a:solidFill>
                <a:latin typeface="Sree Krushnadevaraya" pitchFamily="2" charset="0"/>
                <a:cs typeface="Sree Krushnadevaraya" pitchFamily="2" charset="0"/>
              </a:rPr>
              <a:t>2 దినవృత్తాంతములు</a:t>
            </a:r>
            <a:r>
              <a:rPr lang="en-US" sz="2800" b="1" dirty="0">
                <a:solidFill>
                  <a:srgbClr val="CC3399">
                    <a:lumMod val="50000"/>
                  </a:srgbClr>
                </a:solidFill>
                <a:latin typeface="Sree Krushnadevaraya" pitchFamily="2" charset="0"/>
                <a:cs typeface="Sree Krushnadevaraya" pitchFamily="2" charset="0"/>
              </a:rPr>
              <a:t> </a:t>
            </a:r>
            <a:r>
              <a:rPr kumimoji="0" lang="es-ES" sz="2800" b="1" i="0" u="none" strike="noStrike" kern="1200" cap="none" spc="0" normalizeH="0" baseline="0" noProof="0" dirty="0">
                <a:ln>
                  <a:noFill/>
                </a:ln>
                <a:solidFill>
                  <a:srgbClr val="CC3399">
                    <a:lumMod val="50000"/>
                  </a:srgbClr>
                </a:solidFill>
                <a:effectLst/>
                <a:uLnTx/>
                <a:uFillTx/>
                <a:latin typeface="Sree Krushnadevaraya" pitchFamily="2" charset="0"/>
                <a:cs typeface="Sree Krushnadevaraya" pitchFamily="2" charset="0"/>
              </a:rPr>
              <a:t>20:20)</a:t>
            </a:r>
          </a:p>
        </p:txBody>
      </p:sp>
    </p:spTree>
    <p:extLst>
      <p:ext uri="{BB962C8B-B14F-4D97-AF65-F5344CB8AC3E}">
        <p14:creationId xmlns:p14="http://schemas.microsoft.com/office/powerpoint/2010/main" val="2172235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1407360741"/>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49895"/>
            <a:ext cx="8020049" cy="1154162"/>
          </a:xfrm>
          <a:prstGeom prst="rect">
            <a:avLst/>
          </a:prstGeom>
          <a:noFill/>
        </p:spPr>
        <p:txBody>
          <a:bodyPr wrap="square" rtlCol="0">
            <a:spAutoFit/>
          </a:bodyPr>
          <a:lstStyle/>
          <a:p>
            <a:pPr>
              <a:spcBef>
                <a:spcPts val="600"/>
              </a:spcBef>
            </a:pPr>
            <a:r>
              <a:rPr lang="te-IN" sz="2300" b="1" dirty="0">
                <a:latin typeface="Sree Krushnadevaraya" pitchFamily="2" charset="0"/>
                <a:cs typeface="Sree Krushnadevaraya" pitchFamily="2" charset="0"/>
              </a:rPr>
              <a:t>పాత నిబంధన కాలంలో, దేవుని నుండి సందేశాలను పొంది ఇతరులకు తెలియజేసే వారిని దార్శనికులు లేదా ప్రవక్తలు అని పిలిచేవారు (1 సమూయేలు 9:9).</a:t>
            </a:r>
            <a:endParaRPr lang="en-US" sz="2300" b="1" dirty="0">
              <a:latin typeface="Sree Krushnadevaraya" pitchFamily="2" charset="0"/>
              <a:cs typeface="Sree Krushnadevaraya" pitchFamily="2" charset="0"/>
            </a:endParaRP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867084"/>
            <a:ext cx="7896226" cy="800219"/>
          </a:xfrm>
          <a:prstGeom prst="rect">
            <a:avLst/>
          </a:prstGeom>
          <a:noFill/>
        </p:spPr>
        <p:txBody>
          <a:bodyPr wrap="square">
            <a:spAutoFit/>
          </a:bodyPr>
          <a:lstStyle/>
          <a:p>
            <a:pPr lvl="0">
              <a:spcBef>
                <a:spcPts val="600"/>
              </a:spcBef>
              <a:defRPr/>
            </a:pPr>
            <a:r>
              <a:rPr lang="te-IN" sz="2300" b="1" dirty="0">
                <a:solidFill>
                  <a:prstClr val="black"/>
                </a:solidFill>
                <a:latin typeface="Sree Krushnadevaraya" pitchFamily="2" charset="0"/>
                <a:cs typeface="Sree Krushnadevaraya" pitchFamily="2" charset="0"/>
              </a:rPr>
              <a:t>అయితే, "తమ సొంత హృదయపు దర్శనాన్ని" పలికిన అబద్ధ ప్రవక్తలు కూడా ఉన్నారు (యిర్మీయా 23:16).</a:t>
            </a:r>
            <a:endParaRPr lang="en-US" sz="2300" b="1" dirty="0">
              <a:solidFill>
                <a:prstClr val="black"/>
              </a:solidFill>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034601"/>
            <a:ext cx="7896227" cy="1862048"/>
          </a:xfrm>
          <a:prstGeom prst="rect">
            <a:avLst/>
          </a:prstGeom>
          <a:noFill/>
        </p:spPr>
        <p:txBody>
          <a:bodyPr wrap="square">
            <a:spAutoFit/>
          </a:bodyPr>
          <a:lstStyle/>
          <a:p>
            <a:pPr lvl="0">
              <a:spcBef>
                <a:spcPts val="600"/>
              </a:spcBef>
              <a:defRPr/>
            </a:pPr>
            <a:r>
              <a:rPr lang="te-IN" sz="2300" b="1" dirty="0">
                <a:solidFill>
                  <a:schemeClr val="accent6">
                    <a:lumMod val="50000"/>
                  </a:schemeClr>
                </a:solidFill>
                <a:latin typeface="Sree Krushnadevaraya" pitchFamily="2" charset="0"/>
                <a:cs typeface="Sree Krushnadevaraya" pitchFamily="2" charset="0"/>
              </a:rPr>
              <a:t>వారికి దాగి ఉన్న విషయాలను, అంతేకాక భవిష్యత్తులో జరగబోయే వాటిని కూడా తెలుసుకోగలిగే సామర్థ్యం ఉండేది (1 సమూయేలు 9:6); అయితే వారి పని కేవలం దీనికే పరిమితం కాలేదు, అది ఇంకా ఎంతో విస్తృతమైనది. వాస్తవానికి, ఈ సామర్థ్యం వారికి తమంతట తాముగా లభించింది కాదు, అది దేవుని నుండి వచ్చినదే.</a:t>
            </a:r>
            <a:endParaRPr lang="en-US" sz="2300" b="1" dirty="0">
              <a:solidFill>
                <a:schemeClr val="accent6">
                  <a:lumMod val="50000"/>
                </a:schemeClr>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58056"/>
            <a:ext cx="12192000" cy="707886"/>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te-IN" sz="4000" b="1" dirty="0">
                <a:ln w="22225">
                  <a:noFill/>
                  <a:prstDash val="solid"/>
                </a:ln>
                <a:solidFill>
                  <a:srgbClr val="FFFF75"/>
                </a:solidFill>
                <a:effectLst>
                  <a:outerShdw blurRad="38100" dist="38100" dir="2700000" algn="tl">
                    <a:srgbClr val="000000">
                      <a:alpha val="43137"/>
                    </a:srgbClr>
                  </a:outerShdw>
                </a:effectLst>
                <a:latin typeface="Sree Krushnadevaraya" pitchFamily="2" charset="0"/>
                <a:cs typeface="Sree Krushnadevaraya" pitchFamily="2" charset="0"/>
              </a:rPr>
              <a:t>ప్రవచన పరిచర్యకు ఎవరు పిలవబడ్డారు?</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681254"/>
            <a:ext cx="10144125" cy="707886"/>
          </a:xfrm>
          <a:prstGeom prst="rect">
            <a:avLst/>
          </a:prstGeom>
          <a:noFill/>
        </p:spPr>
        <p:txBody>
          <a:bodyPr wrap="square">
            <a:spAutoFit/>
          </a:bodyPr>
          <a:lstStyle/>
          <a:p>
            <a:pPr algn="ct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Sree Krushnadevaraya" pitchFamily="2" charset="0"/>
                <a:cs typeface="Sree Krushnadevaraya" pitchFamily="2" charset="0"/>
              </a:rPr>
              <a:t>“</a:t>
            </a:r>
            <a:r>
              <a:rPr lang="te-IN"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Sree Krushnadevaraya" pitchFamily="2" charset="0"/>
                <a:cs typeface="Sree Krushnadevaraya" pitchFamily="2" charset="0"/>
              </a:rPr>
              <a:t>ఏలీయా మనవంటి స్వభావముగల మనుష్యుడే; వర్షింపకుండునట్లు అతడు ఆసక్తితో ప్రార్థన చేయగా మూడున్నర సంవత్సరములవరకు భూమిమీద వర్షింపలేదు</a:t>
            </a: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Sree Krushnadevaraya" pitchFamily="2" charset="0"/>
                <a:cs typeface="Sree Krushnadevaraya" pitchFamily="2" charset="0"/>
              </a:rPr>
              <a:t>.” </a:t>
            </a:r>
            <a:r>
              <a:rPr lang="en-US" sz="16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Sree Krushnadevaraya" pitchFamily="2" charset="0"/>
                <a:cs typeface="Sree Krushnadevaraya" pitchFamily="2" charset="0"/>
              </a:rPr>
              <a:t>(</a:t>
            </a:r>
            <a:r>
              <a:rPr lang="te-IN" sz="16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Sree Krushnadevaraya" pitchFamily="2" charset="0"/>
                <a:cs typeface="Sree Krushnadevaraya" pitchFamily="2" charset="0"/>
              </a:rPr>
              <a:t>యాకోబు </a:t>
            </a:r>
            <a:r>
              <a:rPr lang="en-US" sz="16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Sree Krushnadevaraya" pitchFamily="2" charset="0"/>
                <a:cs typeface="Sree Krushnadevaraya" pitchFamily="2" charset="0"/>
              </a:rPr>
              <a:t>5:17)</a:t>
            </a:r>
            <a:endPar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Sree Krushnadevaraya" pitchFamily="2" charset="0"/>
              <a:cs typeface="Sree Krushnadevaraya" pitchFamily="2"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938992"/>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ప్రవక్తలు "అసాధారణ శక్తులు కలిగిన వ్యక్తులు" (</a:t>
            </a:r>
            <a:r>
              <a:rPr lang="en-US" sz="2000" b="1" dirty="0">
                <a:latin typeface="Sree Krushnadevaraya" pitchFamily="2" charset="0"/>
                <a:cs typeface="Sree Krushnadevaraya" pitchFamily="2" charset="0"/>
              </a:rPr>
              <a:t>supermen) </a:t>
            </a:r>
            <a:r>
              <a:rPr lang="te-IN" sz="2000" b="1" dirty="0">
                <a:latin typeface="Sree Krushnadevaraya" pitchFamily="2" charset="0"/>
                <a:cs typeface="Sree Krushnadevaraya" pitchFamily="2" charset="0"/>
              </a:rPr>
              <a:t>అని భావించే పొరపాటులో మనం పడిపోవచ్చు. కానీ మోషే తనకు మాటలు సరిగా రావు కాబట్టి ఆ పని చేయలేనని చెప్పాడు (నిర్గమకాండము 4:10); యెషయా తనకు అపవిత్రమైన పెదవులు ఉన్నాయని అన్నాడు (యెషయా 6:5); ఆ పని చేయడానికి తాను మరీ చిన్నవాడినని యిర్మీయా భావించాడు (యిర్మీయా 1:6).</a:t>
            </a:r>
            <a:endParaRPr lang="en-US" sz="2000" b="1" dirty="0">
              <a:latin typeface="Sree Krushnadevaraya" pitchFamily="2" charset="0"/>
              <a:cs typeface="Sree Krushnadevaraya" pitchFamily="2" charset="0"/>
            </a:endParaRP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43525" y="4126571"/>
            <a:ext cx="4686001" cy="1015663"/>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గొప్ప అద్భుతం చేసిన తర్వాత, రాణియైన యెజెబెలు నుండి ఎదురైన మరణ భయం కారణంగా ఏలీయా పూర్తిగా కుప్పకూలిపోయాడు (1 రాజులు 19:2-4).</a:t>
            </a:r>
            <a:endParaRPr lang="en-US" sz="2000" b="1" dirty="0">
              <a:latin typeface="Sree Krushnadevaraya" pitchFamily="2" charset="0"/>
              <a:cs typeface="Sree Krushnadevaraya" pitchFamily="2" charset="0"/>
            </a:endParaRP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5" y="3235214"/>
            <a:ext cx="6159389" cy="1015663"/>
          </a:xfrm>
          <a:prstGeom prst="rect">
            <a:avLst/>
          </a:prstGeom>
          <a:noFill/>
        </p:spPr>
        <p:txBody>
          <a:bodyPr wrap="square">
            <a:spAutoFit/>
          </a:bodyPr>
          <a:lstStyle/>
          <a:p>
            <a:pPr lvl="0">
              <a:spcBef>
                <a:spcPts val="600"/>
              </a:spcBef>
              <a:defRPr/>
            </a:pPr>
            <a:r>
              <a:rPr lang="te-IN" sz="2000" b="1" dirty="0">
                <a:solidFill>
                  <a:srgbClr val="FF0000"/>
                </a:solidFill>
                <a:latin typeface="Sree Krushnadevaraya" pitchFamily="2" charset="0"/>
                <a:cs typeface="Sree Krushnadevaraya" pitchFamily="2" charset="0"/>
              </a:rPr>
              <a:t>అధర్మం కారణంగా అహాబు రాజును ఘోరమైన కరువుతో హెచ్చరించే సాహసం చేసిన ఏలీయా గురించి ఇలా చెప్పబడింది: ఆయన "మనలాంటి స్వభావం కలిగిన మనిషే" (యాకోబు 5:17).</a:t>
            </a:r>
            <a:endParaRPr lang="en-US" sz="2000" b="1" dirty="0">
              <a:solidFill>
                <a:srgbClr val="FF0000"/>
              </a:solidFill>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4E1F309B-B75A-B0C7-28D5-6B5B37EF4DF1}"/>
              </a:ext>
            </a:extLst>
          </p:cNvPr>
          <p:cNvSpPr txBox="1"/>
          <p:nvPr/>
        </p:nvSpPr>
        <p:spPr>
          <a:xfrm>
            <a:off x="5343525" y="5203272"/>
            <a:ext cx="4855534" cy="163121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దేవుడు తన ప్రవక్తలను వారు పరిపూర్ణులని ఎంచుకోలేదని స్పష్టమవుతోంది. ఆయన వారిలో ఏమి చూస్తాడు? దేవుని పట్ల వారికి ఉన్న ప్రేమను మరియు ఆయనకు విధేయత చూపడానికి వారికి ఉన్న సంసిద్ధతను.</a:t>
            </a:r>
            <a:endParaRPr lang="en-US" sz="2000" b="1"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002A12E9-A873-E26A-F8E8-8317B75F3B75}"/>
              </a:ext>
            </a:extLst>
          </p:cNvPr>
          <p:cNvSpPr txBox="1"/>
          <p:nvPr/>
        </p:nvSpPr>
        <p:spPr>
          <a:xfrm>
            <a:off x="0" y="85725"/>
            <a:ext cx="12191999" cy="830997"/>
          </a:xfrm>
          <a:prstGeom prst="rect">
            <a:avLst/>
          </a:prstGeom>
          <a:noFill/>
        </p:spPr>
        <p:txBody>
          <a:bodyPr wrap="square">
            <a:spAutoFit/>
          </a:bodyPr>
          <a:lstStyle/>
          <a:p>
            <a:pPr algn="ctr"/>
            <a:r>
              <a:rPr lang="te-IN"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ree Krushnadevaraya" pitchFamily="2" charset="0"/>
                <a:cs typeface="Sree Krushnadevaraya" pitchFamily="2" charset="0"/>
              </a:rPr>
              <a:t>ప్రవక్తలు ఎలా ప్రవర్తించారు?</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88900" y="731341"/>
            <a:ext cx="12280900" cy="461665"/>
          </a:xfrm>
          <a:prstGeom prst="rect">
            <a:avLst/>
          </a:prstGeom>
          <a:noFill/>
        </p:spPr>
        <p:txBody>
          <a:bodyPr wrap="square">
            <a:spAutoFit/>
          </a:bodyPr>
          <a:lstStyle/>
          <a:p>
            <a:pPr algn="ctr"/>
            <a:r>
              <a:rPr lang="en-US" sz="2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Sree Krushnadevaraya" pitchFamily="2" charset="0"/>
                <a:cs typeface="Sree Krushnadevaraya" pitchFamily="2" charset="0"/>
              </a:rPr>
              <a:t>“</a:t>
            </a:r>
            <a:r>
              <a:rPr lang="te-IN" sz="2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Sree Krushnadevaraya" pitchFamily="2" charset="0"/>
                <a:cs typeface="Sree Krushnadevaraya" pitchFamily="2" charset="0"/>
              </a:rPr>
              <a:t>మీకాయా–యెహోవా నాకు సెలవిచ్చునదేదో ఆయన జీవముతోడు నేను దానినే పలుకుదుననెను. </a:t>
            </a:r>
            <a:r>
              <a:rPr lang="en-US" sz="2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Sree Krushnadevaraya" pitchFamily="2" charset="0"/>
                <a:cs typeface="Sree Krushnadevaraya" pitchFamily="2" charset="0"/>
              </a:rPr>
              <a:t>” (</a:t>
            </a:r>
            <a:r>
              <a:rPr lang="te-IN" sz="2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Sree Krushnadevaraya" pitchFamily="2" charset="0"/>
                <a:cs typeface="Sree Krushnadevaraya" pitchFamily="2" charset="0"/>
              </a:rPr>
              <a:t>1 రాజులు</a:t>
            </a:r>
            <a:r>
              <a:rPr lang="en-US" sz="2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Sree Krushnadevaraya" pitchFamily="2" charset="0"/>
                <a:cs typeface="Sree Krushnadevaraya" pitchFamily="2" charset="0"/>
              </a:rPr>
              <a:t> 22:14 )</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దేవుని ప్రతినిధులుగా, ప్రవక్తలు మరియు ప్రవక్తరాండ్రు తమ పిలుపుకు అనుగుణంగా జీవించడానికి కృషి చేశారు (1 సమూయేలు 12:3-4). ప్రజలు వారిని "దైవజనుడు" మరియు "ఘనతగల వ్యక్తి" అని పిలిచేవారు (1 సమూయేలు 9:6).</a:t>
            </a:r>
            <a:endParaRPr lang="en-US" sz="2000" b="1" dirty="0">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924008"/>
            <a:ext cx="6118922" cy="1938992"/>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మీకాయా ఇద్దరు రాజుల ముందు, అనుకూలమైన సందేశాన్ని అందించిన 400 మంది ప్రవక్తల ముందు, అలాగే పరిస్థితులకు అనుగుణంగా నడుచుకోమని సలహా ఇచ్చిన ఒక కాపలాదారుని ముందు నిలబడ్డాడు (1 రాజులు 22:10-13). అయినప్పటికీ, అతను తన నిర్ణయానికి కట్టుబడి, దేవుడు తనకు బయలుపరిచిన మాట తప్ప వేరే ఏమీ చెప్పడానికి నిరాకరించాడు (1 రాజులు 22:14).</a:t>
            </a:r>
            <a:endParaRPr lang="en-US" sz="2000" b="1" dirty="0">
              <a:latin typeface="Sree Krushnadevaraya" pitchFamily="2" charset="0"/>
              <a:cs typeface="Sree Krushnadevaraya" pitchFamily="2" charset="0"/>
            </a:endParaRP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వారి సందేశాన్ని అంగీకరించడానికి నిరాకరించినవారు వారిని ద్వేషించారు మరియు బెదిరించారు (1 రాజులు 22:8, 27). అయితే, తాము ఎదుర్కొన్న ఒత్తిళ్లు ఉన్నప్పటికీ, ఆ ప్రవక్తలు తమ సందేశాన్ని నమ్మకంగా తెలియజేశారు.</a:t>
            </a:r>
            <a:endParaRPr lang="en-US" sz="2000" b="1" dirty="0">
              <a:solidFill>
                <a:prstClr val="black"/>
              </a:solidFill>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7570" y="5863000"/>
            <a:ext cx="6065532"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వారు పరిపూర్ణులు కానప్పటికీ, ప్రార్థనాపరులై, దేవుని వాక్యానికి విశ్వాసపాత్రులై, దేవునికి మరియు ఆయన ప్రజలకు సేవకులుగా ఉన్నారు (1 సమూ. 12:23; యిర్మీ. 42:4).</a:t>
            </a:r>
            <a:endParaRPr lang="en-US" sz="2000" b="1"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4061811847"/>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76200"/>
            <a:ext cx="12191999" cy="769441"/>
          </a:xfrm>
          <a:prstGeom prst="rect">
            <a:avLst/>
          </a:prstGeom>
          <a:noFill/>
        </p:spPr>
        <p:txBody>
          <a:bodyPr wrap="square">
            <a:spAutoFit/>
          </a:bodyPr>
          <a:lstStyle/>
          <a:p>
            <a:pPr algn="ctr"/>
            <a:r>
              <a:rPr lang="te-IN"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Sree Krushnadevaraya" pitchFamily="2" charset="0"/>
                <a:cs typeface="Sree Krushnadevaraya" pitchFamily="2" charset="0"/>
              </a:rPr>
              <a:t>ప్రవక్తలు ఏ పని చేశారు?</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744143"/>
            <a:ext cx="11191875" cy="646331"/>
          </a:xfrm>
          <a:prstGeom prst="rect">
            <a:avLst/>
          </a:prstGeom>
          <a:noFill/>
        </p:spPr>
        <p:txBody>
          <a:bodyPr wrap="square">
            <a:spAutoFit/>
          </a:bodyPr>
          <a:lstStyle/>
          <a:p>
            <a:pPr algn="ctr"/>
            <a:r>
              <a:rPr lang="en-US" b="1" dirty="0">
                <a:solidFill>
                  <a:schemeClr val="tx2">
                    <a:lumMod val="20000"/>
                    <a:lumOff val="80000"/>
                  </a:schemeClr>
                </a:solidFill>
                <a:effectLst>
                  <a:glow rad="101600">
                    <a:srgbClr val="436C00"/>
                  </a:glow>
                </a:effectLst>
                <a:latin typeface="Sree Krushnadevaraya" pitchFamily="2" charset="0"/>
                <a:cs typeface="Sree Krushnadevaraya" pitchFamily="2" charset="0"/>
              </a:rPr>
              <a:t>“</a:t>
            </a:r>
            <a:r>
              <a:rPr lang="te-IN" b="1" dirty="0">
                <a:solidFill>
                  <a:schemeClr val="tx2">
                    <a:lumMod val="20000"/>
                    <a:lumOff val="80000"/>
                  </a:schemeClr>
                </a:solidFill>
                <a:effectLst>
                  <a:glow rad="101600">
                    <a:srgbClr val="436C00"/>
                  </a:glow>
                </a:effectLst>
                <a:latin typeface="Sree Krushnadevaraya" pitchFamily="2" charset="0"/>
                <a:cs typeface="Sree Krushnadevaraya" pitchFamily="2" charset="0"/>
              </a:rPr>
              <a:t>ఇశ్రాయేలు వారిమీద నింషీకుమారుడైన యెహూకు పట్టాభిషేకము చేయుము; నీకు మారుగా ప్రవక్తయైయుండుటకు ఆబేల్మె హోలావాడైన షాపాతు కుమారుడైన ఎలీషాకు అభిషేకము చేయుము</a:t>
            </a:r>
            <a:r>
              <a:rPr lang="en-US" b="1" dirty="0">
                <a:solidFill>
                  <a:schemeClr val="tx2">
                    <a:lumMod val="20000"/>
                    <a:lumOff val="80000"/>
                  </a:schemeClr>
                </a:solidFill>
                <a:effectLst>
                  <a:glow rad="101600">
                    <a:srgbClr val="436C00"/>
                  </a:glow>
                </a:effectLst>
                <a:latin typeface="Sree Krushnadevaraya" pitchFamily="2" charset="0"/>
                <a:cs typeface="Sree Krushnadevaraya" pitchFamily="2" charset="0"/>
              </a:rPr>
              <a:t>.” (</a:t>
            </a:r>
            <a:r>
              <a:rPr lang="te-IN" b="1" dirty="0">
                <a:solidFill>
                  <a:schemeClr val="tx2">
                    <a:lumMod val="20000"/>
                    <a:lumOff val="80000"/>
                  </a:schemeClr>
                </a:solidFill>
                <a:effectLst>
                  <a:glow rad="101600">
                    <a:srgbClr val="436C00"/>
                  </a:glow>
                </a:effectLst>
                <a:latin typeface="Sree Krushnadevaraya" pitchFamily="2" charset="0"/>
                <a:cs typeface="Sree Krushnadevaraya" pitchFamily="2" charset="0"/>
              </a:rPr>
              <a:t>1 రాజులు </a:t>
            </a:r>
            <a:r>
              <a:rPr lang="en-US" b="1" dirty="0">
                <a:solidFill>
                  <a:schemeClr val="tx2">
                    <a:lumMod val="20000"/>
                    <a:lumOff val="80000"/>
                  </a:schemeClr>
                </a:solidFill>
                <a:effectLst>
                  <a:glow rad="101600">
                    <a:srgbClr val="436C00"/>
                  </a:glow>
                </a:effectLst>
                <a:latin typeface="Sree Krushnadevaraya" pitchFamily="2" charset="0"/>
                <a:cs typeface="Sree Krushnadevaraya" pitchFamily="2" charset="0"/>
              </a:rPr>
              <a:t>19:16)</a:t>
            </a: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511096"/>
            <a:ext cx="2532411"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ఇతర విషయాలతో పాటు, ప్రవక్తలు ఈ పనులను నిర్వహించారు:</a:t>
            </a:r>
            <a:endParaRPr lang="en-US" sz="2000" b="1" dirty="0">
              <a:latin typeface="Sree Krushnadevaraya" pitchFamily="2" charset="0"/>
              <a:cs typeface="Sree Krushnadevaraya" pitchFamily="2" charset="0"/>
            </a:endParaRP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348420"/>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266313"/>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44361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43414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46694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338021"/>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250059"/>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466943"/>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701E1D84-6AEF-B450-34B4-B442765FBC4B}"/>
              </a:ext>
            </a:extLst>
          </p:cNvPr>
          <p:cNvSpPr txBox="1"/>
          <p:nvPr/>
        </p:nvSpPr>
        <p:spPr>
          <a:xfrm>
            <a:off x="0" y="95536"/>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te-IN"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Sree Krushnadevaraya" pitchFamily="2" charset="0"/>
                <a:cs typeface="Sree Krushnadevaraya" pitchFamily="2" charset="0"/>
              </a:rPr>
              <a:t>ఏ మహిళలకు ప్రవచించే వరం ఉండేది?</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109182" y="678390"/>
            <a:ext cx="12569588" cy="430887"/>
          </a:xfrm>
          <a:prstGeom prst="rect">
            <a:avLst/>
          </a:prstGeom>
          <a:noFill/>
        </p:spPr>
        <p:txBody>
          <a:bodyPr wrap="square">
            <a:spAutoFit/>
            <a:scene3d>
              <a:camera prst="orthographicFront"/>
              <a:lightRig rig="threePt" dir="t"/>
            </a:scene3d>
            <a:sp3d extrusionH="57150">
              <a:bevelT w="38100" h="38100"/>
            </a:sp3d>
          </a:bodyPr>
          <a:lstStyle/>
          <a:p>
            <a:pPr algn="ctr"/>
            <a:r>
              <a:rPr lang="en-US" sz="2100" b="1" dirty="0">
                <a:solidFill>
                  <a:schemeClr val="accent5">
                    <a:lumMod val="75000"/>
                  </a:schemeClr>
                </a:solidFill>
                <a:latin typeface="Sree Krushnadevaraya" pitchFamily="2" charset="0"/>
                <a:cs typeface="Sree Krushnadevaraya" pitchFamily="2" charset="0"/>
              </a:rPr>
              <a:t>“</a:t>
            </a:r>
            <a:r>
              <a:rPr lang="te-IN" sz="2100" b="1" dirty="0">
                <a:solidFill>
                  <a:schemeClr val="accent5">
                    <a:lumMod val="75000"/>
                  </a:schemeClr>
                </a:solidFill>
                <a:latin typeface="Sree Krushnadevaraya" pitchFamily="2" charset="0"/>
                <a:cs typeface="Sree Krushnadevaraya" pitchFamily="2" charset="0"/>
              </a:rPr>
              <a:t>ఆ కాలమున లప్పీదోతునకు భార్యయైన దెబోరా అను ప్రవక్త్రి ఇశ్రాయేలీయులకు న్యాయాధిపతినిగా ఉండెను.</a:t>
            </a:r>
            <a:r>
              <a:rPr lang="en-US" sz="2100" b="1" dirty="0">
                <a:solidFill>
                  <a:schemeClr val="accent5">
                    <a:lumMod val="75000"/>
                  </a:schemeClr>
                </a:solidFill>
                <a:latin typeface="Sree Krushnadevaraya" pitchFamily="2" charset="0"/>
                <a:cs typeface="Sree Krushnadevaraya" pitchFamily="2" charset="0"/>
              </a:rPr>
              <a:t>” (</a:t>
            </a:r>
            <a:r>
              <a:rPr lang="te-IN" sz="2100" b="1" dirty="0">
                <a:solidFill>
                  <a:schemeClr val="accent5">
                    <a:lumMod val="75000"/>
                  </a:schemeClr>
                </a:solidFill>
                <a:latin typeface="Sree Krushnadevaraya" pitchFamily="2" charset="0"/>
                <a:cs typeface="Sree Krushnadevaraya" pitchFamily="2" charset="0"/>
              </a:rPr>
              <a:t>న్యాయాధిపతులు</a:t>
            </a:r>
            <a:r>
              <a:rPr lang="en-US" sz="2100" b="1" dirty="0">
                <a:solidFill>
                  <a:schemeClr val="accent5">
                    <a:lumMod val="75000"/>
                  </a:schemeClr>
                </a:solidFill>
                <a:latin typeface="Sree Krushnadevaraya" pitchFamily="2" charset="0"/>
                <a:cs typeface="Sree Krushnadevaraya" pitchFamily="2" charset="0"/>
              </a:rPr>
              <a:t> 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280759"/>
            <a:ext cx="9550195" cy="969496"/>
          </a:xfrm>
          <a:prstGeom prst="rect">
            <a:avLst/>
          </a:prstGeom>
          <a:noFill/>
        </p:spPr>
        <p:txBody>
          <a:bodyPr wrap="square" rtlCol="0">
            <a:spAutoFit/>
          </a:bodyPr>
          <a:lstStyle/>
          <a:p>
            <a:pPr>
              <a:spcBef>
                <a:spcPts val="600"/>
              </a:spcBef>
            </a:pPr>
            <a:r>
              <a:rPr lang="te-IN" sz="1900" b="1" dirty="0">
                <a:latin typeface="Sree Krushnadevaraya" pitchFamily="2" charset="0"/>
                <a:cs typeface="Sree Krushnadevaraya" pitchFamily="2" charset="0"/>
              </a:rPr>
              <a:t>పాత నిబంధనలో ఐదుగురు ప్రవక్తలైన స్త్రీల ప్రస్తావన ఉంది. వారిలో నోవద్యా అనే ఒకరు అబద్ధ ప్రవక్త (నెహెమ్యా 6:14). మరొకరి విషయానికి వస్తే—అంటే యెషయా భార్య విషయంలో—ఆమెకు ప్రవచించే వరం ఉన్నందువల్లా లేక ప్రవక్త భార్య అయినందువల్లా ఆమెను ప్రవక్త అని పిలిచారో మనకు తెలియదు (యెషయా 8:3).</a:t>
            </a:r>
            <a:endParaRPr lang="en-US" sz="1900" b="1" dirty="0">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te-IN" sz="2000" b="1" dirty="0">
                <a:solidFill>
                  <a:schemeClr val="accent1">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హుల్దా</a:t>
            </a:r>
            <a:r>
              <a:rPr lang="en-US" sz="2000" b="1" dirty="0">
                <a:solidFill>
                  <a:schemeClr val="accent1">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2000" b="1"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దొరికిన ధర్మశాస్త్ర గ్రంథం గురించి యోషీయా ఆమెను సంప్రదించాడు. రాజు అడిగిన ప్రశ్నకు సమాధానం ఇవ్వడమే కాకుండా, ఆమె అతనికి ధైర్యం కలిగించే మాటలు కూడా పలికింది (2 రాజులు 22:14-20).</a:t>
            </a:r>
            <a:endParaRPr lang="en-US" sz="2000" b="1"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te-IN" sz="1900" b="1" dirty="0">
                <a:solidFill>
                  <a:schemeClr val="accent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దెబోరా</a:t>
            </a:r>
            <a:r>
              <a:rPr lang="en-US" sz="1900" b="1" dirty="0">
                <a:solidFill>
                  <a:schemeClr val="accent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1900" b="1"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ఆమె ప్రవక్త మరియు న్యాయకర్త అనే రెండు బాధ్యతలను నిర్వహించింది; బారాక్‌తో కలిసి సీసెరాకు వ్యతిరేకంగా జరిగిన యుద్ధంలో ప్రజలను నడిపించింది. విజయం సాధించిన తర్వాత, ఆమె ఒక ప్రవచనాత్మకమైన స్తుతి గీతాన్ని ఆలపించింది (న్యాయాధిపతులు 4:4-9; 5:1)</a:t>
            </a:r>
            <a:r>
              <a:rPr lang="en-US" sz="1900" b="1"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a:t>
            </a:r>
            <a:endParaRPr lang="en-US" sz="1900" b="1"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te-IN" sz="2000" b="1" dirty="0">
                <a:solidFill>
                  <a:schemeClr val="accent4">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మిరియం (మేరీ). ప్రవక్తగా, ఎర్ర సముద్రాన్ని దాటిన తర్వాత ఆమె స్త్రీలను పాటలో నడిపించింది. అరణ్య యాత్రలో ప్రజలను నడిపించడంలో తన సోదరులకు కూడా ఆమె సహాయపడింది (నిర్గమకాండము 15:20; మీకా 6:4).</a:t>
            </a:r>
            <a:endParaRPr lang="en-US" sz="2000" b="1"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121553"/>
            <a:ext cx="12191999" cy="646331"/>
          </a:xfrm>
          <a:prstGeom prst="rect">
            <a:avLst/>
          </a:prstGeom>
          <a:noFill/>
        </p:spPr>
        <p:txBody>
          <a:bodyPr wrap="square">
            <a:spAutoFit/>
          </a:bodyPr>
          <a:lstStyle/>
          <a:p>
            <a:pPr algn="ctr"/>
            <a:r>
              <a:rPr lang="te-IN" sz="3600" b="1" dirty="0">
                <a:ln w="0"/>
                <a:solidFill>
                  <a:schemeClr val="bg1"/>
                </a:solidFill>
                <a:effectLst>
                  <a:innerShdw blurRad="63500" dist="50800" dir="13500000">
                    <a:srgbClr val="000000">
                      <a:alpha val="50000"/>
                    </a:srgbClr>
                  </a:innerShdw>
                </a:effectLst>
                <a:latin typeface="Sree Krushnadevaraya" pitchFamily="2" charset="0"/>
                <a:cs typeface="Sree Krushnadevaraya" pitchFamily="2" charset="0"/>
              </a:rPr>
              <a:t>అబద్ధ ప్రవక్తలకు ఎలాంటి లక్షణాలు ఉండేవి?</a:t>
            </a:r>
            <a:endParaRPr lang="en-US" sz="3600" b="1" dirty="0">
              <a:ln w="0"/>
              <a:solidFill>
                <a:schemeClr val="bg1"/>
              </a:solidFill>
              <a:effectLst>
                <a:innerShdw blurRad="63500" dist="50800" dir="13500000">
                  <a:srgbClr val="000000">
                    <a:alpha val="50000"/>
                  </a:srgbClr>
                </a:innerShdw>
              </a:effectLst>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712300"/>
            <a:ext cx="12191999" cy="646331"/>
          </a:xfrm>
          <a:prstGeom prst="rect">
            <a:avLst/>
          </a:prstGeom>
          <a:noFill/>
        </p:spPr>
        <p:txBody>
          <a:bodyPr wrap="square">
            <a:spAutoFit/>
          </a:bodyPr>
          <a:lstStyle/>
          <a:p>
            <a:pPr algn="ctr"/>
            <a:r>
              <a:rPr lang="en-US" b="1" dirty="0">
                <a:solidFill>
                  <a:schemeClr val="bg2">
                    <a:lumMod val="60000"/>
                    <a:lumOff val="40000"/>
                  </a:schemeClr>
                </a:solidFill>
                <a:effectLst>
                  <a:outerShdw blurRad="38100" dist="38100" dir="2700000" algn="tl">
                    <a:srgbClr val="000000"/>
                  </a:outerShdw>
                </a:effectLst>
                <a:latin typeface="Sree Krushnadevaraya" pitchFamily="2" charset="0"/>
                <a:cs typeface="Sree Krushnadevaraya" pitchFamily="2" charset="0"/>
              </a:rPr>
              <a:t>“</a:t>
            </a:r>
            <a:r>
              <a:rPr lang="te-IN" b="1" dirty="0">
                <a:solidFill>
                  <a:schemeClr val="bg2">
                    <a:lumMod val="60000"/>
                    <a:lumOff val="40000"/>
                  </a:schemeClr>
                </a:solidFill>
                <a:effectLst>
                  <a:outerShdw blurRad="38100" dist="38100" dir="2700000" algn="tl">
                    <a:srgbClr val="000000"/>
                  </a:outerShdw>
                </a:effectLst>
                <a:latin typeface="Sree Krushnadevaraya" pitchFamily="2" charset="0"/>
                <a:cs typeface="Sree Krushnadevaraya" pitchFamily="2" charset="0"/>
              </a:rPr>
              <a:t>యెహోవా నాతో ఇట్లనెను–ప్రవక్తలు నా నామమునుబట్టి అబద్ధములు ప్రకటించుచున్నారు; నేను వారిని పంపలేదు, వారికి ఆజ్ఞ ఇయ్యలేదు, వారితో మాటలాడలేదు, వారు అసత్య దర్శనమును శకునమును మాయతంత్రమును తమ హృదయమున పుట్టిన వంచనను ప్రకటన చేయుచున్నారు.</a:t>
            </a:r>
            <a:r>
              <a:rPr lang="en-US" b="1" dirty="0">
                <a:solidFill>
                  <a:schemeClr val="bg2">
                    <a:lumMod val="60000"/>
                    <a:lumOff val="40000"/>
                  </a:schemeClr>
                </a:solidFill>
                <a:effectLst>
                  <a:outerShdw blurRad="38100" dist="38100" dir="2700000" algn="tl">
                    <a:srgbClr val="000000"/>
                  </a:outerShdw>
                </a:effectLst>
                <a:latin typeface="Sree Krushnadevaraya" pitchFamily="2" charset="0"/>
                <a:cs typeface="Sree Krushnadevaraya" pitchFamily="2" charset="0"/>
              </a:rPr>
              <a:t>” (</a:t>
            </a:r>
            <a:r>
              <a:rPr lang="te-IN" b="1" dirty="0">
                <a:solidFill>
                  <a:schemeClr val="bg2">
                    <a:lumMod val="60000"/>
                    <a:lumOff val="40000"/>
                  </a:schemeClr>
                </a:solidFill>
                <a:effectLst>
                  <a:outerShdw blurRad="38100" dist="38100" dir="2700000" algn="tl">
                    <a:srgbClr val="000000"/>
                  </a:outerShdw>
                </a:effectLst>
                <a:latin typeface="Sree Krushnadevaraya" pitchFamily="2" charset="0"/>
                <a:cs typeface="Sree Krushnadevaraya" pitchFamily="2" charset="0"/>
              </a:rPr>
              <a:t>యిర్మీయా</a:t>
            </a:r>
            <a:r>
              <a:rPr lang="en-US" b="1" dirty="0">
                <a:solidFill>
                  <a:schemeClr val="bg2">
                    <a:lumMod val="60000"/>
                    <a:lumOff val="40000"/>
                  </a:schemeClr>
                </a:solidFill>
                <a:effectLst>
                  <a:outerShdw blurRad="38100" dist="38100" dir="2700000" algn="tl">
                    <a:srgbClr val="000000"/>
                  </a:outerShdw>
                </a:effectLst>
                <a:latin typeface="Sree Krushnadevaraya" pitchFamily="2" charset="0"/>
                <a:cs typeface="Sree Krushnadevaraya" pitchFamily="2" charset="0"/>
              </a:rPr>
              <a:t> 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54767"/>
            <a:ext cx="8620124" cy="707886"/>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ప్రవచించిన వారందరూ దేవుని నుండి సందేశం పొందినందువల్లే అలా చేయలేదు (యిర్మీయా 14:14). వారి సందేశం ఏమిటి, మరియు వారు దానిని ఎందుకు ప్రకటించారు?</a:t>
            </a:r>
            <a:endParaRPr lang="en-US" sz="2000" b="1" dirty="0">
              <a:latin typeface="Sree Krushnadevaraya" pitchFamily="2" charset="0"/>
              <a:cs typeface="Sree Krushnadevaraya" pitchFamily="2" charset="0"/>
            </a:endParaRP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333593359"/>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అది నిజం కాదని తెలిసినా, ఎవరైనా సరే దేవుని తరఫున మాట్లాడుతున్నానని ఎందుకు చెప్పుకుంటారు? తమను తాము మోసం చేసుకోవడమా? లేక గుర్తింపు, ఆర్థిక లేదా ఇతర ప్రయోజనాలపై ఆశనా?</a:t>
            </a:r>
            <a:endParaRPr lang="en-US" sz="2000" b="1" dirty="0">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07886"/>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నిజమైన ప్రవక్త ఎల్లప్పుడూ పాపం వల్ల కలిగే ప్రమాదాల గురించి హెచ్చరిస్తాడు, అలాగే ఎలాంటి పరిణామాలు ఎదురైనప్పటికీ విశ్వాసంతో నిలిచి ఉండేలా ప్రజలను ప్రోత్సహిస్తాడు.</a:t>
            </a:r>
            <a:endParaRPr lang="en-US" sz="2000" b="1" dirty="0">
              <a:latin typeface="Sree Krushnadevaraya" pitchFamily="2" charset="0"/>
              <a:cs typeface="Sree Krushnadevaraya" pitchFamily="2" charset="0"/>
            </a:endParaRP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అబద్ధ ప్రవక్తల విషయంలో అత్యంత విచారకరమైన విషయం ఏమిటంటే, ప్రజలు వారి మాటలు విని వారిని అనుసరిస్తారు. వారు చెప్పేది వారికి నచ్చుతుంది, ఎందుకంటే దానికి ఎలాంటి శ్రమ అవసరం లేదు మరియు అది వారి మనస్సాక్షిని కదిలించదు. కానీ వారి మార్గాన్ని అనుసరించడం మరణానికి మాత్రమే దారి తీస్తుంది.</a:t>
            </a:r>
            <a:endParaRPr lang="en-US" sz="2000" b="1"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5509200"/>
          </a:xfrm>
          <a:prstGeom prst="rect">
            <a:avLst/>
          </a:prstGeom>
          <a:noFill/>
        </p:spPr>
        <p:txBody>
          <a:bodyPr wrap="square">
            <a:spAutoFit/>
          </a:bodyPr>
          <a:lstStyle/>
          <a:p>
            <a:pPr>
              <a:spcBef>
                <a:spcPts val="600"/>
              </a:spcBef>
            </a:pPr>
            <a:r>
              <a:rPr lang="en-US" sz="3200" b="1" dirty="0">
                <a:solidFill>
                  <a:srgbClr val="522E00"/>
                </a:solidFill>
                <a:latin typeface="Sree Krushnadevaraya" pitchFamily="2" charset="0"/>
                <a:cs typeface="Sree Krushnadevaraya" pitchFamily="2" charset="0"/>
              </a:rPr>
              <a:t>“</a:t>
            </a:r>
            <a:r>
              <a:rPr lang="te-IN" sz="3200" b="1" dirty="0">
                <a:solidFill>
                  <a:srgbClr val="522E00"/>
                </a:solidFill>
                <a:latin typeface="Sree Krushnadevaraya" pitchFamily="2" charset="0"/>
                <a:cs typeface="Sree Krushnadevaraya" pitchFamily="2" charset="0"/>
              </a:rPr>
              <a:t>అపొస్తలులు గానీ, ప్రవక్తలు గానీ తాము పాపరహితులమని ఎన్నడూ చెప్పుకోలేదు. దేవునికి అత్యంత సన్నిహితంగా జీవించినవారు, తెలిసి తప్పు పని చేయడానికి బదులుగా తమ ప్రాణాలనే త్యాగం చేయడానికి సిద్ధపడినవారు, దైవిక కాంతితోనూ శక్తితోనూ దేవునిచే గౌరవించబడినవారు కూడా తమ స్వభావంలోని పాపపు స్థితిని ఒప్పుకున్నారు. వారు తమ సొంత శరీర స్వభావం మీద గానీ, తమ సొంత నీతి మీద గానీ ఏమాత్రం నమ్మకం ఉంచలేదు; బదులుగా, వారు పూర్తిగా క్రీస్తు నీతిపైనే ఆధారపడ్డారు</a:t>
            </a:r>
            <a:r>
              <a:rPr lang="en-US" sz="3200" b="1" dirty="0">
                <a:solidFill>
                  <a:srgbClr val="522E00"/>
                </a:solidFill>
                <a:latin typeface="Sree Krushnadevaraya" pitchFamily="2" charset="0"/>
                <a:cs typeface="Sree Krushnadevaraya" pitchFamily="2" charset="0"/>
              </a:rPr>
              <a:t>.”</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5934957" y="5981199"/>
            <a:ext cx="4063933" cy="369332"/>
          </a:xfrm>
          <a:prstGeom prst="rect">
            <a:avLst/>
          </a:prstGeom>
          <a:noFill/>
        </p:spPr>
        <p:txBody>
          <a:bodyPr wrap="none" rtlCol="0">
            <a:spAutoFit/>
          </a:bodyPr>
          <a:lstStyle/>
          <a:p>
            <a:pPr algn="r"/>
            <a:r>
              <a:rPr lang="te-IN" b="1" dirty="0">
                <a:solidFill>
                  <a:srgbClr val="522E00"/>
                </a:solidFill>
                <a:latin typeface="Sree Krushnadevaraya" pitchFamily="2" charset="0"/>
                <a:cs typeface="Sree Krushnadevaraya" pitchFamily="2" charset="0"/>
              </a:rPr>
              <a:t>ఎల్లెన్ జి. వైట్ </a:t>
            </a:r>
            <a:r>
              <a:rPr lang="en-US" b="1" dirty="0">
                <a:solidFill>
                  <a:srgbClr val="522E00"/>
                </a:solidFill>
                <a:latin typeface="Sree Krushnadevaraya" pitchFamily="2" charset="0"/>
                <a:cs typeface="Sree Krushnadevaraya" pitchFamily="2" charset="0"/>
              </a:rPr>
              <a:t> (</a:t>
            </a:r>
            <a:r>
              <a:rPr lang="te-IN" b="1" dirty="0">
                <a:solidFill>
                  <a:srgbClr val="522E00"/>
                </a:solidFill>
                <a:latin typeface="Sree Krushnadevaraya" pitchFamily="2" charset="0"/>
                <a:cs typeface="Sree Krushnadevaraya" pitchFamily="2" charset="0"/>
              </a:rPr>
              <a:t>అపొస్తలుల కార్యములు, పేజీ 561)</a:t>
            </a:r>
            <a:endParaRPr lang="en-US" b="1" dirty="0">
              <a:solidFill>
                <a:srgbClr val="522E00"/>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150128"/>
            <a:ext cx="12192000" cy="646331"/>
          </a:xfrm>
          <a:prstGeom prst="rect">
            <a:avLst/>
          </a:prstGeom>
          <a:noFill/>
        </p:spPr>
        <p:txBody>
          <a:bodyPr wrap="square" rtlCol="0">
            <a:spAutoFit/>
          </a:bodyPr>
          <a:lstStyle/>
          <a:p>
            <a:pPr algn="ctr"/>
            <a:r>
              <a:rPr lang="te-IN" sz="3600" b="1" dirty="0">
                <a:ln w="6600">
                  <a:solidFill>
                    <a:srgbClr val="F85C84"/>
                  </a:solidFill>
                  <a:prstDash val="solid"/>
                </a:ln>
                <a:solidFill>
                  <a:srgbClr val="FFFFFF"/>
                </a:solidFill>
                <a:effectLst>
                  <a:outerShdw dist="38100" dir="2700000" algn="tl" rotWithShape="0">
                    <a:srgbClr val="F85C84"/>
                  </a:outerShdw>
                </a:effectLst>
                <a:latin typeface="Sree Krushnadevaraya" pitchFamily="2" charset="0"/>
                <a:cs typeface="Sree Krushnadevaraya" pitchFamily="2" charset="0"/>
              </a:rPr>
              <a:t>అనుబంధం:</a:t>
            </a:r>
            <a:r>
              <a:rPr lang="en-US" sz="3600" b="1" dirty="0">
                <a:ln w="6600">
                  <a:solidFill>
                    <a:srgbClr val="F85C84"/>
                  </a:solidFill>
                  <a:prstDash val="solid"/>
                </a:ln>
                <a:solidFill>
                  <a:srgbClr val="FFFFFF"/>
                </a:solidFill>
                <a:effectLst>
                  <a:outerShdw dist="38100" dir="2700000" algn="tl" rotWithShape="0">
                    <a:srgbClr val="F85C84"/>
                  </a:outerShdw>
                </a:effectLst>
                <a:latin typeface="Sree Krushnadevaraya" pitchFamily="2" charset="0"/>
                <a:cs typeface="Sree Krushnadevaraya" pitchFamily="2" charset="0"/>
              </a:rPr>
              <a:t> </a:t>
            </a:r>
            <a:r>
              <a:rPr lang="te-IN" sz="3600" b="1" dirty="0">
                <a:ln w="6600">
                  <a:solidFill>
                    <a:schemeClr val="accent2"/>
                  </a:solidFill>
                  <a:prstDash val="solid"/>
                </a:ln>
                <a:solidFill>
                  <a:srgbClr val="FFFFFF"/>
                </a:solidFill>
                <a:effectLst>
                  <a:outerShdw dist="38100" dir="2700000" algn="tl" rotWithShape="0">
                    <a:schemeClr val="accent2"/>
                  </a:outerShdw>
                </a:effectLst>
                <a:latin typeface="Sree Krushnadevaraya" pitchFamily="2" charset="0"/>
                <a:cs typeface="Sree Krushnadevaraya" pitchFamily="2" charset="0"/>
              </a:rPr>
              <a:t>ఎల్లెన్ జి. వైట్ యొక్క ప్రవచన పిలుపు</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1015663"/>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తన మొదటి దర్శనం తర్వాత, ఎలెన్ తన ప్రవచనాత్మక పరిచర్యను నెరవేర్చడానికి తాను సిద్ధంగా లేనని భావించింది. అనారోగ్యంతో, పరిమిత విద్యతో, ఆ 17 ఏళ్ల అమ్మాయి తన పిలుపును నెరవేర్చడానికి తాను అర్హురాలిని కాదని, అసమర్థురాలినని భావించింది.</a:t>
            </a:r>
            <a:endParaRPr lang="en-US" sz="2000" b="1" dirty="0">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4004518"/>
            <a:ext cx="3733799" cy="2246769"/>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అడ్వెంటిస్ట్ ఆరోగ్య మరియు విద్యా వ్యవస్థలను స్థాపించడంలో ఆమె పరిచర్య కీలక పాత్ర పోషించింది; అలాగే, ప్రపంచవ్యాప్తంగా దైవిక బోధనలను తెలియజేస్తూనే ఉన్న సుమారు 1,00,000 పేజీల దైవ ప్రేరణతో కూడిన రచనలను ఆమె మనకు అందించారు.</a:t>
            </a:r>
            <a:endParaRPr lang="en-US" sz="2000" b="1" dirty="0">
              <a:latin typeface="Sree Krushnadevaraya" pitchFamily="2" charset="0"/>
              <a:cs typeface="Sree Krushnadevaraya" pitchFamily="2" charset="0"/>
            </a:endParaRP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అనేక దైవిక దర్శనాలను పొందిన తర్వాత, తన భర్త జేమ్స్ వైట్ మద్దతుతో, ఇరవై ఏళ్లకంటే తక్కువ కాలంలోనే ఆమె 'సెవెంత్-డే అడ్వెంటిస్ట్ చర్చి' (ఇది అధికారికంగా 1863లో స్థాపించబడింది) పునాదులను నిర్మించడంలో సహాయపడ్డారు.</a:t>
            </a:r>
            <a:endParaRPr lang="en-US" sz="2000" b="1" dirty="0">
              <a:solidFill>
                <a:prstClr val="black"/>
              </a:solidFill>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015663"/>
          </a:xfrm>
          <a:prstGeom prst="rect">
            <a:avLst/>
          </a:prstGeom>
          <a:noFill/>
        </p:spPr>
        <p:txBody>
          <a:bodyPr wrap="square">
            <a:spAutoFit/>
          </a:bodyPr>
          <a:lstStyle/>
          <a:p>
            <a:pPr lvl="0">
              <a:spcBef>
                <a:spcPts val="600"/>
              </a:spcBef>
              <a:defRPr/>
            </a:pPr>
            <a:r>
              <a:rPr lang="te-IN" sz="2000" b="1" dirty="0">
                <a:solidFill>
                  <a:srgbClr val="FF0000"/>
                </a:solidFill>
                <a:latin typeface="Sree Krushnadevaraya" pitchFamily="2" charset="0"/>
                <a:cs typeface="Sree Krushnadevaraya" pitchFamily="2" charset="0"/>
              </a:rPr>
              <a:t>ఆమెకు మొదటి దర్శనం కలిగిన వారం రోజుల తర్వాత, ఆమెకు రెండవ దర్శనం లభించింది; అందులో ఆమె ఎదుర్కోబోయే సవాళ్ల గురించి ఆమెను హెచ్చరించారు. ఎంతో ప్రార్థన చేసిన తర్వాత మరియు తన తోటి విశ్వాసుల ప్రోత్సాహంతో, ఎల్లెన్ చివరకు తన పిలుపును అంగీకరించింది.</a:t>
            </a:r>
            <a:endParaRPr lang="en-US" sz="2000" b="1" dirty="0">
              <a:solidFill>
                <a:srgbClr val="FF0000"/>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700</TotalTime>
  <Words>1176</Words>
  <Application>Microsoft Office PowerPoint</Application>
  <PresentationFormat>Panorámica</PresentationFormat>
  <Paragraphs>66</Paragraphs>
  <Slides>11</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11</vt:i4>
      </vt:variant>
    </vt:vector>
  </HeadingPairs>
  <TitlesOfParts>
    <vt:vector size="18" baseType="lpstr">
      <vt:lpstr>Aptos Display</vt:lpstr>
      <vt:lpstr>Sree Krushnadevaraya</vt:lpstr>
      <vt:lpstr>Dhurjati</vt:lpstr>
      <vt:lpstr>Arial</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Samraj K</dc:creator>
  <cp:lastModifiedBy>Sergio</cp:lastModifiedBy>
  <cp:revision>103</cp:revision>
  <dcterms:created xsi:type="dcterms:W3CDTF">2026-09-19T14:53:33Z</dcterms:created>
  <dcterms:modified xsi:type="dcterms:W3CDTF">2026-10-11T06:21:27Z</dcterms:modified>
</cp:coreProperties>
</file>