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F9013"/>
    <a:srgbClr val="A87510"/>
    <a:srgbClr val="4BA5FF"/>
    <a:srgbClr val="E88D22"/>
    <a:srgbClr val="66FFFF"/>
    <a:srgbClr val="855C0D"/>
    <a:srgbClr val="AE2C31"/>
    <a:srgbClr val="E4D2F2"/>
    <a:srgbClr val="D7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pt-BR" sz="2000" b="1" noProof="0" dirty="0">
              <a:solidFill>
                <a:schemeClr val="tx2">
                  <a:lumMod val="50000"/>
                </a:schemeClr>
              </a:solidFill>
            </a:rPr>
            <a:t>Oinsa Estuda Biblia:</a:t>
          </a:r>
          <a:endParaRPr lang="pt-BR" sz="2000" noProof="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pt-BR" sz="2000" b="1" noProof="0" dirty="0">
              <a:effectLst>
                <a:outerShdw blurRad="38100" dist="38100" dir="2700000" algn="tl">
                  <a:srgbClr val="000000"/>
                </a:outerShdw>
              </a:effectLst>
            </a:rPr>
            <a:t>Tempu</a:t>
          </a:r>
          <a:endParaRPr lang="pt-BR" sz="2000" noProof="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pt-BR" sz="2000" b="1" noProof="0" dirty="0">
              <a:effectLst>
                <a:outerShdw blurRad="38100" dist="38100" dir="2700000" algn="tl">
                  <a:srgbClr val="000000"/>
                </a:outerShdw>
              </a:effectLst>
            </a:rPr>
            <a:t>Fatin</a:t>
          </a:r>
          <a:endParaRPr lang="pt-BR" sz="2000" noProof="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pt-BR" sz="2000" b="1" noProof="0" dirty="0">
              <a:effectLst>
                <a:outerShdw blurRad="38100" dist="38100" dir="2700000" algn="tl">
                  <a:srgbClr val="000000"/>
                </a:outerShdw>
              </a:effectLst>
            </a:rPr>
            <a:t>Tekniku</a:t>
          </a:r>
          <a:endParaRPr lang="pt-BR" sz="2000" noProof="0"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pt-BR" sz="2000" b="1" noProof="0" dirty="0">
              <a:solidFill>
                <a:schemeClr val="accent2">
                  <a:lumMod val="50000"/>
                </a:schemeClr>
              </a:solidFill>
            </a:rPr>
            <a:t>Benefisiu Husi Estuda Biblia:</a:t>
          </a:r>
          <a:endParaRPr lang="pt-BR" sz="2000" noProof="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pt-BR" sz="2000" b="1" noProof="0" dirty="0">
              <a:effectLst>
                <a:outerShdw blurRad="38100" dist="38100" dir="2700000" algn="tl">
                  <a:srgbClr val="000000"/>
                </a:outerShdw>
              </a:effectLst>
            </a:rPr>
            <a:t>Benefisiu husi Fahe</a:t>
          </a:r>
          <a:endParaRPr lang="pt-BR" sz="2000" noProof="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pt-BR" sz="2000" b="1" noProof="0" dirty="0">
              <a:effectLst>
                <a:outerShdw blurRad="38100" dist="38100" dir="2700000" algn="tl">
                  <a:srgbClr val="000000"/>
                </a:outerShdw>
              </a:effectLst>
            </a:rPr>
            <a:t>Benefisiu husi Han</a:t>
          </a:r>
          <a:endParaRPr lang="pt-BR" sz="2000" noProof="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en-US" sz="2000" b="1" noProof="0" dirty="0" err="1">
              <a:effectLst>
                <a:outerShdw blurRad="38100" dist="38100" dir="2700000" algn="tl">
                  <a:srgbClr val="000000"/>
                </a:outerShdw>
              </a:effectLst>
            </a:rPr>
            <a:t>Estudu</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klean</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kona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ba</a:t>
          </a:r>
          <a:r>
            <a:rPr lang="en-US" sz="2000" b="1" noProof="0" dirty="0">
              <a:effectLst>
                <a:outerShdw blurRad="38100" dist="38100" dir="2700000" algn="tl">
                  <a:srgbClr val="000000"/>
                </a:outerShdw>
              </a:effectLst>
            </a:rPr>
            <a:t> Biblia </a:t>
          </a:r>
          <a:r>
            <a:rPr lang="en-US" sz="2000" b="1" noProof="0" dirty="0" err="1">
              <a:effectLst>
                <a:outerShdw blurRad="38100" dist="38100" dir="2700000" algn="tl">
                  <a:srgbClr val="000000"/>
                </a:outerShdw>
              </a:effectLst>
            </a:rPr>
            <a:t>iha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seksaun</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haat</a:t>
          </a:r>
          <a:r>
            <a:rPr lang="en-US" sz="2000" b="1" noProof="0" dirty="0">
              <a:effectLst>
                <a:outerShdw blurRad="38100" dist="38100" dir="2700000" algn="tl">
                  <a:srgbClr val="000000"/>
                </a:outerShdw>
              </a:effectLst>
            </a:rPr>
            <a:t>:</a:t>
          </a:r>
          <a:endParaRPr lang="pt-BR" sz="2000" b="1" noProof="0"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pt-BR" sz="2000" b="1" noProof="0" dirty="0">
              <a:effectLst>
                <a:outerShdw blurRad="38100" dist="38100" dir="2700000" algn="tl">
                  <a:srgbClr val="000000"/>
                </a:outerShdw>
              </a:effectLst>
            </a:rPr>
            <a:t>Orasaun</a:t>
          </a: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pt-BR" sz="2000" b="1" noProof="0" dirty="0">
              <a:effectLst>
                <a:outerShdw blurRad="38100" dist="38100" dir="2700000" algn="tl">
                  <a:srgbClr val="000000"/>
                </a:outerShdw>
              </a:effectLst>
            </a:rPr>
            <a:t>Leitura no Komprensaun [Teknika Proposta]</a:t>
          </a: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pt-BR" sz="2000" b="1" noProof="0" dirty="0">
              <a:effectLst>
                <a:outerShdw blurRad="38100" dist="38100" dir="2700000" algn="tl">
                  <a:srgbClr val="000000"/>
                </a:outerShdw>
              </a:effectLst>
            </a:rPr>
            <a:t>Orasaun</a:t>
          </a: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pt-BR" sz="2000" b="1" noProof="0" dirty="0">
              <a:effectLst>
                <a:outerShdw blurRad="38100" dist="38100" dir="2700000" algn="tl">
                  <a:srgbClr val="000000"/>
                </a:outerShdw>
              </a:effectLst>
            </a:rPr>
            <a:t>Atu Fahe</a:t>
          </a: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pt-BR" sz="1800" b="1" noProof="0" dirty="0">
              <a:effectLst/>
            </a:rPr>
            <a:t>Konvida Espiritu Santu atu sai mata dalan ba ita nia estuda</a:t>
          </a: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pt-BR" sz="1800" b="1" noProof="0" dirty="0">
              <a:effectLst/>
            </a:rPr>
            <a:t>Hili versikulu ka pasajen ida husi Biblia</a:t>
          </a: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en-US" sz="1800" b="1" noProof="0" dirty="0" err="1">
              <a:effectLst/>
            </a:rPr>
            <a:t>Neʼe</a:t>
          </a:r>
          <a:r>
            <a:rPr lang="en-US" sz="1800" b="1" noProof="0" dirty="0">
              <a:effectLst/>
            </a:rPr>
            <a:t> sei </a:t>
          </a:r>
          <a:r>
            <a:rPr lang="en-US" sz="1800" b="1" noProof="0" dirty="0" err="1">
              <a:effectLst/>
            </a:rPr>
            <a:t>kona</a:t>
          </a:r>
          <a:r>
            <a:rPr lang="en-US" sz="1800" b="1" noProof="0" dirty="0">
              <a:effectLst/>
            </a:rPr>
            <a:t> Ita </a:t>
          </a:r>
          <a:r>
            <a:rPr lang="en-US" sz="1800" b="1" noProof="0" dirty="0" err="1">
              <a:effectLst/>
            </a:rPr>
            <a:t>nia</a:t>
          </a:r>
          <a:r>
            <a:rPr lang="en-US" sz="1800" b="1" noProof="0" dirty="0">
              <a:effectLst/>
            </a:rPr>
            <a:t> </a:t>
          </a:r>
          <a:r>
            <a:rPr lang="en-US" sz="1800" b="1" noProof="0" dirty="0" err="1">
              <a:effectLst/>
            </a:rPr>
            <a:t>laran</a:t>
          </a:r>
          <a:r>
            <a:rPr lang="en-US" sz="1800" b="1" noProof="0" dirty="0">
              <a:effectLst/>
            </a:rPr>
            <a:t> no neon </a:t>
          </a:r>
          <a:r>
            <a:rPr lang="en-US" sz="1800" b="1" noProof="0" dirty="0" err="1">
              <a:effectLst/>
            </a:rPr>
            <a:t>hodi</a:t>
          </a:r>
          <a:r>
            <a:rPr lang="en-US" sz="1800" b="1" noProof="0" dirty="0">
              <a:effectLst/>
            </a:rPr>
            <a:t> Ita </a:t>
          </a:r>
          <a:r>
            <a:rPr lang="en-US" sz="1800" b="1" noProof="0" dirty="0" err="1">
              <a:effectLst/>
            </a:rPr>
            <a:t>bele</a:t>
          </a:r>
          <a:r>
            <a:rPr lang="en-US" sz="1800" b="1" noProof="0" dirty="0">
              <a:effectLst/>
            </a:rPr>
            <a:t> </a:t>
          </a:r>
          <a:r>
            <a:rPr lang="en-US" sz="1800" b="1" noProof="0" dirty="0" err="1">
              <a:effectLst/>
            </a:rPr>
            <a:t>komprende</a:t>
          </a:r>
          <a:r>
            <a:rPr lang="en-US" sz="1800" b="1" noProof="0" dirty="0">
              <a:effectLst/>
            </a:rPr>
            <a:t> </a:t>
          </a:r>
          <a:r>
            <a:rPr lang="en-US" sz="1800" b="1" noProof="0" dirty="0" err="1">
              <a:effectLst/>
            </a:rPr>
            <a:t>buat</a:t>
          </a:r>
          <a:r>
            <a:rPr lang="en-US" sz="1800" b="1" noProof="0" dirty="0">
              <a:effectLst/>
            </a:rPr>
            <a:t> </a:t>
          </a:r>
          <a:r>
            <a:rPr lang="en-US" sz="1800" b="1" noProof="0" dirty="0" err="1">
              <a:effectLst/>
            </a:rPr>
            <a:t>neʼebe</a:t>
          </a:r>
          <a:r>
            <a:rPr lang="en-US" sz="1800" b="1" noProof="0" dirty="0">
              <a:effectLst/>
            </a:rPr>
            <a:t> Ita lee.</a:t>
          </a:r>
          <a:endParaRPr lang="pt-BR" sz="1800" b="1" noProof="0"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pt-BR" sz="1800" b="1" kern="1200" noProof="0" dirty="0">
              <a:solidFill>
                <a:prstClr val="black"/>
              </a:solidFill>
              <a:effectLst/>
              <a:latin typeface="Aptos" panose="02110004020202020204"/>
              <a:ea typeface="+mn-ea"/>
              <a:cs typeface="+mn-cs"/>
            </a:rPr>
            <a:t>Hakerek ida ne’e iha notas balu atu ajuda ita, no tau iha ita nia hanoin</a:t>
          </a:r>
          <a:endParaRPr lang="pt-BR" sz="1800" b="1" kern="1200" noProof="0" dirty="0">
            <a:effectLst/>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pt-BR" sz="1800" b="1" kern="1200" noProof="0" dirty="0">
              <a:solidFill>
                <a:schemeClr val="bg1"/>
              </a:solidFill>
              <a:effectLst>
                <a:outerShdw blurRad="38100" dist="38100" dir="2700000" algn="tl">
                  <a:srgbClr val="000000"/>
                </a:outerShdw>
              </a:effectLst>
              <a:latin typeface="Aptos" panose="02110004020202020204"/>
              <a:ea typeface="+mn-ea"/>
              <a:cs typeface="+mn-cs"/>
            </a:rPr>
            <a:t>Alina pontu prinsipal sira</a:t>
          </a:r>
          <a:endParaRPr lang="pt-BR" sz="1800" b="1" kern="1200" noProof="0" dirty="0">
            <a:solidFill>
              <a:schemeClr val="bg1"/>
            </a:solidFill>
            <a:effectLst>
              <a:outerShdw blurRad="38100" dist="38100" dir="2700000" algn="tl">
                <a:srgbClr val="000000"/>
              </a:outerShdw>
            </a:effectLst>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pt-BR" sz="1800" b="1" noProof="0" dirty="0">
              <a:solidFill>
                <a:schemeClr val="bg1"/>
              </a:solidFill>
              <a:effectLst>
                <a:outerShdw blurRad="38100" dist="38100" dir="2700000" algn="tl">
                  <a:srgbClr val="000000"/>
                </a:outerShdw>
              </a:effectLst>
            </a:rPr>
            <a:t>Hakerek hanoin sira ne’ebe bele fo inspirasaun no ajuda ita atu komprende idea prinsipal sira</a:t>
          </a: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pt-BR" sz="1800" b="1" kern="1200" noProof="0" dirty="0">
              <a:effectLst/>
            </a:rPr>
            <a:t>Husu Maromak nia ajuda atu ita bele aplika ideia sira neʼebe Ita aprende ona.</a:t>
          </a: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n-US" sz="1800" b="1" kern="1200" noProof="0" dirty="0" err="1">
              <a:effectLst/>
            </a:rPr>
            <a:t>Hanoin</a:t>
          </a:r>
          <a:r>
            <a:rPr lang="en-US" sz="1800" b="1" kern="1200" noProof="0" dirty="0">
              <a:effectLst/>
            </a:rPr>
            <a:t> </a:t>
          </a:r>
          <a:r>
            <a:rPr lang="en-US" sz="1800" b="1" kern="1200" noProof="0" dirty="0" err="1">
              <a:effectLst/>
            </a:rPr>
            <a:t>tok</a:t>
          </a:r>
          <a:r>
            <a:rPr lang="en-US" sz="1800" b="1" kern="1200" noProof="0" dirty="0">
              <a:effectLst/>
            </a:rPr>
            <a:t>; </a:t>
          </a:r>
          <a:r>
            <a:rPr lang="en-US" sz="1800" b="1" kern="1200" noProof="0" dirty="0" err="1">
              <a:effectLst/>
            </a:rPr>
            <a:t>buat</a:t>
          </a:r>
          <a:r>
            <a:rPr lang="en-US" sz="1800" b="1" kern="1200" noProof="0" dirty="0">
              <a:effectLst/>
            </a:rPr>
            <a:t> </a:t>
          </a:r>
          <a:r>
            <a:rPr lang="en-US" sz="1800" b="1" kern="1200" noProof="0" dirty="0" err="1">
              <a:effectLst/>
            </a:rPr>
            <a:t>neʼebe</a:t>
          </a:r>
          <a:r>
            <a:rPr lang="en-US" sz="1800" b="1" kern="1200" noProof="0" dirty="0">
              <a:effectLst/>
            </a:rPr>
            <a:t> Ita </a:t>
          </a:r>
          <a:r>
            <a:rPr lang="en-US" sz="1800" b="1" kern="1200" noProof="0" dirty="0" err="1">
              <a:effectLst/>
            </a:rPr>
            <a:t>aprende</a:t>
          </a:r>
          <a:r>
            <a:rPr lang="en-US" sz="1800" b="1" kern="1200" noProof="0" dirty="0">
              <a:effectLst/>
            </a:rPr>
            <a:t> </a:t>
          </a:r>
          <a:r>
            <a:rPr lang="en-US" sz="1800" b="1" kern="1200" noProof="0" dirty="0" err="1">
              <a:effectLst/>
            </a:rPr>
            <a:t>ona</a:t>
          </a:r>
          <a:r>
            <a:rPr lang="en-US" sz="1800" b="1" kern="1200" noProof="0" dirty="0">
              <a:effectLst/>
            </a:rPr>
            <a:t> </a:t>
          </a:r>
          <a:r>
            <a:rPr lang="en-US" sz="1800" b="1" kern="1200" noProof="0" dirty="0" err="1">
              <a:effectLst/>
            </a:rPr>
            <a:t>ne’e</a:t>
          </a:r>
          <a:r>
            <a:rPr lang="en-US" sz="1800" b="1" kern="1200" noProof="0" dirty="0">
              <a:effectLst/>
            </a:rPr>
            <a:t>, </a:t>
          </a:r>
          <a:r>
            <a:rPr lang="en-US" sz="1800" b="1" kern="1200" noProof="0" dirty="0" err="1">
              <a:effectLst/>
            </a:rPr>
            <a:t>ita</a:t>
          </a:r>
          <a:r>
            <a:rPr lang="en-US" sz="1800" b="1" kern="1200" noProof="0" dirty="0">
              <a:effectLst/>
            </a:rPr>
            <a:t> </a:t>
          </a:r>
          <a:r>
            <a:rPr lang="en-US" sz="1800" b="1" kern="1200" noProof="0" dirty="0" err="1">
              <a:effectLst/>
            </a:rPr>
            <a:t>atu</a:t>
          </a:r>
          <a:r>
            <a:rPr lang="en-US" sz="1800" b="1" kern="1200" noProof="0" dirty="0">
              <a:effectLst/>
            </a:rPr>
            <a:t> </a:t>
          </a:r>
          <a:r>
            <a:rPr lang="en-US" sz="1800" b="1" kern="1200" noProof="0" dirty="0" err="1">
              <a:effectLst/>
            </a:rPr>
            <a:t>fahe</a:t>
          </a:r>
          <a:r>
            <a:rPr lang="en-US" sz="1800" b="1" kern="1200" noProof="0" dirty="0">
              <a:effectLst/>
            </a:rPr>
            <a:t> </a:t>
          </a:r>
          <a:r>
            <a:rPr lang="en-US" sz="1800" b="1" kern="1200" noProof="0" dirty="0" err="1">
              <a:effectLst/>
            </a:rPr>
            <a:t>ba</a:t>
          </a:r>
          <a:r>
            <a:rPr lang="en-US" sz="1800" b="1" kern="1200" noProof="0" dirty="0">
              <a:effectLst/>
            </a:rPr>
            <a:t> se.</a:t>
          </a:r>
          <a:endParaRPr lang="pt-BR" sz="1800" b="1" kern="1200" noProof="0" dirty="0">
            <a:effectLst/>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en-US" sz="2400" b="1" noProof="0" dirty="0" err="1">
              <a:effectLst>
                <a:outerShdw blurRad="38100" dist="38100" dir="2700000" algn="tl">
                  <a:srgbClr val="000000"/>
                </a:outerShdw>
              </a:effectLst>
            </a:rPr>
            <a:t>Tekniku</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sira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seluk</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atu</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estuda</a:t>
          </a:r>
          <a:r>
            <a:rPr lang="en-US" sz="2400" b="1" noProof="0" dirty="0">
              <a:effectLst>
                <a:outerShdw blurRad="38100" dist="38100" dir="2700000" algn="tl">
                  <a:srgbClr val="000000"/>
                </a:outerShdw>
              </a:effectLst>
            </a:rPr>
            <a:t> Biblia</a:t>
          </a:r>
          <a:endParaRPr lang="pt-BR" sz="2400" b="1" noProof="0"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pt-BR" sz="2000" b="1" noProof="0" dirty="0">
              <a:solidFill>
                <a:schemeClr val="tx1"/>
              </a:solidFill>
              <a:effectLst/>
            </a:rPr>
            <a:t>Kompara versikulu ida ho versikulu seluk</a:t>
          </a:r>
          <a:br>
            <a:rPr lang="pt-BR" sz="2000" b="1" noProof="0" dirty="0">
              <a:solidFill>
                <a:schemeClr val="tx1"/>
              </a:solidFill>
              <a:effectLst/>
            </a:rPr>
          </a:br>
          <a:r>
            <a:rPr lang="pt-BR" sz="2000" b="1" noProof="0" dirty="0">
              <a:solidFill>
                <a:schemeClr val="tx1"/>
              </a:solidFill>
              <a:effectLst/>
            </a:rPr>
            <a:t>(Is. 28:10)</a:t>
          </a: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pt-BR" sz="2000" b="1" noProof="0" dirty="0">
              <a:solidFill>
                <a:schemeClr val="tx1"/>
              </a:solidFill>
              <a:effectLst/>
            </a:rPr>
            <a:t>Estuda kapitulu ka livru tomak</a:t>
          </a: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en-US" sz="2000" b="1" kern="1200" dirty="0" err="1">
              <a:solidFill>
                <a:prstClr val="black"/>
              </a:solidFill>
              <a:effectLst/>
              <a:latin typeface="Aptos" panose="02110004020202020204"/>
              <a:ea typeface="+mn-ea"/>
              <a:cs typeface="+mn-cs"/>
            </a:rPr>
            <a:t>Estuda</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topiku</a:t>
          </a:r>
          <a:r>
            <a:rPr lang="en-US" sz="2000" b="1" kern="1200" dirty="0">
              <a:solidFill>
                <a:prstClr val="black"/>
              </a:solidFill>
              <a:effectLst/>
              <a:latin typeface="Aptos" panose="02110004020202020204"/>
              <a:ea typeface="+mn-ea"/>
              <a:cs typeface="+mn-cs"/>
            </a:rPr>
            <a:t> ka </a:t>
          </a:r>
          <a:r>
            <a:rPr lang="en-US" sz="2000" b="1" kern="1200" dirty="0" err="1">
              <a:solidFill>
                <a:prstClr val="black"/>
              </a:solidFill>
              <a:effectLst/>
              <a:latin typeface="Aptos" panose="02110004020202020204"/>
              <a:ea typeface="+mn-ea"/>
              <a:cs typeface="+mn-cs"/>
            </a:rPr>
            <a:t>liafuan</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ida</a:t>
          </a:r>
          <a:r>
            <a:rPr lang="en-US" sz="2000" b="1" kern="1200" dirty="0">
              <a:solidFill>
                <a:prstClr val="black"/>
              </a:solidFill>
              <a:effectLst/>
              <a:latin typeface="Aptos" panose="02110004020202020204"/>
              <a:ea typeface="+mn-ea"/>
              <a:cs typeface="+mn-cs"/>
            </a:rPr>
            <a:t> ho </a:t>
          </a:r>
          <a:r>
            <a:rPr lang="en-US" sz="2000" b="1" kern="1200" dirty="0" err="1">
              <a:solidFill>
                <a:prstClr val="black"/>
              </a:solidFill>
              <a:effectLst/>
              <a:latin typeface="Aptos" panose="02110004020202020204"/>
              <a:ea typeface="+mn-ea"/>
              <a:cs typeface="+mn-cs"/>
            </a:rPr>
            <a:t>tulun</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husi</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konkordansia</a:t>
          </a:r>
          <a:endParaRPr lang="pt-BR" sz="2000" b="1" kern="1200" noProof="0" dirty="0">
            <a:solidFill>
              <a:prstClr val="black"/>
            </a:solidFill>
            <a:effectLst/>
            <a:latin typeface="Aptos" panose="02110004020202020204"/>
            <a:ea typeface="+mn-ea"/>
            <a:cs typeface="+mn-cs"/>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pt-BR" sz="2000" b="1" noProof="0" dirty="0">
              <a:solidFill>
                <a:schemeClr val="tx1"/>
              </a:solidFill>
              <a:effectLst/>
            </a:rPr>
            <a:t>Konsulta komentariu Bibliku sira ka disionariu  sira</a:t>
          </a: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en-US" sz="2000" b="1" noProof="0" dirty="0">
              <a:solidFill>
                <a:schemeClr val="tx1"/>
              </a:solidFill>
              <a:effectLst/>
            </a:rPr>
            <a:t>Lee </a:t>
          </a:r>
          <a:r>
            <a:rPr lang="en-US" sz="2000" b="1" noProof="0" dirty="0" err="1">
              <a:solidFill>
                <a:schemeClr val="tx1"/>
              </a:solidFill>
              <a:effectLst/>
            </a:rPr>
            <a:t>hamutuk</a:t>
          </a:r>
          <a:r>
            <a:rPr lang="en-US" sz="2000" b="1" noProof="0" dirty="0">
              <a:solidFill>
                <a:schemeClr val="tx1"/>
              </a:solidFill>
              <a:effectLst/>
            </a:rPr>
            <a:t> ho </a:t>
          </a:r>
          <a:r>
            <a:rPr lang="en-US" sz="2000" b="1" noProof="0" dirty="0" err="1">
              <a:solidFill>
                <a:schemeClr val="tx1"/>
              </a:solidFill>
              <a:effectLst/>
            </a:rPr>
            <a:t>espresaun</a:t>
          </a:r>
          <a:r>
            <a:rPr lang="en-US" sz="2000" b="1" noProof="0" dirty="0">
              <a:solidFill>
                <a:schemeClr val="tx1"/>
              </a:solidFill>
              <a:effectLst/>
            </a:rPr>
            <a:t> </a:t>
          </a:r>
          <a:r>
            <a:rPr lang="en-US" sz="2000" b="1" noProof="0" dirty="0" err="1">
              <a:solidFill>
                <a:schemeClr val="tx1"/>
              </a:solidFill>
              <a:effectLst/>
            </a:rPr>
            <a:t>sira</a:t>
          </a:r>
          <a:r>
            <a:rPr lang="en-US" sz="2000" b="1" noProof="0" dirty="0">
              <a:solidFill>
                <a:schemeClr val="tx1"/>
              </a:solidFill>
              <a:effectLst/>
            </a:rPr>
            <a:t> </a:t>
          </a:r>
          <a:r>
            <a:rPr lang="en-US" sz="2000" b="1" noProof="0" dirty="0" err="1">
              <a:solidFill>
                <a:schemeClr val="tx1"/>
              </a:solidFill>
              <a:effectLst/>
            </a:rPr>
            <a:t>husi</a:t>
          </a:r>
          <a:r>
            <a:rPr lang="en-US" sz="2000" b="1" noProof="0" dirty="0">
              <a:solidFill>
                <a:schemeClr val="tx1"/>
              </a:solidFill>
              <a:effectLst/>
            </a:rPr>
            <a:t> Ellen G. White </a:t>
          </a:r>
          <a:r>
            <a:rPr lang="en-US" sz="2000" b="1" noProof="0" dirty="0" err="1">
              <a:solidFill>
                <a:schemeClr val="tx1"/>
              </a:solidFill>
              <a:effectLst/>
            </a:rPr>
            <a:t>nia</a:t>
          </a:r>
          <a:r>
            <a:rPr lang="en-US" sz="2000" b="1" noProof="0" dirty="0">
              <a:solidFill>
                <a:schemeClr val="tx1"/>
              </a:solidFill>
              <a:effectLst/>
            </a:rPr>
            <a:t> </a:t>
          </a:r>
          <a:r>
            <a:rPr lang="en-US" sz="2000" b="1" noProof="0" dirty="0" err="1">
              <a:solidFill>
                <a:schemeClr val="tx1"/>
              </a:solidFill>
              <a:effectLst/>
            </a:rPr>
            <a:t>serie</a:t>
          </a:r>
          <a:r>
            <a:rPr lang="en-US" sz="2000" b="1" noProof="0" dirty="0">
              <a:solidFill>
                <a:schemeClr val="tx1"/>
              </a:solidFill>
              <a:effectLst/>
            </a:rPr>
            <a:t> "The Great Controversy".</a:t>
          </a:r>
          <a:endParaRPr lang="pt-BR" sz="2000" b="1" noProof="0" dirty="0">
            <a:solidFill>
              <a:schemeClr val="tx1"/>
            </a:solidFill>
            <a:effectLst/>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2">
                  <a:lumMod val="50000"/>
                </a:schemeClr>
              </a:solidFill>
            </a:rPr>
            <a:t>Oinsa Estuda Biblia:</a:t>
          </a:r>
          <a:endParaRPr lang="pt-BR" sz="2000" kern="1200" noProof="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Tempu</a:t>
          </a:r>
          <a:endParaRPr lang="pt-BR" sz="2000" kern="1200" noProof="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Fatin</a:t>
          </a:r>
          <a:endParaRPr lang="pt-BR" sz="2000" kern="1200" noProof="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Tekniku</a:t>
          </a:r>
          <a:endParaRPr lang="pt-BR" sz="2000" kern="1200" noProof="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accent2">
                  <a:lumMod val="50000"/>
                </a:schemeClr>
              </a:solidFill>
            </a:rPr>
            <a:t>Benefisiu Husi Estuda Biblia:</a:t>
          </a:r>
          <a:endParaRPr lang="pt-BR" sz="2000" kern="1200" noProof="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Benefisiu husi Fahe</a:t>
          </a:r>
          <a:endParaRPr lang="pt-BR" sz="2000" kern="1200" noProof="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Benefisiu husi Han</a:t>
          </a:r>
          <a:endParaRPr lang="pt-BR" sz="2000" kern="1200" noProof="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927616"/>
        </a:xfrm>
        <a:custGeom>
          <a:avLst/>
          <a:gdLst/>
          <a:ahLst/>
          <a:cxnLst/>
          <a:rect l="0" t="0" r="0" b="0"/>
          <a:pathLst>
            <a:path>
              <a:moveTo>
                <a:pt x="0" y="0"/>
              </a:moveTo>
              <a:lnTo>
                <a:pt x="0" y="927616"/>
              </a:lnTo>
              <a:lnTo>
                <a:pt x="349532"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906622"/>
        </a:xfrm>
        <a:custGeom>
          <a:avLst/>
          <a:gdLst/>
          <a:ahLst/>
          <a:cxnLst/>
          <a:rect l="0" t="0" r="0" b="0"/>
          <a:pathLst>
            <a:path>
              <a:moveTo>
                <a:pt x="0" y="0"/>
              </a:moveTo>
              <a:lnTo>
                <a:pt x="0" y="906622"/>
              </a:lnTo>
              <a:lnTo>
                <a:pt x="349532"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err="1">
              <a:effectLst>
                <a:outerShdw blurRad="38100" dist="38100" dir="2700000" algn="tl">
                  <a:srgbClr val="000000"/>
                </a:outerShdw>
              </a:effectLst>
            </a:rPr>
            <a:t>Estudu</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klean</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kona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ba</a:t>
          </a:r>
          <a:r>
            <a:rPr lang="en-US" sz="2000" b="1" kern="1200" noProof="0" dirty="0">
              <a:effectLst>
                <a:outerShdw blurRad="38100" dist="38100" dir="2700000" algn="tl">
                  <a:srgbClr val="000000"/>
                </a:outerShdw>
              </a:effectLst>
            </a:rPr>
            <a:t> Biblia </a:t>
          </a:r>
          <a:r>
            <a:rPr lang="en-US" sz="2000" b="1" kern="1200" noProof="0" dirty="0" err="1">
              <a:effectLst>
                <a:outerShdw blurRad="38100" dist="38100" dir="2700000" algn="tl">
                  <a:srgbClr val="000000"/>
                </a:outerShdw>
              </a:effectLst>
            </a:rPr>
            <a:t>iha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seksaun</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haat</a:t>
          </a:r>
          <a:r>
            <a:rPr lang="en-US" sz="2000" b="1" kern="1200" noProof="0" dirty="0">
              <a:effectLst>
                <a:outerShdw blurRad="38100" dist="38100" dir="2700000" algn="tl">
                  <a:srgbClr val="000000"/>
                </a:outerShdw>
              </a:effectLst>
            </a:rPr>
            <a:t>:</a:t>
          </a:r>
          <a:endParaRPr lang="pt-BR" sz="2000" b="1" kern="1200" noProof="0" dirty="0">
            <a:effectLst>
              <a:outerShdw blurRad="38100" dist="38100" dir="2700000" algn="tl">
                <a:srgbClr val="000000"/>
              </a:outerShdw>
            </a:effectLst>
          </a:endParaRP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Orasaun</a:t>
          </a: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rPr>
            <a:t>Konvida Espiritu Santu atu sai mata dalan ba ita nia estuda</a:t>
          </a:r>
        </a:p>
      </dsp:txBody>
      <dsp:txXfrm>
        <a:off x="621423" y="1707362"/>
        <a:ext cx="1904774" cy="1565420"/>
      </dsp:txXfrm>
    </dsp:sp>
    <dsp:sp modelId="{E9A2B961-0D76-43C7-898F-1FBA133E7C1B}">
      <dsp:nvSpPr>
        <dsp:cNvPr id="0" name=""/>
        <dsp:cNvSpPr/>
      </dsp:nvSpPr>
      <dsp:spPr>
        <a:xfrm>
          <a:off x="621423"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effectLst/>
            </a:rPr>
            <a:t>Neʼe</a:t>
          </a:r>
          <a:r>
            <a:rPr lang="en-US" sz="1800" b="1" kern="1200" noProof="0" dirty="0">
              <a:effectLst/>
            </a:rPr>
            <a:t> sei </a:t>
          </a:r>
          <a:r>
            <a:rPr lang="en-US" sz="1800" b="1" kern="1200" noProof="0" dirty="0" err="1">
              <a:effectLst/>
            </a:rPr>
            <a:t>kona</a:t>
          </a:r>
          <a:r>
            <a:rPr lang="en-US" sz="1800" b="1" kern="1200" noProof="0" dirty="0">
              <a:effectLst/>
            </a:rPr>
            <a:t> Ita </a:t>
          </a:r>
          <a:r>
            <a:rPr lang="en-US" sz="1800" b="1" kern="1200" noProof="0" dirty="0" err="1">
              <a:effectLst/>
            </a:rPr>
            <a:t>nia</a:t>
          </a:r>
          <a:r>
            <a:rPr lang="en-US" sz="1800" b="1" kern="1200" noProof="0" dirty="0">
              <a:effectLst/>
            </a:rPr>
            <a:t> </a:t>
          </a:r>
          <a:r>
            <a:rPr lang="en-US" sz="1800" b="1" kern="1200" noProof="0" dirty="0" err="1">
              <a:effectLst/>
            </a:rPr>
            <a:t>laran</a:t>
          </a:r>
          <a:r>
            <a:rPr lang="en-US" sz="1800" b="1" kern="1200" noProof="0" dirty="0">
              <a:effectLst/>
            </a:rPr>
            <a:t> no neon </a:t>
          </a:r>
          <a:r>
            <a:rPr lang="en-US" sz="1800" b="1" kern="1200" noProof="0" dirty="0" err="1">
              <a:effectLst/>
            </a:rPr>
            <a:t>hodi</a:t>
          </a:r>
          <a:r>
            <a:rPr lang="en-US" sz="1800" b="1" kern="1200" noProof="0" dirty="0">
              <a:effectLst/>
            </a:rPr>
            <a:t> Ita </a:t>
          </a:r>
          <a:r>
            <a:rPr lang="en-US" sz="1800" b="1" kern="1200" noProof="0" dirty="0" err="1">
              <a:effectLst/>
            </a:rPr>
            <a:t>bele</a:t>
          </a:r>
          <a:r>
            <a:rPr lang="en-US" sz="1800" b="1" kern="1200" noProof="0" dirty="0">
              <a:effectLst/>
            </a:rPr>
            <a:t> </a:t>
          </a:r>
          <a:r>
            <a:rPr lang="en-US" sz="1800" b="1" kern="1200" noProof="0" dirty="0" err="1">
              <a:effectLst/>
            </a:rPr>
            <a:t>komprende</a:t>
          </a:r>
          <a:r>
            <a:rPr lang="en-US" sz="1800" b="1" kern="1200" noProof="0" dirty="0">
              <a:effectLst/>
            </a:rPr>
            <a:t> </a:t>
          </a:r>
          <a:r>
            <a:rPr lang="en-US" sz="1800" b="1" kern="1200" noProof="0" dirty="0" err="1">
              <a:effectLst/>
            </a:rPr>
            <a:t>buat</a:t>
          </a:r>
          <a:r>
            <a:rPr lang="en-US" sz="1800" b="1" kern="1200" noProof="0" dirty="0">
              <a:effectLst/>
            </a:rPr>
            <a:t> </a:t>
          </a:r>
          <a:r>
            <a:rPr lang="en-US" sz="1800" b="1" kern="1200" noProof="0" dirty="0" err="1">
              <a:effectLst/>
            </a:rPr>
            <a:t>neʼebe</a:t>
          </a:r>
          <a:r>
            <a:rPr lang="en-US" sz="1800" b="1" kern="1200" noProof="0" dirty="0">
              <a:effectLst/>
            </a:rPr>
            <a:t> Ita lee.</a:t>
          </a:r>
          <a:endParaRPr lang="pt-BR" sz="1800" b="1" kern="1200" noProof="0" dirty="0">
            <a:effectLst/>
          </a:endParaRPr>
        </a:p>
      </dsp:txBody>
      <dsp:txXfrm>
        <a:off x="621423" y="3541233"/>
        <a:ext cx="1904774" cy="1565420"/>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Leitura no Komprensaun [Teknika Proposta]</a:t>
          </a: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rPr>
            <a:t>Hili versikulu ka pasajen ida husi Biblia</a:t>
          </a: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prstClr val="black"/>
              </a:solidFill>
              <a:effectLst/>
              <a:latin typeface="Aptos" panose="02110004020202020204"/>
              <a:ea typeface="+mn-ea"/>
              <a:cs typeface="+mn-cs"/>
            </a:rPr>
            <a:t>Hakerek ida ne’e iha notas balu atu ajuda ita, no tau iha ita nia hanoin</a:t>
          </a:r>
          <a:endParaRPr lang="pt-BR" sz="1800" b="1" kern="1200" noProof="0" dirty="0">
            <a:effectLst/>
          </a:endParaRP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bg1"/>
              </a:solidFill>
              <a:effectLst>
                <a:outerShdw blurRad="38100" dist="38100" dir="2700000" algn="tl">
                  <a:srgbClr val="000000"/>
                </a:outerShdw>
              </a:effectLst>
              <a:latin typeface="Aptos" panose="02110004020202020204"/>
              <a:ea typeface="+mn-ea"/>
              <a:cs typeface="+mn-cs"/>
            </a:rPr>
            <a:t>Alina pontu prinsipal sira</a:t>
          </a:r>
          <a:endParaRPr lang="pt-BR" sz="1800" b="1" kern="1200" noProof="0" dirty="0">
            <a:solidFill>
              <a:schemeClr val="bg1"/>
            </a:solidFill>
            <a:effectLst>
              <a:outerShdw blurRad="38100" dist="38100" dir="2700000" algn="tl">
                <a:srgbClr val="000000"/>
              </a:outerShdw>
            </a:effectLst>
          </a:endParaRP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bg1"/>
              </a:solidFill>
              <a:effectLst>
                <a:outerShdw blurRad="38100" dist="38100" dir="2700000" algn="tl">
                  <a:srgbClr val="000000"/>
                </a:outerShdw>
              </a:effectLst>
            </a:rPr>
            <a:t>Hakerek hanoin sira ne’ebe bele fo inspirasaun no ajuda ita atu komprende idea prinsipal sira</a:t>
          </a: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Orasaun</a:t>
          </a:r>
        </a:p>
      </dsp:txBody>
      <dsp:txXfrm>
        <a:off x="6668944" y="799742"/>
        <a:ext cx="2330217" cy="639168"/>
      </dsp:txXfrm>
    </dsp:sp>
    <dsp:sp modelId="{BEAE7541-50F8-44FE-B4E4-5C0BD16B6740}">
      <dsp:nvSpPr>
        <dsp:cNvPr id="0" name=""/>
        <dsp:cNvSpPr/>
      </dsp:nvSpPr>
      <dsp:spPr>
        <a:xfrm>
          <a:off x="7251499"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rPr>
            <a:t>Husu Maromak nia ajuda atu ita bele aplika ideia sira neʼebe Ita aprende ona.</a:t>
          </a:r>
        </a:p>
      </dsp:txBody>
      <dsp:txXfrm>
        <a:off x="7251499" y="1707362"/>
        <a:ext cx="2027545" cy="1276343"/>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Atu Fahe</a:t>
          </a:r>
        </a:p>
      </dsp:txBody>
      <dsp:txXfrm>
        <a:off x="9267613" y="799742"/>
        <a:ext cx="2330217" cy="639168"/>
      </dsp:txXfrm>
    </dsp:sp>
    <dsp:sp modelId="{CFA922AC-43B1-4C81-A717-6122794DD71F}">
      <dsp:nvSpPr>
        <dsp:cNvPr id="0" name=""/>
        <dsp:cNvSpPr/>
      </dsp:nvSpPr>
      <dsp:spPr>
        <a:xfrm>
          <a:off x="9850168"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effectLst/>
            </a:rPr>
            <a:t>Hanoin</a:t>
          </a:r>
          <a:r>
            <a:rPr lang="en-US" sz="1800" b="1" kern="1200" noProof="0" dirty="0">
              <a:effectLst/>
            </a:rPr>
            <a:t> </a:t>
          </a:r>
          <a:r>
            <a:rPr lang="en-US" sz="1800" b="1" kern="1200" noProof="0" dirty="0" err="1">
              <a:effectLst/>
            </a:rPr>
            <a:t>tok</a:t>
          </a:r>
          <a:r>
            <a:rPr lang="en-US" sz="1800" b="1" kern="1200" noProof="0" dirty="0">
              <a:effectLst/>
            </a:rPr>
            <a:t>; </a:t>
          </a:r>
          <a:r>
            <a:rPr lang="en-US" sz="1800" b="1" kern="1200" noProof="0" dirty="0" err="1">
              <a:effectLst/>
            </a:rPr>
            <a:t>buat</a:t>
          </a:r>
          <a:r>
            <a:rPr lang="en-US" sz="1800" b="1" kern="1200" noProof="0" dirty="0">
              <a:effectLst/>
            </a:rPr>
            <a:t> </a:t>
          </a:r>
          <a:r>
            <a:rPr lang="en-US" sz="1800" b="1" kern="1200" noProof="0" dirty="0" err="1">
              <a:effectLst/>
            </a:rPr>
            <a:t>neʼebe</a:t>
          </a:r>
          <a:r>
            <a:rPr lang="en-US" sz="1800" b="1" kern="1200" noProof="0" dirty="0">
              <a:effectLst/>
            </a:rPr>
            <a:t> Ita </a:t>
          </a:r>
          <a:r>
            <a:rPr lang="en-US" sz="1800" b="1" kern="1200" noProof="0" dirty="0" err="1">
              <a:effectLst/>
            </a:rPr>
            <a:t>aprende</a:t>
          </a:r>
          <a:r>
            <a:rPr lang="en-US" sz="1800" b="1" kern="1200" noProof="0" dirty="0">
              <a:effectLst/>
            </a:rPr>
            <a:t> </a:t>
          </a:r>
          <a:r>
            <a:rPr lang="en-US" sz="1800" b="1" kern="1200" noProof="0" dirty="0" err="1">
              <a:effectLst/>
            </a:rPr>
            <a:t>ona</a:t>
          </a:r>
          <a:r>
            <a:rPr lang="en-US" sz="1800" b="1" kern="1200" noProof="0" dirty="0">
              <a:effectLst/>
            </a:rPr>
            <a:t> </a:t>
          </a:r>
          <a:r>
            <a:rPr lang="en-US" sz="1800" b="1" kern="1200" noProof="0" dirty="0" err="1">
              <a:effectLst/>
            </a:rPr>
            <a:t>ne’e</a:t>
          </a:r>
          <a:r>
            <a:rPr lang="en-US" sz="1800" b="1" kern="1200" noProof="0" dirty="0">
              <a:effectLst/>
            </a:rPr>
            <a:t>, </a:t>
          </a:r>
          <a:r>
            <a:rPr lang="en-US" sz="1800" b="1" kern="1200" noProof="0" dirty="0" err="1">
              <a:effectLst/>
            </a:rPr>
            <a:t>ita</a:t>
          </a:r>
          <a:r>
            <a:rPr lang="en-US" sz="1800" b="1" kern="1200" noProof="0" dirty="0">
              <a:effectLst/>
            </a:rPr>
            <a:t> </a:t>
          </a:r>
          <a:r>
            <a:rPr lang="en-US" sz="1800" b="1" kern="1200" noProof="0" dirty="0" err="1">
              <a:effectLst/>
            </a:rPr>
            <a:t>atu</a:t>
          </a:r>
          <a:r>
            <a:rPr lang="en-US" sz="1800" b="1" kern="1200" noProof="0" dirty="0">
              <a:effectLst/>
            </a:rPr>
            <a:t> </a:t>
          </a:r>
          <a:r>
            <a:rPr lang="en-US" sz="1800" b="1" kern="1200" noProof="0" dirty="0" err="1">
              <a:effectLst/>
            </a:rPr>
            <a:t>fahe</a:t>
          </a:r>
          <a:r>
            <a:rPr lang="en-US" sz="1800" b="1" kern="1200" noProof="0" dirty="0">
              <a:effectLst/>
            </a:rPr>
            <a:t> </a:t>
          </a:r>
          <a:r>
            <a:rPr lang="en-US" sz="1800" b="1" kern="1200" noProof="0" dirty="0" err="1">
              <a:effectLst/>
            </a:rPr>
            <a:t>ba</a:t>
          </a:r>
          <a:r>
            <a:rPr lang="en-US" sz="1800" b="1" kern="1200" noProof="0" dirty="0">
              <a:effectLst/>
            </a:rPr>
            <a:t> se.</a:t>
          </a:r>
          <a:endParaRPr lang="pt-BR" sz="1800" b="1" kern="1200" noProof="0" dirty="0">
            <a:effectLst/>
          </a:endParaRPr>
        </a:p>
      </dsp:txBody>
      <dsp:txXfrm>
        <a:off x="9850168"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err="1">
              <a:effectLst>
                <a:outerShdw blurRad="38100" dist="38100" dir="2700000" algn="tl">
                  <a:srgbClr val="000000"/>
                </a:outerShdw>
              </a:effectLst>
            </a:rPr>
            <a:t>Tekniku</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sira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seluk</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atu</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estuda</a:t>
          </a:r>
          <a:r>
            <a:rPr lang="en-US" sz="2400" b="1" kern="1200" noProof="0" dirty="0">
              <a:effectLst>
                <a:outerShdw blurRad="38100" dist="38100" dir="2700000" algn="tl">
                  <a:srgbClr val="000000"/>
                </a:outerShdw>
              </a:effectLst>
            </a:rPr>
            <a:t> Biblia</a:t>
          </a:r>
          <a:endParaRPr lang="pt-BR" sz="2400" b="1" kern="1200" noProof="0" dirty="0">
            <a:effectLst>
              <a:outerShdw blurRad="38100" dist="38100" dir="2700000" algn="tl">
                <a:srgbClr val="000000"/>
              </a:outerShdw>
            </a:effectLst>
          </a:endParaRP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effectLst/>
            </a:rPr>
            <a:t>Kompara versikulu ida ho versikulu seluk</a:t>
          </a:r>
          <a:br>
            <a:rPr lang="pt-BR" sz="2000" b="1" kern="1200" noProof="0" dirty="0">
              <a:solidFill>
                <a:schemeClr val="tx1"/>
              </a:solidFill>
              <a:effectLst/>
            </a:rPr>
          </a:br>
          <a:r>
            <a:rPr lang="pt-BR" sz="2000" b="1" kern="1200" noProof="0" dirty="0">
              <a:solidFill>
                <a:schemeClr val="tx1"/>
              </a:solidFill>
              <a:effectLst/>
            </a:rPr>
            <a:t>(Is. 28:10)</a:t>
          </a: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effectLst/>
            </a:rPr>
            <a:t>Estuda kapitulu ka livru tomak</a:t>
          </a: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prstClr val="black"/>
              </a:solidFill>
              <a:effectLst/>
              <a:latin typeface="Aptos" panose="02110004020202020204"/>
              <a:ea typeface="+mn-ea"/>
              <a:cs typeface="+mn-cs"/>
            </a:rPr>
            <a:t>Estuda</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topiku</a:t>
          </a:r>
          <a:r>
            <a:rPr lang="en-US" sz="2000" b="1" kern="1200" dirty="0">
              <a:solidFill>
                <a:prstClr val="black"/>
              </a:solidFill>
              <a:effectLst/>
              <a:latin typeface="Aptos" panose="02110004020202020204"/>
              <a:ea typeface="+mn-ea"/>
              <a:cs typeface="+mn-cs"/>
            </a:rPr>
            <a:t> ka </a:t>
          </a:r>
          <a:r>
            <a:rPr lang="en-US" sz="2000" b="1" kern="1200" dirty="0" err="1">
              <a:solidFill>
                <a:prstClr val="black"/>
              </a:solidFill>
              <a:effectLst/>
              <a:latin typeface="Aptos" panose="02110004020202020204"/>
              <a:ea typeface="+mn-ea"/>
              <a:cs typeface="+mn-cs"/>
            </a:rPr>
            <a:t>liafuan</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ida</a:t>
          </a:r>
          <a:r>
            <a:rPr lang="en-US" sz="2000" b="1" kern="1200" dirty="0">
              <a:solidFill>
                <a:prstClr val="black"/>
              </a:solidFill>
              <a:effectLst/>
              <a:latin typeface="Aptos" panose="02110004020202020204"/>
              <a:ea typeface="+mn-ea"/>
              <a:cs typeface="+mn-cs"/>
            </a:rPr>
            <a:t> ho </a:t>
          </a:r>
          <a:r>
            <a:rPr lang="en-US" sz="2000" b="1" kern="1200" dirty="0" err="1">
              <a:solidFill>
                <a:prstClr val="black"/>
              </a:solidFill>
              <a:effectLst/>
              <a:latin typeface="Aptos" panose="02110004020202020204"/>
              <a:ea typeface="+mn-ea"/>
              <a:cs typeface="+mn-cs"/>
            </a:rPr>
            <a:t>tulun</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husi</a:t>
          </a:r>
          <a:r>
            <a:rPr lang="en-US" sz="2000" b="1" kern="1200" dirty="0">
              <a:solidFill>
                <a:prstClr val="black"/>
              </a:solidFill>
              <a:effectLst/>
              <a:latin typeface="Aptos" panose="02110004020202020204"/>
              <a:ea typeface="+mn-ea"/>
              <a:cs typeface="+mn-cs"/>
            </a:rPr>
            <a:t> </a:t>
          </a:r>
          <a:r>
            <a:rPr lang="en-US" sz="2000" b="1" kern="1200" dirty="0" err="1">
              <a:solidFill>
                <a:prstClr val="black"/>
              </a:solidFill>
              <a:effectLst/>
              <a:latin typeface="Aptos" panose="02110004020202020204"/>
              <a:ea typeface="+mn-ea"/>
              <a:cs typeface="+mn-cs"/>
            </a:rPr>
            <a:t>konkordansia</a:t>
          </a:r>
          <a:endParaRPr lang="pt-BR" sz="2000" b="1" kern="1200" noProof="0" dirty="0">
            <a:solidFill>
              <a:prstClr val="black"/>
            </a:solidFill>
            <a:effectLst/>
            <a:latin typeface="Aptos" panose="02110004020202020204"/>
            <a:ea typeface="+mn-ea"/>
            <a:cs typeface="+mn-cs"/>
          </a:endParaRP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effectLst/>
            </a:rPr>
            <a:t>Konsulta komentariu Bibliku sira ka disionariu  sira</a:t>
          </a: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effectLst/>
            </a:rPr>
            <a:t>Lee </a:t>
          </a:r>
          <a:r>
            <a:rPr lang="en-US" sz="2000" b="1" kern="1200" noProof="0" dirty="0" err="1">
              <a:solidFill>
                <a:schemeClr val="tx1"/>
              </a:solidFill>
              <a:effectLst/>
            </a:rPr>
            <a:t>hamutuk</a:t>
          </a:r>
          <a:r>
            <a:rPr lang="en-US" sz="2000" b="1" kern="1200" noProof="0" dirty="0">
              <a:solidFill>
                <a:schemeClr val="tx1"/>
              </a:solidFill>
              <a:effectLst/>
            </a:rPr>
            <a:t> ho </a:t>
          </a:r>
          <a:r>
            <a:rPr lang="en-US" sz="2000" b="1" kern="1200" noProof="0" dirty="0" err="1">
              <a:solidFill>
                <a:schemeClr val="tx1"/>
              </a:solidFill>
              <a:effectLst/>
            </a:rPr>
            <a:t>espresaun</a:t>
          </a:r>
          <a:r>
            <a:rPr lang="en-US" sz="2000" b="1" kern="1200" noProof="0" dirty="0">
              <a:solidFill>
                <a:schemeClr val="tx1"/>
              </a:solidFill>
              <a:effectLst/>
            </a:rPr>
            <a:t> </a:t>
          </a:r>
          <a:r>
            <a:rPr lang="en-US" sz="2000" b="1" kern="1200" noProof="0" dirty="0" err="1">
              <a:solidFill>
                <a:schemeClr val="tx1"/>
              </a:solidFill>
              <a:effectLst/>
            </a:rPr>
            <a:t>sira</a:t>
          </a:r>
          <a:r>
            <a:rPr lang="en-US" sz="2000" b="1" kern="1200" noProof="0" dirty="0">
              <a:solidFill>
                <a:schemeClr val="tx1"/>
              </a:solidFill>
              <a:effectLst/>
            </a:rPr>
            <a:t> </a:t>
          </a:r>
          <a:r>
            <a:rPr lang="en-US" sz="2000" b="1" kern="1200" noProof="0" dirty="0" err="1">
              <a:solidFill>
                <a:schemeClr val="tx1"/>
              </a:solidFill>
              <a:effectLst/>
            </a:rPr>
            <a:t>husi</a:t>
          </a:r>
          <a:r>
            <a:rPr lang="en-US" sz="2000" b="1" kern="1200" noProof="0" dirty="0">
              <a:solidFill>
                <a:schemeClr val="tx1"/>
              </a:solidFill>
              <a:effectLst/>
            </a:rPr>
            <a:t> Ellen G. White </a:t>
          </a:r>
          <a:r>
            <a:rPr lang="en-US" sz="2000" b="1" kern="1200" noProof="0" dirty="0" err="1">
              <a:solidFill>
                <a:schemeClr val="tx1"/>
              </a:solidFill>
              <a:effectLst/>
            </a:rPr>
            <a:t>nia</a:t>
          </a:r>
          <a:r>
            <a:rPr lang="en-US" sz="2000" b="1" kern="1200" noProof="0" dirty="0">
              <a:solidFill>
                <a:schemeClr val="tx1"/>
              </a:solidFill>
              <a:effectLst/>
            </a:rPr>
            <a:t> </a:t>
          </a:r>
          <a:r>
            <a:rPr lang="en-US" sz="2000" b="1" kern="1200" noProof="0" dirty="0" err="1">
              <a:solidFill>
                <a:schemeClr val="tx1"/>
              </a:solidFill>
              <a:effectLst/>
            </a:rPr>
            <a:t>serie</a:t>
          </a:r>
          <a:r>
            <a:rPr lang="en-US" sz="2000" b="1" kern="1200" noProof="0" dirty="0">
              <a:solidFill>
                <a:schemeClr val="tx1"/>
              </a:solidFill>
              <a:effectLst/>
            </a:rPr>
            <a:t> "The Great Controversy".</a:t>
          </a:r>
          <a:endParaRPr lang="pt-BR" sz="2000" b="1" kern="1200" noProof="0" dirty="0">
            <a:solidFill>
              <a:schemeClr val="tx1"/>
            </a:solidFill>
            <a:effectLst/>
          </a:endParaRP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29/04/2026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29/04/2026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29/04/2026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29/04/2026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492990"/>
          </a:xfrm>
          <a:prstGeom prst="rect">
            <a:avLst/>
          </a:prstGeom>
          <a:noFill/>
        </p:spPr>
        <p:txBody>
          <a:bodyPr wrap="square" rtlCol="0">
            <a:spAutoFit/>
          </a:bodyPr>
          <a:lstStyle/>
          <a:p>
            <a:pPr algn="ctr"/>
            <a:r>
              <a:rPr lang="pt-BR" sz="52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OINSA ESTUDA BIBLIA</a:t>
            </a: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pt-BR" sz="1600" b="1" dirty="0">
                <a:solidFill>
                  <a:schemeClr val="accent5">
                    <a:lumMod val="40000"/>
                    <a:lumOff val="60000"/>
                  </a:schemeClr>
                </a:solidFill>
                <a:effectLst>
                  <a:outerShdw blurRad="38100" dist="38100" dir="2700000" algn="tl">
                    <a:srgbClr val="000000"/>
                  </a:outerShdw>
                </a:effectLst>
              </a:rPr>
              <a:t>Lisaun #5 ba 2 Maiu 2026</a:t>
            </a:r>
            <a:endParaRPr lang="pt-BR" sz="1600" b="1" noProof="0" dirty="0">
              <a:solidFill>
                <a:schemeClr val="accent5">
                  <a:lumMod val="40000"/>
                  <a:lumOff val="60000"/>
                </a:schemeClr>
              </a:solidFill>
              <a:effectLst>
                <a:outerShdw blurRad="38100" dist="38100" dir="2700000" algn="tl">
                  <a:srgbClr val="000000"/>
                </a:outerShdw>
              </a:effectLst>
            </a:endParaRP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pt-B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BENEFISIU HUSI FAHE</a:t>
            </a:r>
            <a:endParaRPr lang="pt-BR" sz="4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253666" y="565987"/>
            <a:ext cx="11684668" cy="646331"/>
          </a:xfrm>
          <a:prstGeom prst="rect">
            <a:avLst/>
          </a:prstGeom>
          <a:noFill/>
        </p:spPr>
        <p:txBody>
          <a:bodyPr wrap="square">
            <a:spAutoFit/>
          </a:bodyPr>
          <a:lstStyle/>
          <a:p>
            <a:pPr algn="ctr"/>
            <a:r>
              <a:rPr lang="pt-BR"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“Nai Maromak mak fo nanal matenek ba hau, hodi hau bele koalia liafuan diak ba nia ne’ebe kole. Nia fanu hau kada dader, Nia fanu hau nia tilun hodi rona hanesan ema matenek mak rona” </a:t>
            </a:r>
            <a:r>
              <a:rPr lang="pt-BR" sz="1400" b="1" noProof="0"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(Isa</a:t>
            </a:r>
            <a:r>
              <a:rPr lang="pt-BR"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a:t>
            </a:r>
            <a:r>
              <a:rPr lang="pt-BR" sz="1400" b="1" noProof="0"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as 50:4 </a:t>
            </a:r>
            <a:r>
              <a:rPr lang="pt-BR" sz="1100" b="1" noProof="0"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DHHe</a:t>
            </a:r>
            <a:r>
              <a:rPr lang="pt-BR" sz="1400" b="1" noProof="0"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endParaRPr lang="pt-BR" b="1" noProof="0"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748361" cy="1200329"/>
          </a:xfrm>
          <a:prstGeom prst="rect">
            <a:avLst/>
          </a:prstGeom>
          <a:noFill/>
        </p:spPr>
        <p:txBody>
          <a:bodyPr wrap="square" rtlCol="0">
            <a:spAutoFit/>
          </a:bodyPr>
          <a:lstStyle/>
          <a:p>
            <a:pPr>
              <a:spcBef>
                <a:spcPts val="600"/>
              </a:spcBef>
            </a:pPr>
            <a:r>
              <a:rPr lang="pt-BR" b="1" dirty="0"/>
              <a:t>Ita hetan fiar atu prepara sermaun ba adorasaun Sabat ninian. Ita dedika tempu espesial atu estuda no halo orasaun ba tema ne’ebe inspira ona husi Espiritu Santu. Depois iha loron Sabat, ita hato’o sermaun ne’e nakonu ho poder. Se mak hetan benefisiu husi ita nia sermaun ne’e?</a:t>
            </a:r>
            <a:endParaRPr lang="pt-BR" b="1" noProof="0" dirty="0"/>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902406"/>
            <a:ext cx="6097604" cy="923330"/>
          </a:xfrm>
          <a:prstGeom prst="rect">
            <a:avLst/>
          </a:prstGeom>
          <a:noFill/>
        </p:spPr>
        <p:txBody>
          <a:bodyPr wrap="square">
            <a:spAutoFit/>
          </a:bodyPr>
          <a:lstStyle/>
          <a:p>
            <a:pPr>
              <a:spcBef>
                <a:spcPts val="600"/>
              </a:spcBef>
            </a:pPr>
            <a:r>
              <a:rPr lang="pt-BR" b="1" dirty="0"/>
              <a:t>Atividade estuda Biblia ne’ebe ita halo ho ema seluk, tantu liu husi sermaun ka direitamente, iha ninia benefisiu rua;</a:t>
            </a:r>
            <a:endParaRPr lang="pt-BR" b="1" noProof="0" dirty="0"/>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00676" y="5743755"/>
            <a:ext cx="6097604" cy="923330"/>
          </a:xfrm>
          <a:prstGeom prst="rect">
            <a:avLst/>
          </a:prstGeom>
          <a:noFill/>
        </p:spPr>
        <p:txBody>
          <a:bodyPr wrap="square">
            <a:spAutoFit/>
          </a:bodyPr>
          <a:lstStyle/>
          <a:p>
            <a:pPr>
              <a:spcBef>
                <a:spcPts val="600"/>
              </a:spcBef>
            </a:pPr>
            <a:r>
              <a:rPr lang="en-US" b="1" dirty="0" err="1"/>
              <a:t>Iha</a:t>
            </a:r>
            <a:r>
              <a:rPr lang="en-US" b="1" dirty="0"/>
              <a:t> </a:t>
            </a:r>
            <a:r>
              <a:rPr lang="en-US" b="1" dirty="0" err="1"/>
              <a:t>kazu</a:t>
            </a:r>
            <a:r>
              <a:rPr lang="en-US" b="1" dirty="0"/>
              <a:t> </a:t>
            </a:r>
            <a:r>
              <a:rPr lang="en-US" b="1" dirty="0" err="1"/>
              <a:t>rua</a:t>
            </a:r>
            <a:r>
              <a:rPr lang="en-US" b="1" dirty="0"/>
              <a:t> </a:t>
            </a:r>
            <a:r>
              <a:rPr lang="en-US" b="1" dirty="0" err="1"/>
              <a:t>neʼe</a:t>
            </a:r>
            <a:r>
              <a:rPr lang="en-US" b="1" dirty="0"/>
              <a:t>, ​​</a:t>
            </a:r>
            <a:r>
              <a:rPr lang="en-US" b="1" dirty="0" err="1"/>
              <a:t>relasaun</a:t>
            </a:r>
            <a:r>
              <a:rPr lang="en-US" b="1" dirty="0"/>
              <a:t> ho </a:t>
            </a:r>
            <a:r>
              <a:rPr lang="en-US" b="1" dirty="0" err="1"/>
              <a:t>Maromak</a:t>
            </a:r>
            <a:r>
              <a:rPr lang="en-US" b="1" dirty="0"/>
              <a:t> </a:t>
            </a:r>
            <a:r>
              <a:rPr lang="en-US" b="1" dirty="0" err="1"/>
              <a:t>sai</a:t>
            </a:r>
            <a:r>
              <a:rPr lang="en-US" b="1" dirty="0"/>
              <a:t> </a:t>
            </a:r>
            <a:r>
              <a:rPr lang="en-US" b="1" dirty="0" err="1"/>
              <a:t>metin</a:t>
            </a:r>
            <a:r>
              <a:rPr lang="en-US" b="1" dirty="0"/>
              <a:t> no </a:t>
            </a:r>
            <a:r>
              <a:rPr lang="en-US" b="1" dirty="0" err="1"/>
              <a:t>sai</a:t>
            </a:r>
            <a:r>
              <a:rPr lang="en-US" b="1" dirty="0"/>
              <a:t> </a:t>
            </a:r>
            <a:r>
              <a:rPr lang="en-US" b="1" dirty="0" err="1"/>
              <a:t>klean</a:t>
            </a:r>
            <a:r>
              <a:rPr lang="en-US" b="1" dirty="0"/>
              <a:t> </a:t>
            </a:r>
            <a:r>
              <a:rPr lang="en-US" b="1" dirty="0" err="1"/>
              <a:t>liutan</a:t>
            </a:r>
            <a:r>
              <a:rPr lang="en-US" b="1" dirty="0"/>
              <a:t>. </a:t>
            </a:r>
            <a:r>
              <a:rPr lang="en-US" b="1" dirty="0" err="1"/>
              <a:t>Maromak</a:t>
            </a:r>
            <a:r>
              <a:rPr lang="en-US" b="1" dirty="0"/>
              <a:t> </a:t>
            </a:r>
            <a:r>
              <a:rPr lang="en-US" b="1" dirty="0" err="1"/>
              <a:t>nia</a:t>
            </a:r>
            <a:r>
              <a:rPr lang="en-US" b="1" dirty="0"/>
              <a:t> </a:t>
            </a:r>
            <a:r>
              <a:rPr lang="en-US" b="1" dirty="0" err="1"/>
              <a:t>Liafuan</a:t>
            </a:r>
            <a:r>
              <a:rPr lang="en-US" b="1" dirty="0"/>
              <a:t> </a:t>
            </a:r>
            <a:r>
              <a:rPr lang="en-US" b="1" dirty="0" err="1"/>
              <a:t>ne’e</a:t>
            </a:r>
            <a:r>
              <a:rPr lang="en-US" b="1" dirty="0"/>
              <a:t> </a:t>
            </a:r>
            <a:r>
              <a:rPr lang="en-US" b="1" dirty="0" err="1"/>
              <a:t>iha</a:t>
            </a:r>
            <a:r>
              <a:rPr lang="en-US" b="1" dirty="0"/>
              <a:t> </a:t>
            </a:r>
            <a:r>
              <a:rPr lang="en-US" b="1" dirty="0" err="1"/>
              <a:t>poder</a:t>
            </a:r>
            <a:r>
              <a:rPr lang="en-US" b="1" dirty="0"/>
              <a:t>, tan </a:t>
            </a:r>
            <a:r>
              <a:rPr lang="en-US" b="1" dirty="0" err="1"/>
              <a:t>ne’e</a:t>
            </a:r>
            <a:r>
              <a:rPr lang="en-US" b="1" dirty="0"/>
              <a:t> "</a:t>
            </a:r>
            <a:r>
              <a:rPr lang="en-US" b="1" dirty="0" err="1"/>
              <a:t>nia</a:t>
            </a:r>
            <a:r>
              <a:rPr lang="en-US" b="1" dirty="0"/>
              <a:t> sei la fila </a:t>
            </a:r>
            <a:r>
              <a:rPr lang="en-US" b="1" dirty="0" err="1"/>
              <a:t>mamuk</a:t>
            </a:r>
            <a:r>
              <a:rPr lang="en-US" b="1" dirty="0"/>
              <a:t> </a:t>
            </a:r>
            <a:r>
              <a:rPr lang="en-US" b="1" dirty="0" err="1"/>
              <a:t>mai</a:t>
            </a:r>
            <a:r>
              <a:rPr lang="en-US" b="1" dirty="0"/>
              <a:t> Hau" (Isaias 55:11)</a:t>
            </a:r>
            <a:endParaRPr lang="pt-BR" b="1" noProof="0" dirty="0"/>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4015304"/>
            <a:ext cx="6097604" cy="1477328"/>
          </a:xfrm>
          <a:prstGeom prst="rect">
            <a:avLst/>
          </a:prstGeom>
          <a:noFill/>
        </p:spPr>
        <p:txBody>
          <a:bodyPr wrap="square">
            <a:spAutoFit/>
          </a:bodyPr>
          <a:lstStyle/>
          <a:p>
            <a:pPr>
              <a:spcBef>
                <a:spcPts val="600"/>
              </a:spcBef>
            </a:pPr>
            <a:r>
              <a:rPr lang="pt-BR" b="1" dirty="0"/>
              <a:t>Ba dahuluk, ita hetan benefisiu husi buat ne’ebe ita estuda. Ba daruak, ema sira ne’ebe ita fahe kunhesementu ba sira ne’e, sira mos hetan benefisiu no enkorazamentu </a:t>
            </a:r>
            <a:r>
              <a:rPr lang="en-US" b="1" dirty="0" err="1"/>
              <a:t>atu</a:t>
            </a:r>
            <a:r>
              <a:rPr lang="en-US" b="1" dirty="0"/>
              <a:t> </a:t>
            </a:r>
            <a:r>
              <a:rPr lang="en-US" b="1" dirty="0" err="1"/>
              <a:t>aprofunda</a:t>
            </a:r>
            <a:r>
              <a:rPr lang="en-US" b="1" dirty="0"/>
              <a:t> </a:t>
            </a:r>
            <a:r>
              <a:rPr lang="en-US" b="1" dirty="0" err="1"/>
              <a:t>sira</a:t>
            </a:r>
            <a:r>
              <a:rPr lang="en-US" b="1" dirty="0"/>
              <a:t> </a:t>
            </a:r>
            <a:r>
              <a:rPr lang="en-US" b="1" dirty="0" err="1"/>
              <a:t>nia</a:t>
            </a:r>
            <a:r>
              <a:rPr lang="en-US" b="1" dirty="0"/>
              <a:t> </a:t>
            </a:r>
            <a:r>
              <a:rPr lang="en-US" b="1" dirty="0" err="1"/>
              <a:t>komprensaun</a:t>
            </a:r>
            <a:r>
              <a:rPr lang="en-US" b="1" dirty="0"/>
              <a:t> </a:t>
            </a:r>
            <a:r>
              <a:rPr lang="en-US" b="1" dirty="0" err="1"/>
              <a:t>kona</a:t>
            </a:r>
            <a:r>
              <a:rPr lang="en-US" b="1" dirty="0"/>
              <a:t> </a:t>
            </a:r>
            <a:r>
              <a:rPr lang="en-US" b="1" dirty="0" err="1"/>
              <a:t>ba</a:t>
            </a:r>
            <a:r>
              <a:rPr lang="en-US" b="1" dirty="0"/>
              <a:t> </a:t>
            </a:r>
            <a:r>
              <a:rPr lang="en-US" b="1" dirty="0" err="1"/>
              <a:t>ida</a:t>
            </a:r>
            <a:r>
              <a:rPr lang="en-US" b="1" dirty="0"/>
              <a:t> </a:t>
            </a:r>
            <a:r>
              <a:rPr lang="en-US" b="1" dirty="0" err="1"/>
              <a:t>ne'e</a:t>
            </a:r>
            <a:r>
              <a:rPr lang="en-US" b="1" dirty="0"/>
              <a:t>.</a:t>
            </a:r>
            <a:r>
              <a:rPr lang="pt-BR" b="1" dirty="0"/>
              <a:t> </a:t>
            </a:r>
            <a:endParaRPr lang="pt-BR" b="1" noProof="0" dirty="0"/>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pt-BR" sz="4400" b="1" spc="300" noProof="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BENEFISIU SIRA HUSI KONSUMU</a:t>
            </a:r>
          </a:p>
        </p:txBody>
      </p:sp>
      <p:sp>
        <p:nvSpPr>
          <p:cNvPr id="5" name="CuadroTexto 4">
            <a:extLst>
              <a:ext uri="{FF2B5EF4-FFF2-40B4-BE49-F238E27FC236}">
                <a16:creationId xmlns:a16="http://schemas.microsoft.com/office/drawing/2014/main" id="{BA6E8906-48DA-9348-8C40-D1D3C19E673B}"/>
              </a:ext>
            </a:extLst>
          </p:cNvPr>
          <p:cNvSpPr txBox="1"/>
          <p:nvPr/>
        </p:nvSpPr>
        <p:spPr>
          <a:xfrm>
            <a:off x="1" y="686816"/>
            <a:ext cx="12192000" cy="338554"/>
          </a:xfrm>
          <a:prstGeom prst="rect">
            <a:avLst/>
          </a:prstGeom>
          <a:noFill/>
        </p:spPr>
        <p:txBody>
          <a:bodyPr wrap="square">
            <a:spAutoFit/>
          </a:bodyPr>
          <a:lstStyle/>
          <a:p>
            <a:pPr algn="ctr"/>
            <a:r>
              <a:rPr lang="pt-BR" sz="1600" b="1" dirty="0">
                <a:solidFill>
                  <a:schemeClr val="accent5">
                    <a:lumMod val="50000"/>
                  </a:schemeClr>
                </a:solidFill>
                <a:latin typeface="Comic Sans MS" panose="030F0702030302020204" pitchFamily="66" charset="0"/>
              </a:rPr>
              <a:t>“O nia promesa sira ne’e midar iha hau nia ibun tutun; sira midar liu fali bani been iha hau nia ibun" </a:t>
            </a:r>
            <a:r>
              <a:rPr lang="pt-BR" sz="1200" b="1" noProof="0" dirty="0">
                <a:solidFill>
                  <a:schemeClr val="accent5">
                    <a:lumMod val="50000"/>
                  </a:schemeClr>
                </a:solidFill>
                <a:latin typeface="Comic Sans MS" panose="030F0702030302020204" pitchFamily="66" charset="0"/>
              </a:rPr>
              <a:t>(Salmo 119:103)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369332"/>
          </a:xfrm>
          <a:prstGeom prst="rect">
            <a:avLst/>
          </a:prstGeom>
          <a:noFill/>
        </p:spPr>
        <p:txBody>
          <a:bodyPr wrap="square" rtlCol="0">
            <a:spAutoFit/>
          </a:bodyPr>
          <a:lstStyle/>
          <a:p>
            <a:pPr>
              <a:spcBef>
                <a:spcPts val="600"/>
              </a:spcBef>
            </a:pPr>
            <a:r>
              <a:rPr lang="pt-BR" b="1" dirty="0"/>
              <a:t>Ita tenke han Maromak nia Liafuan (Jeremias 15:16)!</a:t>
            </a:r>
            <a:endParaRPr lang="pt-BR" b="1" noProof="0" dirty="0"/>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519976" y="4787202"/>
            <a:ext cx="5251896" cy="1754326"/>
          </a:xfrm>
          <a:prstGeom prst="rect">
            <a:avLst/>
          </a:prstGeom>
          <a:noFill/>
        </p:spPr>
        <p:txBody>
          <a:bodyPr wrap="square">
            <a:spAutoFit/>
          </a:bodyPr>
          <a:lstStyle/>
          <a:p>
            <a:pPr>
              <a:spcBef>
                <a:spcPts val="600"/>
              </a:spcBef>
            </a:pPr>
            <a:r>
              <a:rPr lang="pt-BR" b="1" dirty="0"/>
              <a:t>"Saida deit mak atinjimentu intelektual ema nian, keta fiar ba momentu ida katak nia la presiza buka Eskritura sira ho badinas no kontinua ba naroman boot. Nudar povu, ita ida-idak hetan bolu atu sai estudante profesia nian" (Ellen G. White, The Other Power, p. 34).</a:t>
            </a:r>
            <a:endParaRPr lang="pt-BR" b="1" noProof="0" dirty="0"/>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200329"/>
          </a:xfrm>
          <a:prstGeom prst="rect">
            <a:avLst/>
          </a:prstGeom>
          <a:noFill/>
        </p:spPr>
        <p:txBody>
          <a:bodyPr wrap="square">
            <a:spAutoFit/>
          </a:bodyPr>
          <a:lstStyle/>
          <a:p>
            <a:pPr>
              <a:spcBef>
                <a:spcPts val="600"/>
              </a:spcBef>
            </a:pPr>
            <a:r>
              <a:rPr lang="pt-BR" b="1" dirty="0"/>
              <a:t>Ita presiza deit hakbesik no rona saida mak Maromak hateten mai ita liu husi Biblia (Isa. 55:3). Tempu barak liutan ne’ebe ita gasta hodi mergulha iha ninia pajina sira, ita sei simu ai han barak liutan no bensaun barak liutan.</a:t>
            </a:r>
            <a:endParaRPr lang="pt-BR" b="1" noProof="0" dirty="0"/>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46024"/>
            <a:ext cx="7467600" cy="369332"/>
          </a:xfrm>
          <a:prstGeom prst="rect">
            <a:avLst/>
          </a:prstGeom>
          <a:noFill/>
        </p:spPr>
        <p:txBody>
          <a:bodyPr wrap="square">
            <a:spAutoFit/>
          </a:bodyPr>
          <a:lstStyle/>
          <a:p>
            <a:pPr lvl="0">
              <a:spcBef>
                <a:spcPts val="600"/>
              </a:spcBef>
              <a:defRPr/>
            </a:pPr>
            <a:r>
              <a:rPr lang="pt-BR" b="1" dirty="0">
                <a:solidFill>
                  <a:prstClr val="black"/>
                </a:solidFill>
              </a:rPr>
              <a:t>No aleinde ne'e, hahan ne'e gratuitu (Isaias 55:1)!</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602826"/>
            <a:ext cx="7467600" cy="1200329"/>
          </a:xfrm>
          <a:prstGeom prst="rect">
            <a:avLst/>
          </a:prstGeom>
          <a:noFill/>
        </p:spPr>
        <p:txBody>
          <a:bodyPr wrap="square">
            <a:spAutoFit/>
          </a:bodyPr>
          <a:lstStyle/>
          <a:p>
            <a:pPr lvl="0">
              <a:spcBef>
                <a:spcPts val="600"/>
              </a:spcBef>
              <a:defRPr/>
            </a:pPr>
            <a:r>
              <a:rPr lang="pt-BR" b="1" dirty="0">
                <a:solidFill>
                  <a:prstClr val="black"/>
                </a:solidFill>
              </a:rPr>
              <a:t>Maski midar liu fali bani been, maibe ita labele han ida neʼe ho literalmente. (Salmo 119:103). Lee Biblia mak aihan ba klamar, refreskamentu lo-loos ne’ebe kura ita nia espiritu no transforma ita nia karakter.</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245876" y="901570"/>
            <a:ext cx="10491019" cy="4601260"/>
          </a:xfrm>
          <a:prstGeom prst="rect">
            <a:avLst/>
          </a:prstGeom>
          <a:noFill/>
        </p:spPr>
        <p:txBody>
          <a:bodyPr wrap="square">
            <a:spAutoFit/>
          </a:bodyPr>
          <a:lstStyle/>
          <a:p>
            <a:pPr>
              <a:spcBef>
                <a:spcPts val="600"/>
              </a:spcBef>
            </a:pPr>
            <a:r>
              <a:rPr lang="pt-BR" sz="2400" b="1" dirty="0">
                <a:latin typeface="Constantia" panose="02030602050306030303" pitchFamily="18" charset="0"/>
              </a:rPr>
              <a:t>““Lee Liafuan oituan deit, sei la hamosu rezultadu ne’ebe lalehan hakarak; Maromak nia liafuan ne’e tenke estuda no haburas iha fuan.  Se laiha esforsu mental, maka sei laiha Konesimentu klean kona ba Maromak. Ita tenke estuda Biblia ho badinas, husu tulun ba Maromak liu husi Ninia Espiritu Santu, atu ita bele komprende. Ita tenke foti versikulu ida no konsentra ita nia hanoin iha knaar atu deskobre saida mak Maromak tau iha ita nia laran.[....]</a:t>
            </a:r>
          </a:p>
          <a:p>
            <a:pPr>
              <a:spcBef>
                <a:spcPts val="600"/>
              </a:spcBef>
            </a:pPr>
            <a:r>
              <a:rPr lang="pt-BR" sz="2400" b="1" dirty="0">
                <a:latin typeface="Constantia" panose="02030602050306030303" pitchFamily="18" charset="0"/>
              </a:rPr>
              <a:t>Maromak nia Liafuan mak paun moris nian. Sira ne’ebe han no dijere ida ne'e, halo ida ne'e sai parte ida husi asaun no atributu ida-idak husi karakter, sei buras maka'as iha poder Maromak nian. Ida ne’e fo poder rohan laek ba klamar, halo esperiensia sai perfeitu, no hamosu ksolok ne’ebe sei hela ba nafatin.”</a:t>
            </a:r>
            <a:endParaRPr lang="pt-BR" sz="2400" b="1" noProof="0" dirty="0">
              <a:latin typeface="Constantia" panose="02030602050306030303" pitchFamily="18" charset="0"/>
            </a:endParaRPr>
          </a:p>
        </p:txBody>
      </p:sp>
      <p:sp>
        <p:nvSpPr>
          <p:cNvPr id="5" name="TextBox 4">
            <a:extLst>
              <a:ext uri="{FF2B5EF4-FFF2-40B4-BE49-F238E27FC236}">
                <a16:creationId xmlns:a16="http://schemas.microsoft.com/office/drawing/2014/main" id="{4243A83A-2997-2A37-6373-D5F3B2110CC5}"/>
              </a:ext>
            </a:extLst>
          </p:cNvPr>
          <p:cNvSpPr txBox="1"/>
          <p:nvPr/>
        </p:nvSpPr>
        <p:spPr>
          <a:xfrm>
            <a:off x="7688895" y="5587098"/>
            <a:ext cx="6096000" cy="369332"/>
          </a:xfrm>
          <a:prstGeom prst="rect">
            <a:avLst/>
          </a:prstGeom>
          <a:noFill/>
        </p:spPr>
        <p:txBody>
          <a:bodyPr wrap="square">
            <a:spAutoFit/>
          </a:bodyPr>
          <a:lstStyle/>
          <a:p>
            <a:r>
              <a:rPr lang="pt-BR" sz="1800" b="1" dirty="0">
                <a:latin typeface="Constantia" panose="02030602050306030303" pitchFamily="18" charset="0"/>
              </a:rPr>
              <a:t>E. G. W. (Exalt Him, 7 Abril)</a:t>
            </a:r>
            <a:endParaRPr lang="en-US" dirty="0"/>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938992"/>
          </a:xfrm>
          <a:prstGeom prst="rect">
            <a:avLst/>
          </a:prstGeom>
          <a:noFill/>
        </p:spPr>
        <p:txBody>
          <a:bodyPr wrap="square">
            <a:spAutoFit/>
            <a:scene3d>
              <a:camera prst="orthographicFront"/>
              <a:lightRig rig="contrasting" dir="t"/>
            </a:scene3d>
            <a:sp3d extrusionH="57150">
              <a:bevelT w="38100" h="38100"/>
            </a:sp3d>
          </a:bodyPr>
          <a:lstStyle/>
          <a:p>
            <a:pPr marR="0">
              <a:spcBef>
                <a:spcPts val="0"/>
              </a:spcBef>
              <a:spcAft>
                <a:spcPts val="0"/>
              </a:spcAft>
            </a:pPr>
            <a:r>
              <a:rPr lang="pt-BR" sz="2400" b="1" dirty="0">
                <a:solidFill>
                  <a:srgbClr val="E4CE84"/>
                </a:solidFill>
                <a:latin typeface="Comic Sans MS" panose="030F0702030302020204" pitchFamily="66" charset="0"/>
              </a:rPr>
              <a:t>“Nune’e Hau nia liafuan ne’ebe sai husi Hau nia ibun, nia sei la fila mai Hau ho mamuk, maibe nia sei halo tuir hau nia hakarak hotu, no nia sei hetan susesu iha buat ne’ebe Hau haruka nia halo” </a:t>
            </a:r>
            <a:r>
              <a:rPr kumimoji="0" lang="pt-BR"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(Isa</a:t>
            </a:r>
            <a:r>
              <a:rPr lang="pt-BR" b="1" dirty="0">
                <a:solidFill>
                  <a:srgbClr val="E4CE84"/>
                </a:solidFill>
                <a:latin typeface="Comic Sans MS" panose="030F0702030302020204" pitchFamily="66" charset="0"/>
              </a:rPr>
              <a:t>i</a:t>
            </a:r>
            <a:r>
              <a:rPr kumimoji="0" lang="pt-BR"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as 55:11)</a:t>
            </a:r>
            <a:endParaRPr kumimoji="0" lang="pt-BR"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2959317547"/>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134109"/>
            <a:ext cx="6296025" cy="923330"/>
          </a:xfrm>
          <a:prstGeom prst="rect">
            <a:avLst/>
          </a:prstGeom>
          <a:noFill/>
        </p:spPr>
        <p:txBody>
          <a:bodyPr wrap="square" rtlCol="0">
            <a:spAutoFit/>
          </a:bodyPr>
          <a:lstStyle/>
          <a:p>
            <a:pPr>
              <a:spcBef>
                <a:spcPts val="600"/>
              </a:spcBef>
            </a:pPr>
            <a:r>
              <a:rPr lang="pt-BR" b="1" dirty="0"/>
              <a:t>“Maromak nia ema santu sira koalia tanba Espiritu Santu book sira" (2 Pedro 1:21), no hakerek sira nia mensajen iha pajina sira </a:t>
            </a:r>
            <a:r>
              <a:rPr lang="pt-BR" b="1" dirty="0" err="1"/>
              <a:t>Biblia</a:t>
            </a:r>
            <a:r>
              <a:rPr lang="pt-BR" b="1" dirty="0"/>
              <a:t> </a:t>
            </a:r>
            <a:r>
              <a:rPr lang="pt-BR" b="1" dirty="0" err="1"/>
              <a:t>nian</a:t>
            </a:r>
            <a:r>
              <a:rPr lang="pt-BR" b="1" dirty="0"/>
              <a:t>.</a:t>
            </a:r>
            <a:endParaRPr lang="pt-BR" b="1" noProof="0" dirty="0"/>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354347"/>
            <a:ext cx="6331902" cy="923330"/>
          </a:xfrm>
          <a:prstGeom prst="rect">
            <a:avLst/>
          </a:prstGeom>
          <a:noFill/>
        </p:spPr>
        <p:txBody>
          <a:bodyPr wrap="square">
            <a:spAutoFit/>
          </a:bodyPr>
          <a:lstStyle/>
          <a:p>
            <a:pPr lvl="0">
              <a:spcBef>
                <a:spcPts val="600"/>
              </a:spcBef>
              <a:defRPr/>
            </a:pPr>
            <a:r>
              <a:rPr lang="pt-BR" b="1" dirty="0">
                <a:solidFill>
                  <a:prstClr val="black"/>
                </a:solidFill>
              </a:rPr>
              <a:t>Oinsa ita bele ke’e sai fatuk murak neʼebe Maromak prepara ona ba ita iha Biblia laran, no benefisiu saida mak ita sei hetan wainhira ita estuda Biblia? </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244228"/>
            <a:ext cx="6331902" cy="923330"/>
          </a:xfrm>
          <a:prstGeom prst="rect">
            <a:avLst/>
          </a:prstGeom>
          <a:noFill/>
        </p:spPr>
        <p:txBody>
          <a:bodyPr wrap="square">
            <a:spAutoFit/>
          </a:bodyPr>
          <a:lstStyle/>
          <a:p>
            <a:pPr lvl="0">
              <a:spcBef>
                <a:spcPts val="600"/>
              </a:spcBef>
              <a:defRPr/>
            </a:pPr>
            <a:r>
              <a:rPr lang="pt-BR" b="1" dirty="0">
                <a:solidFill>
                  <a:prstClr val="black"/>
                </a:solidFill>
              </a:rPr>
              <a:t>Iha laran ita sei hetan joia sira ne’ebe fo moris, esperansa, enkorajamentu, konfortu… Balu ita bele komprende ho lalais, no seluk ita presiza observa didiak liutan.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4045975" y="851750"/>
            <a:ext cx="5166851"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pt-BR" sz="7200" b="1" spc="600" dirty="0">
                <a:ln/>
                <a:solidFill>
                  <a:srgbClr val="A32FFF"/>
                </a:solidFill>
                <a:effectLst>
                  <a:reflection blurRad="6350" stA="55000" endA="300" endPos="45500" dir="5400000" sy="-100000" algn="bl" rotWithShape="0"/>
                </a:effectLst>
              </a:rPr>
              <a:t>Oinsa ESTUDA  BIBLIA</a:t>
            </a:r>
            <a:endParaRPr lang="pt-BR" sz="7200" b="1" spc="600" noProof="0" dirty="0">
              <a:ln/>
              <a:solidFill>
                <a:srgbClr val="A32F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5400" b="1" spc="2000" dirty="0">
                <a:ln/>
                <a:solidFill>
                  <a:srgbClr val="FFE24F"/>
                </a:solidFill>
                <a:effectLst>
                  <a:outerShdw blurRad="38100" dist="38100" dir="2700000" algn="tl">
                    <a:srgbClr val="000000"/>
                  </a:outerShdw>
                  <a:reflection blurRad="6350" stA="55000" endA="300" endPos="45500" dir="5400000" sy="-100000" algn="bl" rotWithShape="0"/>
                </a:effectLst>
              </a:rPr>
              <a:t>TEMPU</a:t>
            </a:r>
            <a:endParaRPr lang="pt-BR" sz="5400" b="1" spc="2000" noProof="0" dirty="0">
              <a:ln/>
              <a:solidFill>
                <a:srgbClr val="FFE24F"/>
              </a:solidFill>
              <a:effectLst>
                <a:outerShdw blurRad="38100" dist="381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pt-BR"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a:t>
            </a:r>
            <a:r>
              <a:rPr lang="pt-PT"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Bainhira imi buka Hau, imi sei hetan, tamba imi husu ba Hau ho imi nia fuan tomak</a:t>
            </a:r>
            <a:r>
              <a:rPr lang="pt-BR"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 </a:t>
            </a:r>
            <a:r>
              <a:rPr lang="pt-BR" sz="1400" b="1" noProof="0"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(Jeremias 29:13)</a:t>
            </a:r>
            <a:endParaRPr lang="pt-BR" sz="1100" b="1" noProof="0" dirty="0">
              <a:solidFill>
                <a:schemeClr val="bg2">
                  <a:lumMod val="60000"/>
                  <a:lumOff val="4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369332"/>
          </a:xfrm>
          <a:prstGeom prst="rect">
            <a:avLst/>
          </a:prstGeom>
          <a:noFill/>
        </p:spPr>
        <p:txBody>
          <a:bodyPr wrap="square" rtlCol="0">
            <a:spAutoFit/>
          </a:bodyPr>
          <a:lstStyle/>
          <a:p>
            <a:pPr>
              <a:spcBef>
                <a:spcPts val="600"/>
              </a:spcBef>
            </a:pPr>
            <a:r>
              <a:rPr lang="pt-BR" b="1" dirty="0"/>
              <a:t>Bainhira mak tempu neʼebe diak atu estuda Biblia?</a:t>
            </a:r>
            <a:endParaRPr lang="pt-BR" b="1" noProof="0" dirty="0"/>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19730"/>
            <a:ext cx="5268870" cy="646331"/>
          </a:xfrm>
          <a:prstGeom prst="rect">
            <a:avLst/>
          </a:prstGeom>
          <a:noFill/>
        </p:spPr>
        <p:txBody>
          <a:bodyPr wrap="square">
            <a:spAutoFit/>
          </a:bodyPr>
          <a:lstStyle/>
          <a:p>
            <a:pPr>
              <a:spcBef>
                <a:spcPts val="600"/>
              </a:spcBef>
            </a:pPr>
            <a:r>
              <a:rPr lang="pt-BR" b="1" dirty="0"/>
              <a:t>Ita tenke analiza ita nia resposta hodi konsidera fator rua: fator tempu no fator kualidade.</a:t>
            </a:r>
            <a:endParaRPr lang="pt-BR" b="1" noProof="0" dirty="0"/>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174325"/>
            <a:ext cx="8866366" cy="923330"/>
          </a:xfrm>
          <a:prstGeom prst="rect">
            <a:avLst/>
          </a:prstGeom>
          <a:noFill/>
        </p:spPr>
        <p:txBody>
          <a:bodyPr wrap="square">
            <a:spAutoFit/>
          </a:bodyPr>
          <a:lstStyle/>
          <a:p>
            <a:pPr>
              <a:spcBef>
                <a:spcPts val="600"/>
              </a:spcBef>
            </a:pPr>
            <a:r>
              <a:rPr lang="pt-BR" b="1" dirty="0"/>
              <a:t>Atu halo nusa mos, ita labele limita ita nia tempu atu lee deit. Iha ne’eba mak ita nia motivasaun hola parte. Tanba sa hau tenke lee Biblia? Hau buka deit konesimentu husi ne'e, ka hau hakarak atu hatene klean liutan kona ba Maromak?</a:t>
            </a:r>
            <a:endParaRPr lang="pt-BR" b="1" noProof="0" dirty="0"/>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841554"/>
            <a:ext cx="5268869" cy="923330"/>
          </a:xfrm>
          <a:prstGeom prst="rect">
            <a:avLst/>
          </a:prstGeom>
          <a:noFill/>
        </p:spPr>
        <p:txBody>
          <a:bodyPr wrap="square">
            <a:spAutoFit/>
          </a:bodyPr>
          <a:lstStyle/>
          <a:p>
            <a:pPr lvl="0">
              <a:spcBef>
                <a:spcPts val="600"/>
              </a:spcBef>
              <a:defRPr/>
            </a:pPr>
            <a:r>
              <a:rPr lang="pt-BR" b="1" dirty="0">
                <a:solidFill>
                  <a:prstClr val="black"/>
                </a:solidFill>
              </a:rPr>
              <a:t>Klaru katak ita sei hetan buat diak liu se ita hili oras ida iha ita nia programa atu estuda Biblia duke dedika minutu lima deit.</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497764"/>
            <a:ext cx="8866367" cy="923330"/>
          </a:xfrm>
          <a:prstGeom prst="rect">
            <a:avLst/>
          </a:prstGeom>
          <a:noFill/>
        </p:spPr>
        <p:txBody>
          <a:bodyPr wrap="square">
            <a:spAutoFit/>
          </a:bodyPr>
          <a:lstStyle/>
          <a:p>
            <a:pPr lvl="0">
              <a:spcBef>
                <a:spcPts val="600"/>
              </a:spcBef>
              <a:defRPr/>
            </a:pPr>
            <a:r>
              <a:rPr lang="pt-BR" b="1" dirty="0">
                <a:solidFill>
                  <a:prstClr val="black"/>
                </a:solidFill>
              </a:rPr>
              <a:t>Susesu boot husi estuda Biblia sei akontese wainhira ida ne’e sai tempu ba ita atu hamutuk ho Maromak (Jeremias 29:13) no haksolok iha Nia (Salmo 37:4);  bainhira ita buka Maromak nia mensajen espesial ba ita iha Ninia pajina sira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pt-BR" b="1" dirty="0">
                <a:solidFill>
                  <a:srgbClr val="002060"/>
                </a:solidFill>
                <a:effectLst>
                  <a:glow rad="127000">
                    <a:srgbClr val="4CEE7B"/>
                  </a:glow>
                </a:effectLst>
                <a:latin typeface="Comic Sans MS" panose="030F0702030302020204" pitchFamily="66" charset="0"/>
              </a:rPr>
              <a:t>“Iha dadersan nakukun, Jezus sai ba liur no lao ba fatin ne’ebe ema laiha. No Nia halo orasaun iha ne’eba.” </a:t>
            </a:r>
            <a:r>
              <a:rPr lang="pt-BR" sz="1400" b="1" noProof="0" dirty="0">
                <a:solidFill>
                  <a:srgbClr val="002060"/>
                </a:solidFill>
                <a:effectLst>
                  <a:glow rad="127000">
                    <a:srgbClr val="4CEE7B"/>
                  </a:glow>
                </a:effectLst>
                <a:latin typeface="Comic Sans MS" panose="030F0702030302020204" pitchFamily="66" charset="0"/>
              </a:rPr>
              <a:t>(Marcos 1:35)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923330"/>
          </a:xfrm>
          <a:prstGeom prst="rect">
            <a:avLst/>
          </a:prstGeom>
          <a:noFill/>
        </p:spPr>
        <p:txBody>
          <a:bodyPr wrap="square" rtlCol="0">
            <a:spAutoFit/>
          </a:bodyPr>
          <a:lstStyle/>
          <a:p>
            <a:pPr>
              <a:spcBef>
                <a:spcPts val="600"/>
              </a:spcBef>
            </a:pPr>
            <a:r>
              <a:rPr lang="pt-BR" b="1" dirty="0"/>
              <a:t>Bainhira Jezus hakarak iha momentu espesial hamutuk ho Maromak, nia sei hader sedu no buka fatin ne’ebe hakmatek (Markus 1:35). Ida neʼe bele aplika mos ba iha orasaun no estuda Biblia..</a:t>
            </a:r>
            <a:endParaRPr lang="pt-BR" b="1" noProof="0" dirty="0"/>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395240"/>
            <a:ext cx="5933245" cy="923330"/>
          </a:xfrm>
          <a:prstGeom prst="rect">
            <a:avLst/>
          </a:prstGeom>
          <a:noFill/>
        </p:spPr>
        <p:txBody>
          <a:bodyPr wrap="square">
            <a:spAutoFit/>
          </a:bodyPr>
          <a:lstStyle/>
          <a:p>
            <a:pPr>
              <a:spcBef>
                <a:spcPts val="600"/>
              </a:spcBef>
            </a:pPr>
            <a:r>
              <a:rPr lang="pt-BR" b="1" dirty="0"/>
              <a:t>Defisil atu konsentra estuda Biblia iha fatin ne’ebe Baruillu no iha movimentu barak. Fasil liu atu halo ida ne’e iha fatin ne’ebe konfortavel, izoladu no hakmatek, </a:t>
            </a:r>
            <a:endParaRPr lang="pt-BR" b="1" noProof="0" dirty="0"/>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5209639"/>
            <a:ext cx="5933245" cy="1477328"/>
          </a:xfrm>
          <a:prstGeom prst="rect">
            <a:avLst/>
          </a:prstGeom>
          <a:noFill/>
        </p:spPr>
        <p:txBody>
          <a:bodyPr wrap="square">
            <a:spAutoFit/>
          </a:bodyPr>
          <a:lstStyle/>
          <a:p>
            <a:pPr lvl="0">
              <a:spcBef>
                <a:spcPts val="600"/>
              </a:spcBef>
              <a:defRPr/>
            </a:pPr>
            <a:r>
              <a:rPr lang="en-US" b="1" dirty="0" err="1"/>
              <a:t>Depois</a:t>
            </a:r>
            <a:r>
              <a:rPr lang="en-US" b="1" dirty="0"/>
              <a:t> </a:t>
            </a:r>
            <a:r>
              <a:rPr lang="en-US" b="1" dirty="0" err="1"/>
              <a:t>ita</a:t>
            </a:r>
            <a:r>
              <a:rPr lang="en-US" b="1" dirty="0"/>
              <a:t> </a:t>
            </a:r>
            <a:r>
              <a:rPr lang="en-US" b="1" dirty="0" err="1"/>
              <a:t>hetan</a:t>
            </a:r>
            <a:r>
              <a:rPr lang="en-US" b="1" dirty="0"/>
              <a:t> </a:t>
            </a:r>
            <a:r>
              <a:rPr lang="en-US" b="1" dirty="0" err="1"/>
              <a:t>tempu</a:t>
            </a:r>
            <a:r>
              <a:rPr lang="en-US" b="1" dirty="0"/>
              <a:t> no </a:t>
            </a:r>
            <a:r>
              <a:rPr lang="en-US" b="1" dirty="0" err="1"/>
              <a:t>fatin</a:t>
            </a:r>
            <a:r>
              <a:rPr lang="en-US" b="1" dirty="0"/>
              <a:t> </a:t>
            </a:r>
            <a:r>
              <a:rPr lang="en-US" b="1" dirty="0" err="1"/>
              <a:t>ne’ebe</a:t>
            </a:r>
            <a:r>
              <a:rPr lang="en-US" b="1" dirty="0"/>
              <a:t> </a:t>
            </a:r>
            <a:r>
              <a:rPr lang="en-US" b="1" dirty="0" err="1"/>
              <a:t>los</a:t>
            </a:r>
            <a:r>
              <a:rPr lang="en-US" b="1" dirty="0"/>
              <a:t>, </a:t>
            </a:r>
            <a:r>
              <a:rPr lang="en-US" b="1" dirty="0" err="1"/>
              <a:t>diak</a:t>
            </a:r>
            <a:r>
              <a:rPr lang="en-US" b="1" dirty="0"/>
              <a:t> </a:t>
            </a:r>
            <a:r>
              <a:rPr lang="en-US" b="1" dirty="0" err="1"/>
              <a:t>liu</a:t>
            </a:r>
            <a:r>
              <a:rPr lang="en-US" b="1" dirty="0"/>
              <a:t> </a:t>
            </a:r>
            <a:r>
              <a:rPr lang="en-US" b="1" dirty="0" err="1"/>
              <a:t>ita</a:t>
            </a:r>
            <a:r>
              <a:rPr lang="en-US" b="1" dirty="0"/>
              <a:t> halo </a:t>
            </a:r>
            <a:r>
              <a:rPr lang="en-US" b="1" dirty="0" err="1"/>
              <a:t>ne’e</a:t>
            </a:r>
            <a:r>
              <a:rPr lang="en-US" b="1" dirty="0"/>
              <a:t> </a:t>
            </a:r>
            <a:r>
              <a:rPr lang="en-US" b="1" dirty="0" err="1"/>
              <a:t>sai</a:t>
            </a:r>
            <a:r>
              <a:rPr lang="en-US" b="1" dirty="0"/>
              <a:t> </a:t>
            </a:r>
            <a:r>
              <a:rPr lang="en-US" b="1" dirty="0" err="1"/>
              <a:t>rutina</a:t>
            </a:r>
            <a:r>
              <a:rPr lang="en-US" b="1" dirty="0"/>
              <a:t> lor-</a:t>
            </a:r>
            <a:r>
              <a:rPr lang="en-US" b="1" dirty="0" err="1"/>
              <a:t>loron</a:t>
            </a:r>
            <a:r>
              <a:rPr lang="en-US" b="1" dirty="0"/>
              <a:t>. </a:t>
            </a:r>
            <a:r>
              <a:rPr lang="en-US" b="1" dirty="0" err="1"/>
              <a:t>Karik</a:t>
            </a:r>
            <a:r>
              <a:rPr lang="en-US" b="1" dirty="0"/>
              <a:t> </a:t>
            </a:r>
            <a:r>
              <a:rPr lang="en-US" b="1" dirty="0" err="1"/>
              <a:t>iha</a:t>
            </a:r>
            <a:r>
              <a:rPr lang="en-US" b="1" dirty="0"/>
              <a:t> </a:t>
            </a:r>
            <a:r>
              <a:rPr lang="en-US" b="1" dirty="0" err="1"/>
              <a:t>situasaun</a:t>
            </a:r>
            <a:r>
              <a:rPr lang="en-US" b="1" dirty="0"/>
              <a:t> </a:t>
            </a:r>
            <a:r>
              <a:rPr lang="en-US" b="1" dirty="0" err="1"/>
              <a:t>espesial</a:t>
            </a:r>
            <a:r>
              <a:rPr lang="en-US" b="1" dirty="0"/>
              <a:t> </a:t>
            </a:r>
            <a:r>
              <a:rPr lang="en-US" b="1" dirty="0" err="1"/>
              <a:t>ruma</a:t>
            </a:r>
            <a:r>
              <a:rPr lang="en-US" b="1" dirty="0"/>
              <a:t> </a:t>
            </a:r>
            <a:r>
              <a:rPr lang="en-US" b="1" dirty="0" err="1"/>
              <a:t>ne’ebe</a:t>
            </a:r>
            <a:r>
              <a:rPr lang="en-US" b="1" dirty="0"/>
              <a:t> halo </a:t>
            </a:r>
            <a:r>
              <a:rPr lang="en-US" b="1" dirty="0" err="1"/>
              <a:t>ita</a:t>
            </a:r>
            <a:r>
              <a:rPr lang="en-US" b="1" dirty="0"/>
              <a:t> </a:t>
            </a:r>
            <a:r>
              <a:rPr lang="en-US" b="1" dirty="0" err="1"/>
              <a:t>labele</a:t>
            </a:r>
            <a:r>
              <a:rPr lang="en-US" b="1" dirty="0"/>
              <a:t> halo </a:t>
            </a:r>
            <a:r>
              <a:rPr lang="en-US" b="1" dirty="0" err="1"/>
              <a:t>iha</a:t>
            </a:r>
            <a:r>
              <a:rPr lang="en-US" b="1" dirty="0"/>
              <a:t> </a:t>
            </a:r>
            <a:r>
              <a:rPr lang="en-US" b="1" dirty="0" err="1"/>
              <a:t>tempu</a:t>
            </a:r>
            <a:r>
              <a:rPr lang="en-US" b="1" dirty="0"/>
              <a:t> </a:t>
            </a:r>
            <a:r>
              <a:rPr lang="en-US" b="1" dirty="0" err="1"/>
              <a:t>ne’e</a:t>
            </a:r>
            <a:r>
              <a:rPr lang="en-US" b="1" dirty="0"/>
              <a:t>, la </a:t>
            </a:r>
            <a:r>
              <a:rPr lang="en-US" b="1" dirty="0" err="1"/>
              <a:t>problema</a:t>
            </a:r>
            <a:r>
              <a:rPr lang="en-US" b="1" dirty="0"/>
              <a:t>. </a:t>
            </a:r>
            <a:r>
              <a:rPr lang="en-US" b="1" dirty="0" err="1"/>
              <a:t>Maibe</a:t>
            </a:r>
            <a:r>
              <a:rPr lang="en-US" b="1" dirty="0"/>
              <a:t> </a:t>
            </a:r>
            <a:r>
              <a:rPr lang="en-US" b="1" dirty="0" err="1"/>
              <a:t>importante</a:t>
            </a:r>
            <a:r>
              <a:rPr lang="en-US" b="1" dirty="0"/>
              <a:t> </a:t>
            </a:r>
            <a:r>
              <a:rPr lang="en-US" b="1" dirty="0" err="1"/>
              <a:t>tebes</a:t>
            </a:r>
            <a:r>
              <a:rPr lang="en-US" b="1" dirty="0"/>
              <a:t>, </a:t>
            </a:r>
            <a:r>
              <a:rPr lang="en-US" b="1" dirty="0" err="1"/>
              <a:t>ita</a:t>
            </a:r>
            <a:r>
              <a:rPr lang="en-US" b="1" dirty="0"/>
              <a:t> </a:t>
            </a:r>
            <a:r>
              <a:rPr lang="en-US" b="1" dirty="0" err="1"/>
              <a:t>labele</a:t>
            </a:r>
            <a:r>
              <a:rPr lang="en-US" b="1" dirty="0"/>
              <a:t> </a:t>
            </a:r>
            <a:r>
              <a:rPr lang="en-US" b="1" dirty="0" err="1"/>
              <a:t>husik</a:t>
            </a:r>
            <a:r>
              <a:rPr lang="en-US" b="1" dirty="0"/>
              <a:t> </a:t>
            </a:r>
            <a:r>
              <a:rPr lang="en-US" b="1" dirty="0" err="1"/>
              <a:t>loron</a:t>
            </a:r>
            <a:r>
              <a:rPr lang="en-US" b="1" dirty="0"/>
              <a:t> </a:t>
            </a:r>
            <a:r>
              <a:rPr lang="en-US" b="1" dirty="0" err="1"/>
              <a:t>barak</a:t>
            </a:r>
            <a:r>
              <a:rPr lang="en-US" b="1" dirty="0"/>
              <a:t> </a:t>
            </a:r>
            <a:r>
              <a:rPr lang="en-US" b="1" dirty="0" err="1"/>
              <a:t>liu</a:t>
            </a:r>
            <a:r>
              <a:rPr lang="en-US" b="1" dirty="0"/>
              <a:t> </a:t>
            </a:r>
            <a:r>
              <a:rPr lang="en-US" b="1" dirty="0" err="1"/>
              <a:t>atu</a:t>
            </a:r>
            <a:r>
              <a:rPr lang="en-US" b="1" dirty="0"/>
              <a:t> la </a:t>
            </a:r>
            <a:r>
              <a:rPr lang="en-US" b="1" dirty="0" err="1"/>
              <a:t>estuda</a:t>
            </a:r>
            <a:r>
              <a:rPr lang="en-US" b="1" dirty="0"/>
              <a:t> Biblia.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386942"/>
            <a:ext cx="5923418" cy="1754326"/>
          </a:xfrm>
          <a:prstGeom prst="rect">
            <a:avLst/>
          </a:prstGeom>
          <a:noFill/>
        </p:spPr>
        <p:txBody>
          <a:bodyPr wrap="square">
            <a:spAutoFit/>
          </a:bodyPr>
          <a:lstStyle/>
          <a:p>
            <a:pPr lvl="0">
              <a:spcBef>
                <a:spcPts val="600"/>
              </a:spcBef>
              <a:defRPr/>
            </a:pPr>
            <a:r>
              <a:rPr lang="en-US" b="1" dirty="0" err="1"/>
              <a:t>Oras</a:t>
            </a:r>
            <a:r>
              <a:rPr lang="en-US" b="1" dirty="0"/>
              <a:t> </a:t>
            </a:r>
            <a:r>
              <a:rPr lang="en-US" b="1" dirty="0" err="1"/>
              <a:t>dahuluk</a:t>
            </a:r>
            <a:r>
              <a:rPr lang="en-US" b="1" dirty="0"/>
              <a:t> ka </a:t>
            </a:r>
            <a:r>
              <a:rPr lang="en-US" b="1" dirty="0" err="1"/>
              <a:t>oras</a:t>
            </a:r>
            <a:r>
              <a:rPr lang="en-US" b="1" dirty="0"/>
              <a:t> </a:t>
            </a:r>
            <a:r>
              <a:rPr lang="en-US" b="1" dirty="0" err="1"/>
              <a:t>ikus</a:t>
            </a:r>
            <a:r>
              <a:rPr lang="en-US" b="1" dirty="0"/>
              <a:t> </a:t>
            </a:r>
            <a:r>
              <a:rPr lang="en-US" b="1" dirty="0" err="1"/>
              <a:t>iha</a:t>
            </a:r>
            <a:r>
              <a:rPr lang="en-US" b="1" dirty="0"/>
              <a:t> </a:t>
            </a:r>
            <a:r>
              <a:rPr lang="en-US" b="1" dirty="0" err="1"/>
              <a:t>loron</a:t>
            </a:r>
            <a:r>
              <a:rPr lang="en-US" b="1" dirty="0"/>
              <a:t> </a:t>
            </a:r>
            <a:r>
              <a:rPr lang="en-US" b="1" dirty="0" err="1"/>
              <a:t>ida</a:t>
            </a:r>
            <a:r>
              <a:rPr lang="en-US" b="1" dirty="0"/>
              <a:t>, </a:t>
            </a:r>
            <a:r>
              <a:rPr lang="en-US" b="1" dirty="0" err="1"/>
              <a:t>bainhira</a:t>
            </a:r>
            <a:r>
              <a:rPr lang="en-US" b="1" dirty="0"/>
              <a:t> </a:t>
            </a:r>
            <a:r>
              <a:rPr lang="en-US" b="1" dirty="0" err="1"/>
              <a:t>situasaun</a:t>
            </a:r>
            <a:r>
              <a:rPr lang="en-US" b="1" dirty="0"/>
              <a:t> </a:t>
            </a:r>
            <a:r>
              <a:rPr lang="en-US" b="1" dirty="0" err="1"/>
              <a:t>sai</a:t>
            </a:r>
            <a:r>
              <a:rPr lang="en-US" b="1" dirty="0"/>
              <a:t> </a:t>
            </a:r>
            <a:r>
              <a:rPr lang="en-US" b="1" dirty="0" err="1"/>
              <a:t>hakmatek</a:t>
            </a:r>
            <a:r>
              <a:rPr lang="en-US" b="1" dirty="0"/>
              <a:t> no </a:t>
            </a:r>
            <a:r>
              <a:rPr lang="en-US" b="1" dirty="0" err="1"/>
              <a:t>silensiu</a:t>
            </a:r>
            <a:r>
              <a:rPr lang="en-US" b="1" dirty="0"/>
              <a:t>, </a:t>
            </a:r>
            <a:r>
              <a:rPr lang="en-US" b="1" dirty="0" err="1"/>
              <a:t>mak</a:t>
            </a:r>
            <a:r>
              <a:rPr lang="en-US" b="1" dirty="0"/>
              <a:t> </a:t>
            </a:r>
            <a:r>
              <a:rPr lang="en-US" b="1" dirty="0" err="1"/>
              <a:t>tempu</a:t>
            </a:r>
            <a:r>
              <a:rPr lang="en-US" b="1" dirty="0"/>
              <a:t> </a:t>
            </a:r>
            <a:r>
              <a:rPr lang="en-US" b="1" dirty="0" err="1"/>
              <a:t>ne’ebe</a:t>
            </a:r>
            <a:r>
              <a:rPr lang="en-US" b="1" dirty="0"/>
              <a:t> </a:t>
            </a:r>
            <a:r>
              <a:rPr lang="en-US" b="1" dirty="0" err="1"/>
              <a:t>diak</a:t>
            </a:r>
            <a:r>
              <a:rPr lang="en-US" b="1" dirty="0"/>
              <a:t> </a:t>
            </a:r>
            <a:r>
              <a:rPr lang="en-US" b="1" dirty="0" err="1"/>
              <a:t>liu</a:t>
            </a:r>
            <a:r>
              <a:rPr lang="en-US" b="1" dirty="0"/>
              <a:t> </a:t>
            </a:r>
            <a:r>
              <a:rPr lang="en-US" b="1" dirty="0" err="1"/>
              <a:t>ba</a:t>
            </a:r>
            <a:r>
              <a:rPr lang="en-US" b="1" dirty="0"/>
              <a:t> </a:t>
            </a:r>
            <a:r>
              <a:rPr lang="en-US" b="1" dirty="0" err="1"/>
              <a:t>ita</a:t>
            </a:r>
            <a:r>
              <a:rPr lang="en-US" b="1" dirty="0"/>
              <a:t> </a:t>
            </a:r>
            <a:r>
              <a:rPr lang="en-US" b="1" dirty="0" err="1"/>
              <a:t>atu</a:t>
            </a:r>
            <a:r>
              <a:rPr lang="en-US" b="1" dirty="0"/>
              <a:t> tau </a:t>
            </a:r>
            <a:r>
              <a:rPr lang="en-US" b="1" dirty="0" err="1"/>
              <a:t>ita</a:t>
            </a:r>
            <a:r>
              <a:rPr lang="en-US" b="1" dirty="0"/>
              <a:t> </a:t>
            </a:r>
            <a:r>
              <a:rPr lang="en-US" b="1" dirty="0" err="1"/>
              <a:t>nia</a:t>
            </a:r>
            <a:r>
              <a:rPr lang="en-US" b="1" dirty="0"/>
              <a:t> </a:t>
            </a:r>
            <a:r>
              <a:rPr lang="en-US" b="1" dirty="0" err="1"/>
              <a:t>atensaun</a:t>
            </a:r>
            <a:r>
              <a:rPr lang="en-US" b="1" dirty="0"/>
              <a:t> </a:t>
            </a:r>
            <a:r>
              <a:rPr lang="en-US" b="1" dirty="0" err="1"/>
              <a:t>tomak</a:t>
            </a:r>
            <a:r>
              <a:rPr lang="en-US" b="1" dirty="0"/>
              <a:t> </a:t>
            </a:r>
            <a:r>
              <a:rPr lang="en-US" b="1" dirty="0" err="1"/>
              <a:t>ba</a:t>
            </a:r>
            <a:r>
              <a:rPr lang="en-US" b="1" dirty="0"/>
              <a:t> </a:t>
            </a:r>
            <a:r>
              <a:rPr lang="en-US" b="1" dirty="0" err="1"/>
              <a:t>Maromak</a:t>
            </a:r>
            <a:r>
              <a:rPr lang="en-US" b="1" dirty="0"/>
              <a:t>. </a:t>
            </a:r>
            <a:r>
              <a:rPr lang="en-US" b="1" dirty="0" err="1"/>
              <a:t>Iha</a:t>
            </a:r>
            <a:r>
              <a:rPr lang="en-US" b="1" dirty="0"/>
              <a:t> </a:t>
            </a:r>
            <a:r>
              <a:rPr lang="en-US" b="1" dirty="0" err="1"/>
              <a:t>tempu</a:t>
            </a:r>
            <a:r>
              <a:rPr lang="en-US" b="1" dirty="0"/>
              <a:t> </a:t>
            </a:r>
            <a:r>
              <a:rPr lang="en-US" b="1" dirty="0" err="1"/>
              <a:t>sira</a:t>
            </a:r>
            <a:r>
              <a:rPr lang="en-US" b="1" dirty="0"/>
              <a:t> </a:t>
            </a:r>
            <a:r>
              <a:rPr lang="en-US" b="1" dirty="0" err="1"/>
              <a:t>ne’e</a:t>
            </a:r>
            <a:r>
              <a:rPr lang="en-US" b="1" dirty="0"/>
              <a:t>, </a:t>
            </a:r>
            <a:r>
              <a:rPr lang="en-US" b="1" dirty="0" err="1"/>
              <a:t>ita</a:t>
            </a:r>
            <a:r>
              <a:rPr lang="en-US" b="1" dirty="0"/>
              <a:t> </a:t>
            </a:r>
            <a:r>
              <a:rPr lang="en-US" b="1" dirty="0" err="1"/>
              <a:t>bele</a:t>
            </a:r>
            <a:r>
              <a:rPr lang="en-US" b="1" dirty="0"/>
              <a:t> </a:t>
            </a:r>
            <a:r>
              <a:rPr lang="en-US" b="1" dirty="0" err="1"/>
              <a:t>konsentra</a:t>
            </a:r>
            <a:r>
              <a:rPr lang="en-US" b="1" dirty="0"/>
              <a:t> </a:t>
            </a:r>
            <a:r>
              <a:rPr lang="en-US" b="1" dirty="0" err="1"/>
              <a:t>ita</a:t>
            </a:r>
            <a:r>
              <a:rPr lang="en-US" b="1" dirty="0"/>
              <a:t> </a:t>
            </a:r>
            <a:r>
              <a:rPr lang="en-US" b="1" dirty="0" err="1"/>
              <a:t>nia</a:t>
            </a:r>
            <a:r>
              <a:rPr lang="en-US" b="1" dirty="0"/>
              <a:t> </a:t>
            </a:r>
            <a:r>
              <a:rPr lang="en-US" b="1" dirty="0" err="1"/>
              <a:t>hanoin</a:t>
            </a:r>
            <a:r>
              <a:rPr lang="en-US" b="1" dirty="0"/>
              <a:t> ho </a:t>
            </a:r>
            <a:r>
              <a:rPr lang="en-US" b="1" dirty="0" err="1"/>
              <a:t>klaru</a:t>
            </a:r>
            <a:r>
              <a:rPr lang="en-US" b="1" dirty="0"/>
              <a:t> </a:t>
            </a:r>
            <a:r>
              <a:rPr lang="en-US" b="1" dirty="0" err="1"/>
              <a:t>liu</a:t>
            </a:r>
            <a:r>
              <a:rPr lang="en-US" b="1" dirty="0"/>
              <a:t> no </a:t>
            </a:r>
            <a:r>
              <a:rPr lang="en-US" b="1" dirty="0" err="1"/>
              <a:t>senti</a:t>
            </a:r>
            <a:r>
              <a:rPr lang="en-US" b="1" dirty="0"/>
              <a:t> </a:t>
            </a:r>
            <a:r>
              <a:rPr lang="en-US" b="1" dirty="0" err="1"/>
              <a:t>Maromak</a:t>
            </a:r>
            <a:r>
              <a:rPr lang="en-US" b="1" dirty="0"/>
              <a:t> </a:t>
            </a:r>
            <a:r>
              <a:rPr lang="en-US" b="1" dirty="0" err="1"/>
              <a:t>nia</a:t>
            </a:r>
            <a:r>
              <a:rPr lang="en-US" b="1" dirty="0"/>
              <a:t> </a:t>
            </a:r>
            <a:r>
              <a:rPr lang="en-US" b="1" dirty="0" err="1"/>
              <a:t>prezensa</a:t>
            </a:r>
            <a:r>
              <a:rPr lang="en-US" b="1" dirty="0"/>
              <a:t> ho </a:t>
            </a:r>
            <a:r>
              <a:rPr lang="en-US" b="1" dirty="0" err="1"/>
              <a:t>diak</a:t>
            </a:r>
            <a:r>
              <a:rPr lang="en-US" b="1" dirty="0"/>
              <a:t> </a:t>
            </a:r>
            <a:r>
              <a:rPr lang="en-US" b="1" dirty="0" err="1"/>
              <a:t>liu</a:t>
            </a:r>
            <a:r>
              <a:rPr lang="en-US" b="1" dirty="0"/>
              <a:t>.</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2" name="CuadroTexto 2">
            <a:extLst>
              <a:ext uri="{FF2B5EF4-FFF2-40B4-BE49-F238E27FC236}">
                <a16:creationId xmlns:a16="http://schemas.microsoft.com/office/drawing/2014/main" id="{A0340730-D338-E09B-C23C-DB9C6511562B}"/>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pt-BR" noProof="0" dirty="0">
                <a:solidFill>
                  <a:schemeClr val="accent5"/>
                </a:solidFill>
              </a:rPr>
              <a:t>FATIN</a:t>
            </a: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7" grpId="0"/>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pt-BR" dirty="0">
                <a:solidFill>
                  <a:schemeClr val="bg2">
                    <a:lumMod val="40000"/>
                    <a:lumOff val="60000"/>
                  </a:schemeClr>
                </a:solidFill>
              </a:rPr>
              <a:t>TEKNIKU </a:t>
            </a:r>
            <a:r>
              <a:rPr lang="pt-BR" spc="0" noProof="0" dirty="0">
                <a:solidFill>
                  <a:schemeClr val="bg2">
                    <a:lumMod val="40000"/>
                    <a:lumOff val="60000"/>
                  </a:schemeClr>
                </a:solidFill>
              </a:rPr>
              <a:t>(1)</a:t>
            </a:r>
          </a:p>
        </p:txBody>
      </p:sp>
      <p:sp>
        <p:nvSpPr>
          <p:cNvPr id="5" name="CuadroTexto 4">
            <a:extLst>
              <a:ext uri="{FF2B5EF4-FFF2-40B4-BE49-F238E27FC236}">
                <a16:creationId xmlns:a16="http://schemas.microsoft.com/office/drawing/2014/main" id="{8543F40B-5A8E-7716-2968-82E89F65278A}"/>
              </a:ext>
            </a:extLst>
          </p:cNvPr>
          <p:cNvSpPr txBox="1"/>
          <p:nvPr/>
        </p:nvSpPr>
        <p:spPr>
          <a:xfrm>
            <a:off x="2015613" y="775506"/>
            <a:ext cx="10176386" cy="338554"/>
          </a:xfrm>
          <a:prstGeom prst="rect">
            <a:avLst/>
          </a:prstGeom>
          <a:noFill/>
        </p:spPr>
        <p:txBody>
          <a:bodyPr wrap="square">
            <a:spAutoFit/>
          </a:bodyPr>
          <a:lstStyle/>
          <a:p>
            <a:pPr algn="ctr"/>
            <a:r>
              <a:rPr lang="pt-BR"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“Nune’e Hau nia liafuan ne’ebe sai husi hau nia ibun, nia sei la fila mai ho mamuk.…” </a:t>
            </a:r>
            <a:r>
              <a:rPr lang="pt-BR" sz="1200" b="1" noProof="0"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(Isaias 55:11)</a:t>
            </a:r>
            <a:endParaRPr lang="pt-BR" sz="1600" b="1" noProof="0"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3053273733"/>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3426868765"/>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pt-BR" noProof="0" dirty="0">
                <a:solidFill>
                  <a:schemeClr val="bg2">
                    <a:lumMod val="40000"/>
                    <a:lumOff val="60000"/>
                  </a:schemeClr>
                </a:solidFill>
              </a:rPr>
              <a:t>TEKNIKU </a:t>
            </a:r>
            <a:r>
              <a:rPr lang="pt-BR" spc="0" noProof="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775506"/>
            <a:ext cx="10176386" cy="338554"/>
          </a:xfrm>
          <a:prstGeom prst="rect">
            <a:avLst/>
          </a:prstGeom>
          <a:noFill/>
        </p:spPr>
        <p:txBody>
          <a:bodyPr wrap="square">
            <a:spAutoFit/>
          </a:bodyPr>
          <a:lstStyle/>
          <a:p>
            <a:pPr algn="ctr"/>
            <a:r>
              <a:rPr lang="pt-BR" sz="1600" b="1" noProof="0"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pt-BR"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Nune’e Hau nia liafuan ne’ebe sai husi hau nia ibun, nia sei la fila mai ho mamuk </a:t>
            </a:r>
            <a:r>
              <a:rPr lang="pt-BR" sz="1600" b="1" noProof="0"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pt-BR" sz="1200" b="1" noProof="0"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(Isaías 55:11)</a:t>
            </a:r>
            <a:endParaRPr lang="pt-BR" sz="1600" b="1" noProof="0"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788187" y="1588233"/>
            <a:ext cx="5451986" cy="4152675"/>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pt-BR" sz="6000" b="1" spc="600" noProof="0" dirty="0">
                <a:ln/>
                <a:solidFill>
                  <a:srgbClr val="FF0000"/>
                </a:solidFill>
                <a:effectLst>
                  <a:reflection blurRad="6350" stA="55000" endA="300" endPos="30000" dir="5400000" sy="-100000" algn="bl" rotWithShape="0"/>
                </a:effectLst>
              </a:rPr>
              <a:t>BENEFISIU SIRA HUSI ESTUDA BIBLIA</a:t>
            </a: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978</TotalTime>
  <Words>1328</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70</cp:revision>
  <dcterms:created xsi:type="dcterms:W3CDTF">2026-03-21T15:43:08Z</dcterms:created>
  <dcterms:modified xsi:type="dcterms:W3CDTF">2026-04-29T15:56:19Z</dcterms:modified>
</cp:coreProperties>
</file>