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83"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2" d="100"/>
          <a:sy n="32" d="100"/>
        </p:scale>
        <p:origin x="84" y="14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pt-BR" sz="1800" b="1" noProof="0" dirty="0">
              <a:effectLst>
                <a:outerShdw blurRad="38100" dist="38100" dir="2700000" algn="tl">
                  <a:srgbClr val="000000"/>
                </a:outerShdw>
              </a:effectLst>
            </a:rPr>
            <a:t>«Ami Aman iha lalehan»</a:t>
          </a:r>
          <a:endParaRPr lang="pt-BR" sz="1800" noProof="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en-US" sz="1800" b="1" noProof="0" dirty="0"/>
            <a:t>Ita </a:t>
          </a:r>
          <a:r>
            <a:rPr lang="en-US" sz="1800" b="1" noProof="0" dirty="0" err="1"/>
            <a:t>presiza</a:t>
          </a:r>
          <a:r>
            <a:rPr lang="en-US" sz="1800" b="1" noProof="0" dirty="0"/>
            <a:t> </a:t>
          </a:r>
          <a:r>
            <a:rPr lang="en-US" sz="1800" b="1" noProof="0" dirty="0" err="1"/>
            <a:t>rekonese</a:t>
          </a:r>
          <a:r>
            <a:rPr lang="en-US" sz="1800" b="1" noProof="0" dirty="0"/>
            <a:t> </a:t>
          </a:r>
          <a:r>
            <a:rPr lang="en-US" sz="1800" b="1" noProof="0" dirty="0" err="1"/>
            <a:t>ita</a:t>
          </a:r>
          <a:r>
            <a:rPr lang="en-US" sz="1800" b="1" noProof="0" dirty="0"/>
            <a:t> </a:t>
          </a:r>
          <a:r>
            <a:rPr lang="en-US" sz="1800" b="1" noProof="0" dirty="0" err="1"/>
            <a:t>nia</a:t>
          </a:r>
          <a:r>
            <a:rPr lang="en-US" sz="1800" b="1" noProof="0" dirty="0"/>
            <a:t> </a:t>
          </a:r>
          <a:r>
            <a:rPr lang="en-US" sz="1800" b="1" noProof="0" dirty="0" err="1"/>
            <a:t>relasaun</a:t>
          </a:r>
          <a:r>
            <a:rPr lang="en-US" sz="1800" b="1" noProof="0" dirty="0"/>
            <a:t> </a:t>
          </a:r>
          <a:r>
            <a:rPr lang="en-US" sz="1800" b="1" noProof="0" dirty="0" err="1"/>
            <a:t>pesoal</a:t>
          </a:r>
          <a:r>
            <a:rPr lang="en-US" sz="1800" b="1" noProof="0" dirty="0"/>
            <a:t> ho Aman </a:t>
          </a:r>
          <a:r>
            <a:rPr lang="en-US" sz="1800" b="1" noProof="0" dirty="0" err="1"/>
            <a:t>ba</a:t>
          </a:r>
          <a:r>
            <a:rPr lang="en-US" sz="1800" b="1" noProof="0" dirty="0"/>
            <a:t> ema </a:t>
          </a:r>
          <a:r>
            <a:rPr lang="en-US" sz="1800" b="1" noProof="0" dirty="0" err="1"/>
            <a:t>hotu</a:t>
          </a:r>
          <a:r>
            <a:rPr lang="en-US" sz="1800" b="1" noProof="0" dirty="0"/>
            <a:t>.</a:t>
          </a:r>
          <a:endParaRPr lang="pt-BR" sz="1800" noProof="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pt-BR" sz="1800" b="1" noProof="0" dirty="0">
              <a:effectLst>
                <a:outerShdw blurRad="38100" dist="38100" dir="2700000" algn="tl">
                  <a:srgbClr val="000000"/>
                </a:outerShdw>
              </a:effectLst>
            </a:rPr>
            <a:t>«Santu duni Ita Boot nia naran»</a:t>
          </a:r>
          <a:endParaRPr lang="pt-BR" sz="1800" noProof="0" dirty="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en-US" sz="1800" b="1" noProof="0" dirty="0" err="1"/>
            <a:t>Rekonese</a:t>
          </a:r>
          <a:r>
            <a:rPr lang="en-US" sz="1800" b="1" noProof="0" dirty="0"/>
            <a:t> </a:t>
          </a:r>
          <a:r>
            <a:rPr lang="en-US" sz="1800" b="1" noProof="0" dirty="0" err="1"/>
            <a:t>Maromak</a:t>
          </a:r>
          <a:r>
            <a:rPr lang="en-US" sz="1800" b="1" noProof="0" dirty="0"/>
            <a:t> </a:t>
          </a:r>
          <a:r>
            <a:rPr lang="en-US" sz="1800" b="1" noProof="0" dirty="0" err="1"/>
            <a:t>nia</a:t>
          </a:r>
          <a:r>
            <a:rPr lang="en-US" sz="1800" b="1" noProof="0" dirty="0"/>
            <a:t> </a:t>
          </a:r>
          <a:r>
            <a:rPr lang="en-US" sz="1800" b="1" noProof="0" dirty="0" err="1"/>
            <a:t>santidade</a:t>
          </a:r>
          <a:r>
            <a:rPr lang="en-US" sz="1800" b="1" noProof="0" dirty="0"/>
            <a:t> </a:t>
          </a:r>
          <a:r>
            <a:rPr lang="en-US" sz="1800" b="1" noProof="0" dirty="0" err="1"/>
            <a:t>hakbesik</a:t>
          </a:r>
          <a:r>
            <a:rPr lang="en-US" sz="1800" b="1" noProof="0" dirty="0"/>
            <a:t> </a:t>
          </a:r>
          <a:r>
            <a:rPr lang="en-US" sz="1800" b="1" noProof="0" dirty="0" err="1"/>
            <a:t>liutan</a:t>
          </a:r>
          <a:r>
            <a:rPr lang="en-US" sz="1800" b="1" noProof="0" dirty="0"/>
            <a:t> </a:t>
          </a:r>
          <a:r>
            <a:rPr lang="en-US" sz="1800" b="1" noProof="0" dirty="0" err="1"/>
            <a:t>ba</a:t>
          </a:r>
          <a:r>
            <a:rPr lang="en-US" sz="1800" b="1" noProof="0" dirty="0"/>
            <a:t> Nia ho </a:t>
          </a:r>
          <a:r>
            <a:rPr lang="en-US" sz="1800" b="1" noProof="0" dirty="0" err="1"/>
            <a:t>reverensia</a:t>
          </a:r>
          <a:r>
            <a:rPr lang="en-US" sz="1800" b="1" noProof="0" dirty="0"/>
            <a:t> no </a:t>
          </a:r>
          <a:r>
            <a:rPr lang="en-US" sz="1800" b="1" noProof="0" dirty="0" err="1"/>
            <a:t>respeitu</a:t>
          </a:r>
          <a:r>
            <a:rPr lang="en-US" sz="1800" b="1" noProof="0" dirty="0"/>
            <a:t>.</a:t>
          </a:r>
          <a:endParaRPr lang="pt-BR" sz="1800" noProof="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pt-BR" sz="1800" b="1" noProof="0" dirty="0">
              <a:effectLst>
                <a:outerShdw blurRad="38100" dist="38100" dir="2700000" algn="tl">
                  <a:srgbClr val="000000"/>
                </a:outerShdw>
              </a:effectLst>
            </a:rPr>
            <a:t>«Ita nia reinu to’o mai.»</a:t>
          </a:r>
          <a:endParaRPr lang="pt-BR" sz="1800" noProof="0"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pt-BR" sz="1800" b="1" noProof="0" dirty="0"/>
            <a:t>Mai ita iha dezeiju ba Jezus Kristu nia fila mai.</a:t>
          </a:r>
          <a:endParaRPr lang="pt-BR" sz="1800" noProof="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pt-BR" sz="1800" b="1" noProof="0" dirty="0">
              <a:effectLst>
                <a:outerShdw blurRad="38100" dist="38100" dir="2700000" algn="tl">
                  <a:srgbClr val="000000"/>
                </a:outerShdw>
              </a:effectLst>
            </a:rPr>
            <a:t>«Tuir Ita nia hakarak iha rai nudar iha lalehan»</a:t>
          </a:r>
          <a:endParaRPr lang="pt-BR" sz="1800" noProof="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en-US" sz="1800" b="1" noProof="0" dirty="0"/>
            <a:t>Simu </a:t>
          </a:r>
          <a:r>
            <a:rPr lang="en-US" sz="1800" b="1" noProof="0" dirty="0" err="1"/>
            <a:t>soberania</a:t>
          </a:r>
          <a:r>
            <a:rPr lang="en-US" sz="1800" b="1" noProof="0" dirty="0"/>
            <a:t> </a:t>
          </a:r>
          <a:r>
            <a:rPr lang="en-US" sz="1800" b="1" noProof="0" dirty="0" err="1"/>
            <a:t>divina</a:t>
          </a:r>
          <a:r>
            <a:rPr lang="en-US" sz="1800" b="1" noProof="0" dirty="0"/>
            <a:t> no </a:t>
          </a:r>
          <a:r>
            <a:rPr lang="en-US" sz="1800" b="1" noProof="0" dirty="0" err="1"/>
            <a:t>husu</a:t>
          </a:r>
          <a:r>
            <a:rPr lang="en-US" sz="1800" b="1" noProof="0" dirty="0"/>
            <a:t> </a:t>
          </a:r>
          <a:r>
            <a:rPr lang="en-US" sz="1800" b="1" noProof="0" dirty="0" err="1"/>
            <a:t>atu</a:t>
          </a:r>
          <a:r>
            <a:rPr lang="en-US" sz="1800" b="1" noProof="0" dirty="0"/>
            <a:t> </a:t>
          </a:r>
          <a:r>
            <a:rPr lang="en-US" sz="1800" b="1" noProof="0" dirty="0" err="1"/>
            <a:t>Maromak</a:t>
          </a:r>
          <a:r>
            <a:rPr lang="en-US" sz="1800" b="1" noProof="0" dirty="0"/>
            <a:t> </a:t>
          </a:r>
          <a:r>
            <a:rPr lang="en-US" sz="1800" b="1" noProof="0" dirty="0" err="1"/>
            <a:t>nia</a:t>
          </a:r>
          <a:r>
            <a:rPr lang="en-US" sz="1800" b="1" noProof="0" dirty="0"/>
            <a:t> </a:t>
          </a:r>
          <a:r>
            <a:rPr lang="en-US" sz="1800" b="1" noProof="0" dirty="0" err="1"/>
            <a:t>hakarak</a:t>
          </a:r>
          <a:r>
            <a:rPr lang="en-US" sz="1800" b="1" noProof="0" dirty="0"/>
            <a:t> </a:t>
          </a:r>
          <a:r>
            <a:rPr lang="en-US" sz="1800" b="1" noProof="0" dirty="0" err="1"/>
            <a:t>sai</a:t>
          </a:r>
          <a:r>
            <a:rPr lang="en-US" sz="1800" b="1" noProof="0" dirty="0"/>
            <a:t> loos </a:t>
          </a:r>
          <a:r>
            <a:rPr lang="en-US" sz="1800" b="1" noProof="0" dirty="0" err="1"/>
            <a:t>iha</a:t>
          </a:r>
          <a:r>
            <a:rPr lang="en-US" sz="1800" b="1" noProof="0" dirty="0"/>
            <a:t> </a:t>
          </a:r>
          <a:r>
            <a:rPr lang="en-US" sz="1800" b="1" noProof="0" dirty="0" err="1"/>
            <a:t>ita</a:t>
          </a:r>
          <a:r>
            <a:rPr lang="en-US" sz="1800" b="1" noProof="0" dirty="0"/>
            <a:t> </a:t>
          </a:r>
          <a:r>
            <a:rPr lang="en-US" sz="1800" b="1" noProof="0" dirty="0" err="1"/>
            <a:t>nia</a:t>
          </a:r>
          <a:r>
            <a:rPr lang="en-US" sz="1800" b="1" noProof="0" dirty="0"/>
            <a:t> </a:t>
          </a:r>
          <a:r>
            <a:rPr lang="en-US" sz="1800" b="1" noProof="0" dirty="0" err="1"/>
            <a:t>moris</a:t>
          </a:r>
          <a:r>
            <a:rPr lang="en-US" sz="1800" b="1" noProof="0" dirty="0"/>
            <a:t> no </a:t>
          </a:r>
          <a:r>
            <a:rPr lang="en-US" sz="1800" b="1" noProof="0" dirty="0" err="1"/>
            <a:t>iha</a:t>
          </a:r>
          <a:r>
            <a:rPr lang="en-US" sz="1800" b="1" noProof="0" dirty="0"/>
            <a:t> </a:t>
          </a:r>
          <a:r>
            <a:rPr lang="en-US" sz="1800" b="1" noProof="0" dirty="0" err="1"/>
            <a:t>mundu</a:t>
          </a:r>
          <a:r>
            <a:rPr lang="en-US" sz="1800" b="1" noProof="0" dirty="0"/>
            <a:t>.</a:t>
          </a:r>
          <a:endParaRPr lang="pt-BR" sz="1800" noProof="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pt-BR" sz="1800" b="1" noProof="0" dirty="0">
              <a:effectLst>
                <a:outerShdw blurRad="38100" dist="38100" dir="2700000" algn="tl">
                  <a:srgbClr val="000000"/>
                </a:outerShdw>
              </a:effectLst>
            </a:rPr>
            <a:t>«Haraik mai ami ohin loron, aihan lor-loron nian»</a:t>
          </a:r>
          <a:endParaRPr lang="pt-BR" sz="1800" noProof="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pt-BR" sz="1800" b="1" noProof="0" dirty="0"/>
            <a:t>Husu saida mak ita presiza atu moris, tantu fiziku no espiritual.</a:t>
          </a:r>
          <a:endParaRPr lang="pt-BR" sz="1800" noProof="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ts val="1500"/>
            </a:lnSpc>
            <a:spcAft>
              <a:spcPts val="0"/>
            </a:spcAft>
          </a:pPr>
          <a:r>
            <a:rPr lang="pt-BR" sz="1600" b="1" noProof="0" dirty="0">
              <a:effectLst>
                <a:outerShdw blurRad="38100" dist="38100" dir="2700000" algn="tl">
                  <a:srgbClr val="000000"/>
                </a:outerShdw>
              </a:effectLst>
            </a:rPr>
            <a:t>«No haraik perdaun ba ami nia sala, hanesan ami perdua ema seluk ne’ebe halo aat mai ami»</a:t>
          </a:r>
          <a:endParaRPr lang="pt-BR" sz="1600" noProof="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en-US" sz="1800" b="1" noProof="0" dirty="0"/>
            <a:t>Ita </a:t>
          </a:r>
          <a:r>
            <a:rPr lang="en-US" sz="1800" b="1" noProof="0" dirty="0" err="1"/>
            <a:t>presiza</a:t>
          </a:r>
          <a:r>
            <a:rPr lang="en-US" sz="1800" b="1" noProof="0" dirty="0"/>
            <a:t> </a:t>
          </a:r>
          <a:r>
            <a:rPr lang="en-US" sz="1800" b="1" noProof="0" dirty="0" err="1"/>
            <a:t>arrepende</a:t>
          </a:r>
          <a:r>
            <a:rPr lang="en-US" sz="1800" b="1" noProof="0" dirty="0"/>
            <a:t> an, no </a:t>
          </a:r>
          <a:r>
            <a:rPr lang="en-US" sz="1800" b="1" noProof="0" dirty="0" err="1"/>
            <a:t>perdua</a:t>
          </a:r>
          <a:r>
            <a:rPr lang="en-US" sz="1800" b="1" noProof="0" dirty="0"/>
            <a:t> ema </a:t>
          </a:r>
          <a:r>
            <a:rPr lang="en-US" sz="1800" b="1" noProof="0" dirty="0" err="1"/>
            <a:t>neʼebe</a:t>
          </a:r>
          <a:r>
            <a:rPr lang="en-US" sz="1800" b="1" noProof="0" dirty="0"/>
            <a:t> halo </a:t>
          </a:r>
          <a:r>
            <a:rPr lang="en-US" sz="1800" b="1" noProof="0" dirty="0" err="1"/>
            <a:t>aat</a:t>
          </a:r>
          <a:r>
            <a:rPr lang="en-US" sz="1800" b="1" noProof="0" dirty="0"/>
            <a:t> </a:t>
          </a:r>
          <a:r>
            <a:rPr lang="en-US" sz="1800" b="1" noProof="0" dirty="0" err="1"/>
            <a:t>mai</a:t>
          </a:r>
          <a:r>
            <a:rPr lang="en-US" sz="1800" b="1" noProof="0" dirty="0"/>
            <a:t> </a:t>
          </a:r>
          <a:r>
            <a:rPr lang="en-US" sz="1800" b="1" noProof="0" dirty="0" err="1"/>
            <a:t>ita</a:t>
          </a:r>
          <a:r>
            <a:rPr lang="en-US" sz="1800" b="1" noProof="0" dirty="0"/>
            <a:t>, </a:t>
          </a:r>
          <a:r>
            <a:rPr lang="en-US" sz="1800" b="1" noProof="0" dirty="0" err="1"/>
            <a:t>hanesan</a:t>
          </a:r>
          <a:r>
            <a:rPr lang="en-US" sz="1800" b="1" noProof="0" dirty="0"/>
            <a:t> </a:t>
          </a:r>
          <a:r>
            <a:rPr lang="en-US" sz="1800" b="1" noProof="0" dirty="0" err="1"/>
            <a:t>Maromak</a:t>
          </a:r>
          <a:r>
            <a:rPr lang="en-US" sz="1800" b="1" noProof="0" dirty="0"/>
            <a:t> </a:t>
          </a:r>
          <a:r>
            <a:rPr lang="en-US" sz="1800" b="1" noProof="0" dirty="0" err="1"/>
            <a:t>perdua</a:t>
          </a:r>
          <a:r>
            <a:rPr lang="en-US" sz="1800" b="1" noProof="0" dirty="0"/>
            <a:t> </a:t>
          </a:r>
          <a:r>
            <a:rPr lang="en-US" sz="1800" b="1" noProof="0" dirty="0" err="1"/>
            <a:t>ona</a:t>
          </a:r>
          <a:r>
            <a:rPr lang="en-US" sz="1800" b="1" noProof="0" dirty="0"/>
            <a:t> </a:t>
          </a:r>
          <a:r>
            <a:rPr lang="en-US" sz="1800" b="1" noProof="0" dirty="0" err="1"/>
            <a:t>ita</a:t>
          </a:r>
          <a:r>
            <a:rPr lang="en-US" sz="1800" b="1" noProof="0" dirty="0"/>
            <a:t>.</a:t>
          </a:r>
          <a:endParaRPr lang="pt-BR" sz="1800" noProof="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pt-BR" sz="1800" b="1" noProof="0" dirty="0">
              <a:effectLst>
                <a:outerShdw blurRad="38100" dist="38100" dir="2700000" algn="tl">
                  <a:srgbClr val="000000"/>
                </a:outerShdw>
              </a:effectLst>
            </a:rPr>
            <a:t>«No labele lori ami ba tentasaun, maibe hasai ami husi buat aat»</a:t>
          </a:r>
          <a:endParaRPr lang="pt-BR" sz="1800" noProof="0" dirty="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en-US" sz="1800" b="1" noProof="0" dirty="0"/>
            <a:t>Mai </a:t>
          </a:r>
          <a:r>
            <a:rPr lang="en-US" sz="1800" b="1" noProof="0" dirty="0" err="1"/>
            <a:t>ita</a:t>
          </a:r>
          <a:r>
            <a:rPr lang="en-US" sz="1800" b="1" noProof="0" dirty="0"/>
            <a:t> </a:t>
          </a:r>
          <a:r>
            <a:rPr lang="en-US" sz="1800" b="1" noProof="0" dirty="0" err="1"/>
            <a:t>husu</a:t>
          </a:r>
          <a:r>
            <a:rPr lang="en-US" sz="1800" b="1" noProof="0" dirty="0"/>
            <a:t> </a:t>
          </a:r>
          <a:r>
            <a:rPr lang="en-US" sz="1800" b="1" noProof="0" dirty="0" err="1"/>
            <a:t>protesaun</a:t>
          </a:r>
          <a:r>
            <a:rPr lang="en-US" sz="1800" b="1" noProof="0" dirty="0"/>
            <a:t> no </a:t>
          </a:r>
          <a:r>
            <a:rPr lang="en-US" sz="1800" b="1" noProof="0" dirty="0" err="1"/>
            <a:t>abrigu</a:t>
          </a:r>
          <a:r>
            <a:rPr lang="en-US" sz="1800" b="1" noProof="0" dirty="0"/>
            <a:t> </a:t>
          </a:r>
          <a:r>
            <a:rPr lang="en-US" sz="1800" b="1" noProof="0" dirty="0" err="1"/>
            <a:t>husi</a:t>
          </a:r>
          <a:r>
            <a:rPr lang="en-US" sz="1800" b="1" noProof="0" dirty="0"/>
            <a:t> </a:t>
          </a:r>
          <a:r>
            <a:rPr lang="en-US" sz="1800" b="1" noProof="0" dirty="0" err="1"/>
            <a:t>buat</a:t>
          </a:r>
          <a:r>
            <a:rPr lang="en-US" sz="1800" b="1" noProof="0" dirty="0"/>
            <a:t> </a:t>
          </a:r>
          <a:r>
            <a:rPr lang="en-US" sz="1800" b="1" noProof="0" dirty="0" err="1"/>
            <a:t>aat</a:t>
          </a:r>
          <a:r>
            <a:rPr lang="en-US" sz="1800" b="1" noProof="0" dirty="0"/>
            <a:t> </a:t>
          </a:r>
          <a:r>
            <a:rPr lang="en-US" sz="1800" b="1" noProof="0" dirty="0" err="1"/>
            <a:t>ne’ebe</a:t>
          </a:r>
          <a:r>
            <a:rPr lang="en-US" sz="1800" b="1" noProof="0" dirty="0"/>
            <a:t> </a:t>
          </a:r>
          <a:r>
            <a:rPr lang="en-US" sz="1800" b="1" noProof="0" dirty="0" err="1"/>
            <a:t>prezente</a:t>
          </a:r>
          <a:r>
            <a:rPr lang="en-US" sz="1800" b="1" noProof="0" dirty="0"/>
            <a:t> </a:t>
          </a:r>
          <a:r>
            <a:rPr lang="en-US" sz="1800" b="1" noProof="0" dirty="0" err="1"/>
            <a:t>iha</a:t>
          </a:r>
          <a:r>
            <a:rPr lang="en-US" sz="1800" b="1" noProof="0" dirty="0"/>
            <a:t> </a:t>
          </a:r>
          <a:r>
            <a:rPr lang="en-US" sz="1800" b="1" noProof="0" dirty="0" err="1"/>
            <a:t>mundu</a:t>
          </a:r>
          <a:r>
            <a:rPr lang="en-US" sz="1800" b="1" noProof="0" dirty="0"/>
            <a:t> </a:t>
          </a:r>
          <a:r>
            <a:rPr lang="en-US" sz="1800" b="1" noProof="0" dirty="0" err="1"/>
            <a:t>ida</a:t>
          </a:r>
          <a:r>
            <a:rPr lang="en-US" sz="1800" b="1" noProof="0" dirty="0"/>
            <a:t> </a:t>
          </a:r>
          <a:r>
            <a:rPr lang="en-US" sz="1800" b="1" noProof="0" dirty="0" err="1"/>
            <a:t>ne'e</a:t>
          </a:r>
          <a:r>
            <a:rPr lang="en-US" sz="1800" b="1" noProof="0" dirty="0"/>
            <a:t>.</a:t>
          </a:r>
          <a:endParaRPr lang="pt-BR" sz="1800" noProof="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pt-BR" sz="1800" b="1" noProof="0" dirty="0">
              <a:effectLst>
                <a:outerShdw blurRad="38100" dist="38100" dir="2700000" algn="tl">
                  <a:srgbClr val="000000"/>
                </a:outerShdw>
              </a:effectLst>
            </a:rPr>
            <a:t>«Tamba Ita boot mak iha reinu, no kbiit no gloria ba nafatin, amen»</a:t>
          </a:r>
          <a:endParaRPr lang="pt-BR" sz="1800" noProof="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en-US" sz="1600" b="1" noProof="0" dirty="0"/>
            <a:t>Mai </a:t>
          </a:r>
          <a:r>
            <a:rPr lang="en-US" sz="1600" b="1" noProof="0" dirty="0" err="1"/>
            <a:t>ita</a:t>
          </a:r>
          <a:r>
            <a:rPr lang="en-US" sz="1600" b="1" noProof="0" dirty="0"/>
            <a:t> </a:t>
          </a:r>
          <a:r>
            <a:rPr lang="en-US" sz="1600" b="1" noProof="0" dirty="0" err="1"/>
            <a:t>rekonese</a:t>
          </a:r>
          <a:r>
            <a:rPr lang="en-US" sz="1600" b="1" noProof="0" dirty="0"/>
            <a:t> </a:t>
          </a:r>
          <a:r>
            <a:rPr lang="en-US" sz="1600" b="1" noProof="0" dirty="0" err="1"/>
            <a:t>katak</a:t>
          </a:r>
          <a:r>
            <a:rPr lang="en-US" sz="1600" b="1" noProof="0" dirty="0"/>
            <a:t> </a:t>
          </a:r>
          <a:r>
            <a:rPr lang="en-US" sz="1600" b="1" noProof="0" dirty="0" err="1"/>
            <a:t>buat</a:t>
          </a:r>
          <a:r>
            <a:rPr lang="en-US" sz="1600" b="1" noProof="0" dirty="0"/>
            <a:t> </a:t>
          </a:r>
          <a:r>
            <a:rPr lang="en-US" sz="1600" b="1" noProof="0" dirty="0" err="1"/>
            <a:t>hotu</a:t>
          </a:r>
          <a:r>
            <a:rPr lang="en-US" sz="1600" b="1" noProof="0" dirty="0"/>
            <a:t> </a:t>
          </a:r>
          <a:r>
            <a:rPr lang="en-US" sz="1600" b="1" noProof="0" dirty="0" err="1"/>
            <a:t>ne’ebe</a:t>
          </a:r>
          <a:r>
            <a:rPr lang="en-US" sz="1600" b="1" noProof="0" dirty="0"/>
            <a:t> </a:t>
          </a:r>
          <a:r>
            <a:rPr lang="en-US" sz="1600" b="1" noProof="0" dirty="0" err="1"/>
            <a:t>ita</a:t>
          </a:r>
          <a:r>
            <a:rPr lang="en-US" sz="1600" b="1" noProof="0" dirty="0"/>
            <a:t> </a:t>
          </a:r>
          <a:r>
            <a:rPr lang="en-US" sz="1600" b="1" noProof="0" dirty="0" err="1"/>
            <a:t>iha</a:t>
          </a:r>
          <a:r>
            <a:rPr lang="en-US" sz="1600" b="1" noProof="0" dirty="0"/>
            <a:t>, </a:t>
          </a:r>
          <a:r>
            <a:rPr lang="en-US" sz="1600" b="1" noProof="0" dirty="0" err="1"/>
            <a:t>ne’e</a:t>
          </a:r>
          <a:r>
            <a:rPr lang="en-US" sz="1600" b="1" noProof="0" dirty="0"/>
            <a:t> </a:t>
          </a:r>
          <a:r>
            <a:rPr lang="en-US" sz="1600" b="1" noProof="0" dirty="0" err="1"/>
            <a:t>mai</a:t>
          </a:r>
          <a:r>
            <a:rPr lang="en-US" sz="1600" b="1" noProof="0" dirty="0"/>
            <a:t> </a:t>
          </a:r>
          <a:r>
            <a:rPr lang="en-US" sz="1600" b="1" noProof="0" dirty="0" err="1"/>
            <a:t>husi</a:t>
          </a:r>
          <a:r>
            <a:rPr lang="en-US" sz="1600" b="1" noProof="0" dirty="0"/>
            <a:t> </a:t>
          </a:r>
          <a:r>
            <a:rPr lang="en-US" sz="1600" b="1" noProof="0" dirty="0" err="1"/>
            <a:t>Maromak</a:t>
          </a:r>
          <a:r>
            <a:rPr lang="en-US" sz="1600" b="1" noProof="0" dirty="0"/>
            <a:t>. Tan </a:t>
          </a:r>
          <a:r>
            <a:rPr lang="en-US" sz="1600" b="1" noProof="0" dirty="0" err="1"/>
            <a:t>ne’e</a:t>
          </a:r>
          <a:r>
            <a:rPr lang="en-US" sz="1600" b="1" noProof="0" dirty="0"/>
            <a:t> Nia </a:t>
          </a:r>
          <a:r>
            <a:rPr lang="en-US" sz="1600" b="1" noProof="0" dirty="0" err="1"/>
            <a:t>mesak</a:t>
          </a:r>
          <a:r>
            <a:rPr lang="en-US" sz="1600" b="1" noProof="0" dirty="0"/>
            <a:t> </a:t>
          </a:r>
          <a:r>
            <a:rPr lang="en-US" sz="1600" b="1" noProof="0" dirty="0" err="1"/>
            <a:t>deit</a:t>
          </a:r>
          <a:r>
            <a:rPr lang="en-US" sz="1600" b="1" noProof="0" dirty="0"/>
            <a:t> </a:t>
          </a:r>
          <a:r>
            <a:rPr lang="en-US" sz="1600" b="1" noProof="0" dirty="0" err="1"/>
            <a:t>mak</a:t>
          </a:r>
          <a:r>
            <a:rPr lang="en-US" sz="1600" b="1" noProof="0" dirty="0"/>
            <a:t> </a:t>
          </a:r>
          <a:r>
            <a:rPr lang="en-US" sz="1600" b="1" noProof="0" dirty="0" err="1"/>
            <a:t>merese</a:t>
          </a:r>
          <a:r>
            <a:rPr lang="en-US" sz="1600" b="1" noProof="0" dirty="0"/>
            <a:t> </a:t>
          </a:r>
          <a:r>
            <a:rPr lang="en-US" sz="1600" b="1" noProof="0" dirty="0" err="1"/>
            <a:t>hetan</a:t>
          </a:r>
          <a:r>
            <a:rPr lang="en-US" sz="1600" b="1" noProof="0" dirty="0"/>
            <a:t> gloria no </a:t>
          </a:r>
          <a:r>
            <a:rPr lang="en-US" sz="1600" b="1" noProof="0" dirty="0" err="1"/>
            <a:t>hahiʼi</a:t>
          </a:r>
          <a:r>
            <a:rPr lang="en-US" sz="1600" b="1" noProof="0" dirty="0"/>
            <a:t>.</a:t>
          </a:r>
          <a:endParaRPr lang="pt-BR" sz="1600" noProof="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pt-BR" sz="1800" b="1" noProof="0" dirty="0">
              <a:solidFill>
                <a:schemeClr val="tx1"/>
              </a:solidFill>
            </a:rPr>
            <a:t>Louva (Dan. 9:4)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pt-BR" sz="1800" b="1" noProof="0" dirty="0">
              <a:solidFill>
                <a:schemeClr val="tx1"/>
              </a:solidFill>
            </a:rPr>
            <a:t>Konfesa no Perdaun (Dan. 9:5-15)</a:t>
          </a: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pt-BR" sz="1800" b="1" noProof="0" dirty="0">
              <a:solidFill>
                <a:schemeClr val="tx1"/>
              </a:solidFill>
            </a:rPr>
            <a:t>Petisaun</a:t>
          </a:r>
          <a:br>
            <a:rPr lang="pt-BR" sz="1800" b="1" noProof="0" dirty="0">
              <a:solidFill>
                <a:schemeClr val="tx1"/>
              </a:solidFill>
            </a:rPr>
          </a:br>
          <a:r>
            <a:rPr lang="pt-BR" sz="1800" b="1" noProof="0" dirty="0">
              <a:solidFill>
                <a:schemeClr val="tx1"/>
              </a:solidFill>
            </a:rPr>
            <a:t>(Dan. 9:16-19)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pt-BR" sz="1800" b="1" noProof="0" dirty="0">
              <a:solidFill>
                <a:schemeClr val="tx1"/>
              </a:solidFill>
            </a:rPr>
            <a:t>Agradesementu no asaun</a:t>
          </a:r>
        </a:p>
        <a:p>
          <a:r>
            <a:rPr lang="pt-BR" sz="1800" b="1" noProof="0" dirty="0">
              <a:solidFill>
                <a:schemeClr val="tx1"/>
              </a:solidFill>
            </a:rPr>
            <a:t>(Flp. 4:6)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noProof="0" dirty="0"/>
            <a:t>Ita </a:t>
          </a:r>
          <a:r>
            <a:rPr lang="en-US" sz="1800" b="1" kern="1200" noProof="0" dirty="0" err="1"/>
            <a:t>presiza</a:t>
          </a:r>
          <a:r>
            <a:rPr lang="en-US" sz="1800" b="1" kern="1200" noProof="0" dirty="0"/>
            <a:t> </a:t>
          </a:r>
          <a:r>
            <a:rPr lang="en-US" sz="1800" b="1" kern="1200" noProof="0" dirty="0" err="1"/>
            <a:t>rekonese</a:t>
          </a:r>
          <a:r>
            <a:rPr lang="en-US" sz="1800" b="1" kern="1200" noProof="0" dirty="0"/>
            <a:t> </a:t>
          </a:r>
          <a:r>
            <a:rPr lang="en-US" sz="1800" b="1" kern="1200" noProof="0" dirty="0" err="1"/>
            <a:t>ita</a:t>
          </a:r>
          <a:r>
            <a:rPr lang="en-US" sz="1800" b="1" kern="1200" noProof="0" dirty="0"/>
            <a:t> </a:t>
          </a:r>
          <a:r>
            <a:rPr lang="en-US" sz="1800" b="1" kern="1200" noProof="0" dirty="0" err="1"/>
            <a:t>nia</a:t>
          </a:r>
          <a:r>
            <a:rPr lang="en-US" sz="1800" b="1" kern="1200" noProof="0" dirty="0"/>
            <a:t> </a:t>
          </a:r>
          <a:r>
            <a:rPr lang="en-US" sz="1800" b="1" kern="1200" noProof="0" dirty="0" err="1"/>
            <a:t>relasaun</a:t>
          </a:r>
          <a:r>
            <a:rPr lang="en-US" sz="1800" b="1" kern="1200" noProof="0" dirty="0"/>
            <a:t> </a:t>
          </a:r>
          <a:r>
            <a:rPr lang="en-US" sz="1800" b="1" kern="1200" noProof="0" dirty="0" err="1"/>
            <a:t>pesoal</a:t>
          </a:r>
          <a:r>
            <a:rPr lang="en-US" sz="1800" b="1" kern="1200" noProof="0" dirty="0"/>
            <a:t> ho Aman </a:t>
          </a:r>
          <a:r>
            <a:rPr lang="en-US" sz="1800" b="1" kern="1200" noProof="0" dirty="0" err="1"/>
            <a:t>ba</a:t>
          </a:r>
          <a:r>
            <a:rPr lang="en-US" sz="1800" b="1" kern="1200" noProof="0" dirty="0"/>
            <a:t> ema </a:t>
          </a:r>
          <a:r>
            <a:rPr lang="en-US" sz="1800" b="1" kern="1200" noProof="0" dirty="0" err="1"/>
            <a:t>hotu</a:t>
          </a:r>
          <a:r>
            <a:rPr lang="en-US" sz="1800" b="1" kern="1200" noProof="0" dirty="0"/>
            <a:t>.</a:t>
          </a:r>
          <a:endParaRPr lang="pt-BR" sz="1800" kern="1200" noProof="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«Ami Aman iha lalehan»</a:t>
          </a:r>
          <a:endParaRPr lang="pt-BR" sz="1800" kern="1200" noProof="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noProof="0" dirty="0" err="1"/>
            <a:t>Rekonese</a:t>
          </a:r>
          <a:r>
            <a:rPr lang="en-US" sz="1800" b="1" kern="1200" noProof="0" dirty="0"/>
            <a:t> </a:t>
          </a:r>
          <a:r>
            <a:rPr lang="en-US" sz="1800" b="1" kern="1200" noProof="0" dirty="0" err="1"/>
            <a:t>Maromak</a:t>
          </a:r>
          <a:r>
            <a:rPr lang="en-US" sz="1800" b="1" kern="1200" noProof="0" dirty="0"/>
            <a:t> </a:t>
          </a:r>
          <a:r>
            <a:rPr lang="en-US" sz="1800" b="1" kern="1200" noProof="0" dirty="0" err="1"/>
            <a:t>nia</a:t>
          </a:r>
          <a:r>
            <a:rPr lang="en-US" sz="1800" b="1" kern="1200" noProof="0" dirty="0"/>
            <a:t> </a:t>
          </a:r>
          <a:r>
            <a:rPr lang="en-US" sz="1800" b="1" kern="1200" noProof="0" dirty="0" err="1"/>
            <a:t>santidade</a:t>
          </a:r>
          <a:r>
            <a:rPr lang="en-US" sz="1800" b="1" kern="1200" noProof="0" dirty="0"/>
            <a:t> </a:t>
          </a:r>
          <a:r>
            <a:rPr lang="en-US" sz="1800" b="1" kern="1200" noProof="0" dirty="0" err="1"/>
            <a:t>hakbesik</a:t>
          </a:r>
          <a:r>
            <a:rPr lang="en-US" sz="1800" b="1" kern="1200" noProof="0" dirty="0"/>
            <a:t> </a:t>
          </a:r>
          <a:r>
            <a:rPr lang="en-US" sz="1800" b="1" kern="1200" noProof="0" dirty="0" err="1"/>
            <a:t>liutan</a:t>
          </a:r>
          <a:r>
            <a:rPr lang="en-US" sz="1800" b="1" kern="1200" noProof="0" dirty="0"/>
            <a:t> </a:t>
          </a:r>
          <a:r>
            <a:rPr lang="en-US" sz="1800" b="1" kern="1200" noProof="0" dirty="0" err="1"/>
            <a:t>ba</a:t>
          </a:r>
          <a:r>
            <a:rPr lang="en-US" sz="1800" b="1" kern="1200" noProof="0" dirty="0"/>
            <a:t> Nia ho </a:t>
          </a:r>
          <a:r>
            <a:rPr lang="en-US" sz="1800" b="1" kern="1200" noProof="0" dirty="0" err="1"/>
            <a:t>reverensia</a:t>
          </a:r>
          <a:r>
            <a:rPr lang="en-US" sz="1800" b="1" kern="1200" noProof="0" dirty="0"/>
            <a:t> no </a:t>
          </a:r>
          <a:r>
            <a:rPr lang="en-US" sz="1800" b="1" kern="1200" noProof="0" dirty="0" err="1"/>
            <a:t>respeitu</a:t>
          </a:r>
          <a:r>
            <a:rPr lang="en-US" sz="1800" b="1" kern="1200" noProof="0" dirty="0"/>
            <a:t>.</a:t>
          </a:r>
          <a:endParaRPr lang="pt-BR" sz="1800" kern="1200" noProof="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«Santu duni Ita Boot nia naran»</a:t>
          </a:r>
          <a:endParaRPr lang="pt-BR" sz="1800" kern="1200" noProof="0" dirty="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Mai ita iha dezeiju ba Jezus Kristu nia fila mai.</a:t>
          </a:r>
          <a:endParaRPr lang="pt-BR" sz="1800" kern="1200" noProof="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«Ita nia reinu to’o mai.»</a:t>
          </a:r>
          <a:endParaRPr lang="pt-BR" sz="1800" kern="1200" noProof="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noProof="0" dirty="0"/>
            <a:t>Simu </a:t>
          </a:r>
          <a:r>
            <a:rPr lang="en-US" sz="1800" b="1" kern="1200" noProof="0" dirty="0" err="1"/>
            <a:t>soberania</a:t>
          </a:r>
          <a:r>
            <a:rPr lang="en-US" sz="1800" b="1" kern="1200" noProof="0" dirty="0"/>
            <a:t> </a:t>
          </a:r>
          <a:r>
            <a:rPr lang="en-US" sz="1800" b="1" kern="1200" noProof="0" dirty="0" err="1"/>
            <a:t>divina</a:t>
          </a:r>
          <a:r>
            <a:rPr lang="en-US" sz="1800" b="1" kern="1200" noProof="0" dirty="0"/>
            <a:t> no </a:t>
          </a:r>
          <a:r>
            <a:rPr lang="en-US" sz="1800" b="1" kern="1200" noProof="0" dirty="0" err="1"/>
            <a:t>husu</a:t>
          </a:r>
          <a:r>
            <a:rPr lang="en-US" sz="1800" b="1" kern="1200" noProof="0" dirty="0"/>
            <a:t> </a:t>
          </a:r>
          <a:r>
            <a:rPr lang="en-US" sz="1800" b="1" kern="1200" noProof="0" dirty="0" err="1"/>
            <a:t>atu</a:t>
          </a:r>
          <a:r>
            <a:rPr lang="en-US" sz="1800" b="1" kern="1200" noProof="0" dirty="0"/>
            <a:t> </a:t>
          </a:r>
          <a:r>
            <a:rPr lang="en-US" sz="1800" b="1" kern="1200" noProof="0" dirty="0" err="1"/>
            <a:t>Maromak</a:t>
          </a:r>
          <a:r>
            <a:rPr lang="en-US" sz="1800" b="1" kern="1200" noProof="0" dirty="0"/>
            <a:t> </a:t>
          </a:r>
          <a:r>
            <a:rPr lang="en-US" sz="1800" b="1" kern="1200" noProof="0" dirty="0" err="1"/>
            <a:t>nia</a:t>
          </a:r>
          <a:r>
            <a:rPr lang="en-US" sz="1800" b="1" kern="1200" noProof="0" dirty="0"/>
            <a:t> </a:t>
          </a:r>
          <a:r>
            <a:rPr lang="en-US" sz="1800" b="1" kern="1200" noProof="0" dirty="0" err="1"/>
            <a:t>hakarak</a:t>
          </a:r>
          <a:r>
            <a:rPr lang="en-US" sz="1800" b="1" kern="1200" noProof="0" dirty="0"/>
            <a:t> </a:t>
          </a:r>
          <a:r>
            <a:rPr lang="en-US" sz="1800" b="1" kern="1200" noProof="0" dirty="0" err="1"/>
            <a:t>sai</a:t>
          </a:r>
          <a:r>
            <a:rPr lang="en-US" sz="1800" b="1" kern="1200" noProof="0" dirty="0"/>
            <a:t> loos </a:t>
          </a:r>
          <a:r>
            <a:rPr lang="en-US" sz="1800" b="1" kern="1200" noProof="0" dirty="0" err="1"/>
            <a:t>iha</a:t>
          </a:r>
          <a:r>
            <a:rPr lang="en-US" sz="1800" b="1" kern="1200" noProof="0" dirty="0"/>
            <a:t> </a:t>
          </a:r>
          <a:r>
            <a:rPr lang="en-US" sz="1800" b="1" kern="1200" noProof="0" dirty="0" err="1"/>
            <a:t>ita</a:t>
          </a:r>
          <a:r>
            <a:rPr lang="en-US" sz="1800" b="1" kern="1200" noProof="0" dirty="0"/>
            <a:t> </a:t>
          </a:r>
          <a:r>
            <a:rPr lang="en-US" sz="1800" b="1" kern="1200" noProof="0" dirty="0" err="1"/>
            <a:t>nia</a:t>
          </a:r>
          <a:r>
            <a:rPr lang="en-US" sz="1800" b="1" kern="1200" noProof="0" dirty="0"/>
            <a:t> </a:t>
          </a:r>
          <a:r>
            <a:rPr lang="en-US" sz="1800" b="1" kern="1200" noProof="0" dirty="0" err="1"/>
            <a:t>moris</a:t>
          </a:r>
          <a:r>
            <a:rPr lang="en-US" sz="1800" b="1" kern="1200" noProof="0" dirty="0"/>
            <a:t> no </a:t>
          </a:r>
          <a:r>
            <a:rPr lang="en-US" sz="1800" b="1" kern="1200" noProof="0" dirty="0" err="1"/>
            <a:t>iha</a:t>
          </a:r>
          <a:r>
            <a:rPr lang="en-US" sz="1800" b="1" kern="1200" noProof="0" dirty="0"/>
            <a:t> </a:t>
          </a:r>
          <a:r>
            <a:rPr lang="en-US" sz="1800" b="1" kern="1200" noProof="0" dirty="0" err="1"/>
            <a:t>mundu</a:t>
          </a:r>
          <a:r>
            <a:rPr lang="en-US" sz="1800" b="1" kern="1200" noProof="0" dirty="0"/>
            <a:t>.</a:t>
          </a:r>
          <a:endParaRPr lang="pt-BR" sz="1800" kern="1200" noProof="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«Tuir Ita nia hakarak iha rai nudar iha lalehan»</a:t>
          </a:r>
          <a:endParaRPr lang="pt-BR" sz="1800" kern="1200" noProof="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Husu saida mak ita presiza atu moris, tantu fiziku no espiritual.</a:t>
          </a:r>
          <a:endParaRPr lang="pt-BR" sz="1800" kern="1200" noProof="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«Haraik mai ami ohin loron, aihan lor-loron nian»</a:t>
          </a:r>
          <a:endParaRPr lang="pt-BR" sz="1800" kern="1200" noProof="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noProof="0" dirty="0"/>
            <a:t>Ita </a:t>
          </a:r>
          <a:r>
            <a:rPr lang="en-US" sz="1800" b="1" kern="1200" noProof="0" dirty="0" err="1"/>
            <a:t>presiza</a:t>
          </a:r>
          <a:r>
            <a:rPr lang="en-US" sz="1800" b="1" kern="1200" noProof="0" dirty="0"/>
            <a:t> </a:t>
          </a:r>
          <a:r>
            <a:rPr lang="en-US" sz="1800" b="1" kern="1200" noProof="0" dirty="0" err="1"/>
            <a:t>arrepende</a:t>
          </a:r>
          <a:r>
            <a:rPr lang="en-US" sz="1800" b="1" kern="1200" noProof="0" dirty="0"/>
            <a:t> an, no </a:t>
          </a:r>
          <a:r>
            <a:rPr lang="en-US" sz="1800" b="1" kern="1200" noProof="0" dirty="0" err="1"/>
            <a:t>perdua</a:t>
          </a:r>
          <a:r>
            <a:rPr lang="en-US" sz="1800" b="1" kern="1200" noProof="0" dirty="0"/>
            <a:t> ema </a:t>
          </a:r>
          <a:r>
            <a:rPr lang="en-US" sz="1800" b="1" kern="1200" noProof="0" dirty="0" err="1"/>
            <a:t>neʼebe</a:t>
          </a:r>
          <a:r>
            <a:rPr lang="en-US" sz="1800" b="1" kern="1200" noProof="0" dirty="0"/>
            <a:t> halo </a:t>
          </a:r>
          <a:r>
            <a:rPr lang="en-US" sz="1800" b="1" kern="1200" noProof="0" dirty="0" err="1"/>
            <a:t>aat</a:t>
          </a:r>
          <a:r>
            <a:rPr lang="en-US" sz="1800" b="1" kern="1200" noProof="0" dirty="0"/>
            <a:t> </a:t>
          </a:r>
          <a:r>
            <a:rPr lang="en-US" sz="1800" b="1" kern="1200" noProof="0" dirty="0" err="1"/>
            <a:t>mai</a:t>
          </a:r>
          <a:r>
            <a:rPr lang="en-US" sz="1800" b="1" kern="1200" noProof="0" dirty="0"/>
            <a:t> </a:t>
          </a:r>
          <a:r>
            <a:rPr lang="en-US" sz="1800" b="1" kern="1200" noProof="0" dirty="0" err="1"/>
            <a:t>ita</a:t>
          </a:r>
          <a:r>
            <a:rPr lang="en-US" sz="1800" b="1" kern="1200" noProof="0" dirty="0"/>
            <a:t>, </a:t>
          </a:r>
          <a:r>
            <a:rPr lang="en-US" sz="1800" b="1" kern="1200" noProof="0" dirty="0" err="1"/>
            <a:t>hanesan</a:t>
          </a:r>
          <a:r>
            <a:rPr lang="en-US" sz="1800" b="1" kern="1200" noProof="0" dirty="0"/>
            <a:t> </a:t>
          </a:r>
          <a:r>
            <a:rPr lang="en-US" sz="1800" b="1" kern="1200" noProof="0" dirty="0" err="1"/>
            <a:t>Maromak</a:t>
          </a:r>
          <a:r>
            <a:rPr lang="en-US" sz="1800" b="1" kern="1200" noProof="0" dirty="0"/>
            <a:t> </a:t>
          </a:r>
          <a:r>
            <a:rPr lang="en-US" sz="1800" b="1" kern="1200" noProof="0" dirty="0" err="1"/>
            <a:t>perdua</a:t>
          </a:r>
          <a:r>
            <a:rPr lang="en-US" sz="1800" b="1" kern="1200" noProof="0" dirty="0"/>
            <a:t> </a:t>
          </a:r>
          <a:r>
            <a:rPr lang="en-US" sz="1800" b="1" kern="1200" noProof="0" dirty="0" err="1"/>
            <a:t>ona</a:t>
          </a:r>
          <a:r>
            <a:rPr lang="en-US" sz="1800" b="1" kern="1200" noProof="0" dirty="0"/>
            <a:t> </a:t>
          </a:r>
          <a:r>
            <a:rPr lang="en-US" sz="1800" b="1" kern="1200" noProof="0" dirty="0" err="1"/>
            <a:t>ita</a:t>
          </a:r>
          <a:r>
            <a:rPr lang="en-US" sz="1800" b="1" kern="1200" noProof="0" dirty="0"/>
            <a:t>.</a:t>
          </a:r>
          <a:endParaRPr lang="pt-BR" sz="1800" kern="1200" noProof="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ts val="1500"/>
            </a:lnSpc>
            <a:spcBef>
              <a:spcPct val="0"/>
            </a:spcBef>
            <a:spcAft>
              <a:spcPts val="0"/>
            </a:spcAft>
            <a:buNone/>
          </a:pPr>
          <a:r>
            <a:rPr lang="pt-BR" sz="1600" b="1" kern="1200" noProof="0" dirty="0">
              <a:effectLst>
                <a:outerShdw blurRad="38100" dist="38100" dir="2700000" algn="tl">
                  <a:srgbClr val="000000"/>
                </a:outerShdw>
              </a:effectLst>
            </a:rPr>
            <a:t>«No haraik perdaun ba ami nia sala, hanesan ami perdua ema seluk ne’ebe halo aat mai ami»</a:t>
          </a:r>
          <a:endParaRPr lang="pt-BR" sz="1600" kern="1200" noProof="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noProof="0" dirty="0"/>
            <a:t>Mai </a:t>
          </a:r>
          <a:r>
            <a:rPr lang="en-US" sz="1800" b="1" kern="1200" noProof="0" dirty="0" err="1"/>
            <a:t>ita</a:t>
          </a:r>
          <a:r>
            <a:rPr lang="en-US" sz="1800" b="1" kern="1200" noProof="0" dirty="0"/>
            <a:t> </a:t>
          </a:r>
          <a:r>
            <a:rPr lang="en-US" sz="1800" b="1" kern="1200" noProof="0" dirty="0" err="1"/>
            <a:t>husu</a:t>
          </a:r>
          <a:r>
            <a:rPr lang="en-US" sz="1800" b="1" kern="1200" noProof="0" dirty="0"/>
            <a:t> </a:t>
          </a:r>
          <a:r>
            <a:rPr lang="en-US" sz="1800" b="1" kern="1200" noProof="0" dirty="0" err="1"/>
            <a:t>protesaun</a:t>
          </a:r>
          <a:r>
            <a:rPr lang="en-US" sz="1800" b="1" kern="1200" noProof="0" dirty="0"/>
            <a:t> no </a:t>
          </a:r>
          <a:r>
            <a:rPr lang="en-US" sz="1800" b="1" kern="1200" noProof="0" dirty="0" err="1"/>
            <a:t>abrigu</a:t>
          </a:r>
          <a:r>
            <a:rPr lang="en-US" sz="1800" b="1" kern="1200" noProof="0" dirty="0"/>
            <a:t> </a:t>
          </a:r>
          <a:r>
            <a:rPr lang="en-US" sz="1800" b="1" kern="1200" noProof="0" dirty="0" err="1"/>
            <a:t>husi</a:t>
          </a:r>
          <a:r>
            <a:rPr lang="en-US" sz="1800" b="1" kern="1200" noProof="0" dirty="0"/>
            <a:t> </a:t>
          </a:r>
          <a:r>
            <a:rPr lang="en-US" sz="1800" b="1" kern="1200" noProof="0" dirty="0" err="1"/>
            <a:t>buat</a:t>
          </a:r>
          <a:r>
            <a:rPr lang="en-US" sz="1800" b="1" kern="1200" noProof="0" dirty="0"/>
            <a:t> </a:t>
          </a:r>
          <a:r>
            <a:rPr lang="en-US" sz="1800" b="1" kern="1200" noProof="0" dirty="0" err="1"/>
            <a:t>aat</a:t>
          </a:r>
          <a:r>
            <a:rPr lang="en-US" sz="1800" b="1" kern="1200" noProof="0" dirty="0"/>
            <a:t> </a:t>
          </a:r>
          <a:r>
            <a:rPr lang="en-US" sz="1800" b="1" kern="1200" noProof="0" dirty="0" err="1"/>
            <a:t>ne’ebe</a:t>
          </a:r>
          <a:r>
            <a:rPr lang="en-US" sz="1800" b="1" kern="1200" noProof="0" dirty="0"/>
            <a:t> </a:t>
          </a:r>
          <a:r>
            <a:rPr lang="en-US" sz="1800" b="1" kern="1200" noProof="0" dirty="0" err="1"/>
            <a:t>prezente</a:t>
          </a:r>
          <a:r>
            <a:rPr lang="en-US" sz="1800" b="1" kern="1200" noProof="0" dirty="0"/>
            <a:t> </a:t>
          </a:r>
          <a:r>
            <a:rPr lang="en-US" sz="1800" b="1" kern="1200" noProof="0" dirty="0" err="1"/>
            <a:t>iha</a:t>
          </a:r>
          <a:r>
            <a:rPr lang="en-US" sz="1800" b="1" kern="1200" noProof="0" dirty="0"/>
            <a:t> </a:t>
          </a:r>
          <a:r>
            <a:rPr lang="en-US" sz="1800" b="1" kern="1200" noProof="0" dirty="0" err="1"/>
            <a:t>mundu</a:t>
          </a:r>
          <a:r>
            <a:rPr lang="en-US" sz="1800" b="1" kern="1200" noProof="0" dirty="0"/>
            <a:t> </a:t>
          </a:r>
          <a:r>
            <a:rPr lang="en-US" sz="1800" b="1" kern="1200" noProof="0" dirty="0" err="1"/>
            <a:t>ida</a:t>
          </a:r>
          <a:r>
            <a:rPr lang="en-US" sz="1800" b="1" kern="1200" noProof="0" dirty="0"/>
            <a:t> </a:t>
          </a:r>
          <a:r>
            <a:rPr lang="en-US" sz="1800" b="1" kern="1200" noProof="0" dirty="0" err="1"/>
            <a:t>ne'e</a:t>
          </a:r>
          <a:r>
            <a:rPr lang="en-US" sz="1800" b="1" kern="1200" noProof="0" dirty="0"/>
            <a:t>.</a:t>
          </a:r>
          <a:endParaRPr lang="pt-BR" sz="1800" kern="1200" noProof="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«No labele lori ami ba tentasaun, maibe hasai ami husi buat aat»</a:t>
          </a:r>
          <a:endParaRPr lang="pt-BR" sz="1800" kern="1200" noProof="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b="1" kern="1200" noProof="0" dirty="0"/>
            <a:t>Mai </a:t>
          </a:r>
          <a:r>
            <a:rPr lang="en-US" sz="1600" b="1" kern="1200" noProof="0" dirty="0" err="1"/>
            <a:t>ita</a:t>
          </a:r>
          <a:r>
            <a:rPr lang="en-US" sz="1600" b="1" kern="1200" noProof="0" dirty="0"/>
            <a:t> </a:t>
          </a:r>
          <a:r>
            <a:rPr lang="en-US" sz="1600" b="1" kern="1200" noProof="0" dirty="0" err="1"/>
            <a:t>rekonese</a:t>
          </a:r>
          <a:r>
            <a:rPr lang="en-US" sz="1600" b="1" kern="1200" noProof="0" dirty="0"/>
            <a:t> </a:t>
          </a:r>
          <a:r>
            <a:rPr lang="en-US" sz="1600" b="1" kern="1200" noProof="0" dirty="0" err="1"/>
            <a:t>katak</a:t>
          </a:r>
          <a:r>
            <a:rPr lang="en-US" sz="1600" b="1" kern="1200" noProof="0" dirty="0"/>
            <a:t> </a:t>
          </a:r>
          <a:r>
            <a:rPr lang="en-US" sz="1600" b="1" kern="1200" noProof="0" dirty="0" err="1"/>
            <a:t>buat</a:t>
          </a:r>
          <a:r>
            <a:rPr lang="en-US" sz="1600" b="1" kern="1200" noProof="0" dirty="0"/>
            <a:t> </a:t>
          </a:r>
          <a:r>
            <a:rPr lang="en-US" sz="1600" b="1" kern="1200" noProof="0" dirty="0" err="1"/>
            <a:t>hotu</a:t>
          </a:r>
          <a:r>
            <a:rPr lang="en-US" sz="1600" b="1" kern="1200" noProof="0" dirty="0"/>
            <a:t> </a:t>
          </a:r>
          <a:r>
            <a:rPr lang="en-US" sz="1600" b="1" kern="1200" noProof="0" dirty="0" err="1"/>
            <a:t>ne’ebe</a:t>
          </a:r>
          <a:r>
            <a:rPr lang="en-US" sz="1600" b="1" kern="1200" noProof="0" dirty="0"/>
            <a:t> </a:t>
          </a:r>
          <a:r>
            <a:rPr lang="en-US" sz="1600" b="1" kern="1200" noProof="0" dirty="0" err="1"/>
            <a:t>ita</a:t>
          </a:r>
          <a:r>
            <a:rPr lang="en-US" sz="1600" b="1" kern="1200" noProof="0" dirty="0"/>
            <a:t> </a:t>
          </a:r>
          <a:r>
            <a:rPr lang="en-US" sz="1600" b="1" kern="1200" noProof="0" dirty="0" err="1"/>
            <a:t>iha</a:t>
          </a:r>
          <a:r>
            <a:rPr lang="en-US" sz="1600" b="1" kern="1200" noProof="0" dirty="0"/>
            <a:t>, </a:t>
          </a:r>
          <a:r>
            <a:rPr lang="en-US" sz="1600" b="1" kern="1200" noProof="0" dirty="0" err="1"/>
            <a:t>ne’e</a:t>
          </a:r>
          <a:r>
            <a:rPr lang="en-US" sz="1600" b="1" kern="1200" noProof="0" dirty="0"/>
            <a:t> </a:t>
          </a:r>
          <a:r>
            <a:rPr lang="en-US" sz="1600" b="1" kern="1200" noProof="0" dirty="0" err="1"/>
            <a:t>mai</a:t>
          </a:r>
          <a:r>
            <a:rPr lang="en-US" sz="1600" b="1" kern="1200" noProof="0" dirty="0"/>
            <a:t> </a:t>
          </a:r>
          <a:r>
            <a:rPr lang="en-US" sz="1600" b="1" kern="1200" noProof="0" dirty="0" err="1"/>
            <a:t>husi</a:t>
          </a:r>
          <a:r>
            <a:rPr lang="en-US" sz="1600" b="1" kern="1200" noProof="0" dirty="0"/>
            <a:t> </a:t>
          </a:r>
          <a:r>
            <a:rPr lang="en-US" sz="1600" b="1" kern="1200" noProof="0" dirty="0" err="1"/>
            <a:t>Maromak</a:t>
          </a:r>
          <a:r>
            <a:rPr lang="en-US" sz="1600" b="1" kern="1200" noProof="0" dirty="0"/>
            <a:t>. Tan </a:t>
          </a:r>
          <a:r>
            <a:rPr lang="en-US" sz="1600" b="1" kern="1200" noProof="0" dirty="0" err="1"/>
            <a:t>ne’e</a:t>
          </a:r>
          <a:r>
            <a:rPr lang="en-US" sz="1600" b="1" kern="1200" noProof="0" dirty="0"/>
            <a:t> Nia </a:t>
          </a:r>
          <a:r>
            <a:rPr lang="en-US" sz="1600" b="1" kern="1200" noProof="0" dirty="0" err="1"/>
            <a:t>mesak</a:t>
          </a:r>
          <a:r>
            <a:rPr lang="en-US" sz="1600" b="1" kern="1200" noProof="0" dirty="0"/>
            <a:t> </a:t>
          </a:r>
          <a:r>
            <a:rPr lang="en-US" sz="1600" b="1" kern="1200" noProof="0" dirty="0" err="1"/>
            <a:t>deit</a:t>
          </a:r>
          <a:r>
            <a:rPr lang="en-US" sz="1600" b="1" kern="1200" noProof="0" dirty="0"/>
            <a:t> </a:t>
          </a:r>
          <a:r>
            <a:rPr lang="en-US" sz="1600" b="1" kern="1200" noProof="0" dirty="0" err="1"/>
            <a:t>mak</a:t>
          </a:r>
          <a:r>
            <a:rPr lang="en-US" sz="1600" b="1" kern="1200" noProof="0" dirty="0"/>
            <a:t> </a:t>
          </a:r>
          <a:r>
            <a:rPr lang="en-US" sz="1600" b="1" kern="1200" noProof="0" dirty="0" err="1"/>
            <a:t>merese</a:t>
          </a:r>
          <a:r>
            <a:rPr lang="en-US" sz="1600" b="1" kern="1200" noProof="0" dirty="0"/>
            <a:t> </a:t>
          </a:r>
          <a:r>
            <a:rPr lang="en-US" sz="1600" b="1" kern="1200" noProof="0" dirty="0" err="1"/>
            <a:t>hetan</a:t>
          </a:r>
          <a:r>
            <a:rPr lang="en-US" sz="1600" b="1" kern="1200" noProof="0" dirty="0"/>
            <a:t> gloria no </a:t>
          </a:r>
          <a:r>
            <a:rPr lang="en-US" sz="1600" b="1" kern="1200" noProof="0" dirty="0" err="1"/>
            <a:t>hahiʼi</a:t>
          </a:r>
          <a:r>
            <a:rPr lang="en-US" sz="1600" b="1" kern="1200" noProof="0" dirty="0"/>
            <a:t>.</a:t>
          </a:r>
          <a:endParaRPr lang="pt-BR" sz="1600" kern="1200" noProof="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outerShdw>
              </a:effectLst>
            </a:rPr>
            <a:t>«Tamba Ita boot mak iha reinu, no kbiit no gloria ba nafatin, amen»</a:t>
          </a:r>
          <a:endParaRPr lang="pt-BR" sz="1800" kern="1200" noProof="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schemeClr val="tx1"/>
              </a:solidFill>
            </a:rPr>
            <a:t>Louva (Dan. 9:4)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schemeClr val="tx1"/>
              </a:solidFill>
            </a:rPr>
            <a:t>Konfesa no Perdaun (Dan. 9:5-15)</a:t>
          </a: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schemeClr val="tx1"/>
              </a:solidFill>
            </a:rPr>
            <a:t>Petisaun</a:t>
          </a:r>
          <a:br>
            <a:rPr lang="pt-BR" sz="1800" b="1" kern="1200" noProof="0" dirty="0">
              <a:solidFill>
                <a:schemeClr val="tx1"/>
              </a:solidFill>
            </a:rPr>
          </a:br>
          <a:r>
            <a:rPr lang="pt-BR" sz="1800" b="1" kern="1200" noProof="0" dirty="0">
              <a:solidFill>
                <a:schemeClr val="tx1"/>
              </a:solidFill>
            </a:rPr>
            <a:t>(Dan. 9:16-19)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schemeClr val="tx1"/>
              </a:solidFill>
            </a:rPr>
            <a:t>Agradesementu no asaun</a:t>
          </a:r>
        </a:p>
        <a:p>
          <a:pPr marL="0" lvl="0" indent="0" algn="ctr" defTabSz="800100">
            <a:lnSpc>
              <a:spcPct val="90000"/>
            </a:lnSpc>
            <a:spcBef>
              <a:spcPct val="0"/>
            </a:spcBef>
            <a:spcAft>
              <a:spcPct val="35000"/>
            </a:spcAft>
            <a:buNone/>
          </a:pPr>
          <a:r>
            <a:rPr lang="pt-BR" sz="1800" b="1" kern="1200" noProof="0" dirty="0">
              <a:solidFill>
                <a:schemeClr val="tx1"/>
              </a:solidFill>
            </a:rPr>
            <a:t>(Flp. 4:6)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13/05/2026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13/05/2026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46160" y="3920044"/>
            <a:ext cx="3535330" cy="2929072"/>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pt-BR" sz="5400" b="1" noProof="0" dirty="0">
                <a:ln w="22225">
                  <a:noFill/>
                  <a:prstDash val="solid"/>
                </a:ln>
                <a:solidFill>
                  <a:schemeClr val="accent2">
                    <a:lumMod val="40000"/>
                    <a:lumOff val="60000"/>
                  </a:schemeClr>
                </a:solidFill>
                <a:effectLst>
                  <a:outerShdw blurRad="38100" dist="38100" dir="2700000" algn="tl">
                    <a:srgbClr val="000000"/>
                  </a:outerShdw>
                </a:effectLst>
              </a:rPr>
              <a:t>ORA</a:t>
            </a:r>
            <a:r>
              <a:rPr lang="pt-BR" sz="5400" b="1" dirty="0">
                <a:ln w="22225">
                  <a:noFill/>
                  <a:prstDash val="solid"/>
                </a:ln>
                <a:solidFill>
                  <a:schemeClr val="accent2">
                    <a:lumMod val="40000"/>
                    <a:lumOff val="60000"/>
                  </a:schemeClr>
                </a:solidFill>
                <a:effectLst>
                  <a:outerShdw blurRad="38100" dist="38100" dir="2700000" algn="tl">
                    <a:srgbClr val="000000"/>
                  </a:outerShdw>
                </a:effectLst>
              </a:rPr>
              <a:t>SAUN</a:t>
            </a:r>
            <a:r>
              <a:rPr lang="pt-BR" sz="5400" b="1" noProof="0" dirty="0">
                <a:ln w="22225">
                  <a:noFill/>
                  <a:prstDash val="solid"/>
                </a:ln>
                <a:solidFill>
                  <a:schemeClr val="accent2">
                    <a:lumMod val="40000"/>
                    <a:lumOff val="60000"/>
                  </a:schemeClr>
                </a:solidFill>
                <a:effectLst>
                  <a:outerShdw blurRad="38100" dist="38100" dir="2700000" algn="tl">
                    <a:srgbClr val="000000"/>
                  </a:outerShdw>
                </a:effectLst>
              </a:rPr>
              <a:t> IHA PRATIKA</a:t>
            </a:r>
          </a:p>
        </p:txBody>
      </p:sp>
      <p:sp>
        <p:nvSpPr>
          <p:cNvPr id="6" name="CuadroTexto 5">
            <a:extLst>
              <a:ext uri="{FF2B5EF4-FFF2-40B4-BE49-F238E27FC236}">
                <a16:creationId xmlns:a16="http://schemas.microsoft.com/office/drawing/2014/main" id="{FF7D58F4-AA23-A961-9FAD-1D4421062CB0}"/>
              </a:ext>
            </a:extLst>
          </p:cNvPr>
          <p:cNvSpPr txBox="1"/>
          <p:nvPr/>
        </p:nvSpPr>
        <p:spPr>
          <a:xfrm>
            <a:off x="0" y="0"/>
            <a:ext cx="3162925" cy="338554"/>
          </a:xfrm>
          <a:prstGeom prst="rect">
            <a:avLst/>
          </a:prstGeom>
          <a:noFill/>
        </p:spPr>
        <p:txBody>
          <a:bodyPr wrap="square" rtlCol="0">
            <a:spAutoFit/>
          </a:bodyPr>
          <a:lstStyle/>
          <a:p>
            <a:pPr algn="ctr"/>
            <a:r>
              <a:rPr lang="pt-BR" sz="1600" b="1" dirty="0">
                <a:solidFill>
                  <a:srgbClr val="FAD7B1"/>
                </a:solidFill>
                <a:effectLst>
                  <a:outerShdw blurRad="38100" dist="38100" dir="2700000" algn="tl">
                    <a:srgbClr val="000000"/>
                  </a:outerShdw>
                </a:effectLst>
              </a:rPr>
              <a:t>Lisaun da7 ba 16 Maio 2026</a:t>
            </a:r>
            <a:endParaRPr lang="pt-BR" sz="1600" b="1" noProof="0" dirty="0">
              <a:solidFill>
                <a:srgbClr val="FAD7B1"/>
              </a:solidFill>
              <a:effectLst>
                <a:outerShdw blurRad="38100" dist="38100" dir="2700000" algn="tl">
                  <a:srgbClr val="000000"/>
                </a:outerShdw>
              </a:effectLst>
            </a:endParaRP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pt-BR" sz="4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a:t>
            </a:r>
            <a:r>
              <a:rPr lang="pt-B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ORASAUN NIA ESTRUTURA SIRA</a:t>
            </a:r>
            <a:endParaRPr lang="pt-BR" sz="4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621762"/>
            <a:ext cx="12192000" cy="523220"/>
          </a:xfrm>
          <a:prstGeom prst="rect">
            <a:avLst/>
          </a:prstGeom>
          <a:noFill/>
        </p:spPr>
        <p:txBody>
          <a:bodyPr wrap="square">
            <a:spAutoFit/>
          </a:bodyPr>
          <a:lstStyle/>
          <a:p>
            <a:pPr algn="ctr"/>
            <a:r>
              <a:rPr lang="pt-BR"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“No nune’e hau foti oin ba Nai Maromak hodi harohan, no halo jejum, hatais deit karon no tau ahi kdesan iha ulun” </a:t>
            </a:r>
            <a:r>
              <a:rPr lang="pt-BR" sz="1200" b="1" noProof="0"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(Daniel 9:3)</a:t>
            </a:r>
            <a:endParaRPr lang="pt-BR" sz="1600" b="1" noProof="0"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pt-BR" sz="2000" b="1" dirty="0"/>
              <a:t>Orasaun ne’ebe hakerek iha Daniel 9:4-19 aprezenta mai ita parte fundamental haat husi orasaun:</a:t>
            </a:r>
            <a:endParaRPr lang="pt-BR" sz="2000" b="1" noProof="0" dirty="0"/>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1451591962"/>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646331"/>
          </a:xfrm>
          <a:prstGeom prst="rect">
            <a:avLst/>
          </a:prstGeom>
          <a:noFill/>
        </p:spPr>
        <p:txBody>
          <a:bodyPr wrap="square" rtlCol="0">
            <a:spAutoFit/>
          </a:bodyPr>
          <a:lstStyle/>
          <a:p>
            <a:pPr>
              <a:spcBef>
                <a:spcPts val="600"/>
              </a:spcBef>
            </a:pPr>
            <a:r>
              <a:rPr lang="pt-BR" b="1" dirty="0"/>
              <a:t>Daniel </a:t>
            </a:r>
            <a:r>
              <a:rPr lang="pt-BR" b="1"/>
              <a:t>hetan interupsaun </a:t>
            </a:r>
            <a:r>
              <a:rPr lang="pt-BR" b="1" dirty="0"/>
              <a:t>husi Gabriel molok nia bele remata nia orasaun (agradesimentu).</a:t>
            </a:r>
            <a:endParaRPr lang="pt-BR" b="1" noProof="0" dirty="0"/>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6877"/>
            <a:ext cx="6906577" cy="923330"/>
          </a:xfrm>
          <a:prstGeom prst="rect">
            <a:avLst/>
          </a:prstGeom>
          <a:noFill/>
        </p:spPr>
        <p:txBody>
          <a:bodyPr wrap="square">
            <a:spAutoFit/>
          </a:bodyPr>
          <a:lstStyle/>
          <a:p>
            <a:pPr>
              <a:spcBef>
                <a:spcPts val="600"/>
              </a:spcBef>
            </a:pPr>
            <a:r>
              <a:rPr lang="pt-BR" b="1" dirty="0"/>
              <a:t>Presiza aplika Padraun ida ne'e ba ita nia orasaun privadu no publiku. Klaru katak, seksaun kona ba "konfisaun no perdaun" tenke adapta ba kontestu orasaun nian.</a:t>
            </a:r>
            <a:endParaRPr lang="pt-BR" b="1" noProof="0" dirty="0"/>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6" y="5772540"/>
            <a:ext cx="6949441" cy="923330"/>
          </a:xfrm>
          <a:prstGeom prst="rect">
            <a:avLst/>
          </a:prstGeom>
          <a:noFill/>
        </p:spPr>
        <p:txBody>
          <a:bodyPr wrap="square">
            <a:spAutoFit/>
          </a:bodyPr>
          <a:lstStyle/>
          <a:p>
            <a:pPr lvl="0">
              <a:spcBef>
                <a:spcPts val="600"/>
              </a:spcBef>
              <a:defRPr/>
            </a:pPr>
            <a:r>
              <a:rPr lang="pt-BR" b="1" dirty="0">
                <a:solidFill>
                  <a:prstClr val="black"/>
                </a:solidFill>
              </a:rPr>
              <a:t>Estrutura ida ne’e ajuda ita atu sentra ita nia orasaun iha Maromak, hodi prevene atu sai hanesan "lista kompras" ida ba armajen divina nian.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2459504"/>
            <a:ext cx="7203664" cy="193899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pt-BR" sz="6000" dirty="0">
                <a:ln w="0"/>
                <a:solidFill>
                  <a:srgbClr val="091306"/>
                </a:solidFill>
                <a:effectLst>
                  <a:reflection blurRad="6350" stA="53000" endA="300" endPos="35500" dir="5400000" sy="-90000" algn="bl" rotWithShape="0"/>
                </a:effectLst>
              </a:rPr>
              <a:t>PERGUNTA HAAT KONA BA ORASAUN</a:t>
            </a:r>
            <a:endParaRPr lang="pt-BR" sz="6000" noProof="0" dirty="0">
              <a:ln w="0"/>
              <a:solidFill>
                <a:srgbClr val="09130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182881" y="55626"/>
            <a:ext cx="6385509" cy="307777"/>
          </a:xfrm>
          <a:prstGeom prst="rect">
            <a:avLst/>
          </a:prstGeom>
          <a:noFill/>
        </p:spPr>
        <p:txBody>
          <a:bodyPr wrap="square" rtlCol="0">
            <a:spAutoFit/>
          </a:bodyPr>
          <a:lstStyle/>
          <a:p>
            <a:pPr algn="ctr"/>
            <a:r>
              <a:rPr lang="pt-BR" sz="1400" b="1" dirty="0">
                <a:solidFill>
                  <a:schemeClr val="bg1"/>
                </a:solidFill>
                <a:effectLst>
                  <a:outerShdw blurRad="38100" dist="38100" dir="2700000" algn="tl">
                    <a:srgbClr val="000000"/>
                  </a:outerShdw>
                </a:effectLst>
              </a:rPr>
              <a:t>Tambasa ita tenke halo orasaun se Maromak hatene ona buat hotu?</a:t>
            </a:r>
            <a:endParaRPr lang="pt-BR" sz="1400" b="1" noProof="0" dirty="0">
              <a:solidFill>
                <a:schemeClr val="bg1"/>
              </a:solidFill>
              <a:effectLst>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369332"/>
          </a:xfrm>
          <a:prstGeom prst="rect">
            <a:avLst/>
          </a:prstGeom>
          <a:noFill/>
        </p:spPr>
        <p:txBody>
          <a:bodyPr wrap="square" rtlCol="0">
            <a:spAutoFit/>
          </a:bodyPr>
          <a:lstStyle/>
          <a:p>
            <a:pPr algn="ctr"/>
            <a:r>
              <a:rPr lang="pt-BR" b="1" dirty="0">
                <a:solidFill>
                  <a:schemeClr val="bg1"/>
                </a:solidFill>
                <a:effectLst>
                  <a:outerShdw blurRad="38100" dist="38100" dir="2700000" algn="tl">
                    <a:srgbClr val="000000"/>
                  </a:outerShdw>
                </a:effectLst>
              </a:rPr>
              <a:t>Tambasa tenke halo orasaun maske buat hotu lao diak?</a:t>
            </a:r>
            <a:endParaRPr lang="pt-BR" b="1" noProof="0" dirty="0">
              <a:solidFill>
                <a:schemeClr val="bg1"/>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pt-BR" sz="2000" b="1" dirty="0">
                <a:solidFill>
                  <a:schemeClr val="bg1"/>
                </a:solidFill>
                <a:effectLst>
                  <a:outerShdw blurRad="38100" dist="38100" dir="2700000" algn="tl">
                    <a:srgbClr val="000000"/>
                  </a:outerShdw>
                </a:effectLst>
              </a:rPr>
              <a:t>Hau tenke orasaun ba se?</a:t>
            </a:r>
            <a:endParaRPr lang="pt-BR" sz="2000" b="1" noProof="0" dirty="0">
              <a:solidFill>
                <a:schemeClr val="bg1"/>
              </a:solidFill>
              <a:effectLst>
                <a:outerShdw blurRad="38100" dist="38100" dir="2700000" algn="tl">
                  <a:srgbClr val="000000"/>
                </a:outerShdw>
              </a:effectLst>
            </a:endParaRP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pt-BR" sz="2000" b="1" dirty="0">
                <a:solidFill>
                  <a:schemeClr val="bg1"/>
                </a:solidFill>
                <a:effectLst>
                  <a:outerShdw blurRad="38100" dist="38100" dir="2700000" algn="tl">
                    <a:srgbClr val="000000"/>
                  </a:outerShdw>
                </a:effectLst>
              </a:rPr>
              <a:t>Oinsa hau tenke rona?</a:t>
            </a:r>
            <a:endParaRPr lang="pt-BR" sz="2000" b="1" noProof="0" dirty="0">
              <a:solidFill>
                <a:schemeClr val="bg1"/>
              </a:solidFill>
              <a:effectLst>
                <a:outerShdw blurRad="38100" dist="38100" dir="2700000" algn="tl">
                  <a:srgbClr val="000000"/>
                </a:outerShdw>
              </a:effectLst>
            </a:endParaRPr>
          </a:p>
        </p:txBody>
      </p:sp>
      <p:sp>
        <p:nvSpPr>
          <p:cNvPr id="17" name="CuadroTexto 16">
            <a:extLst>
              <a:ext uri="{FF2B5EF4-FFF2-40B4-BE49-F238E27FC236}">
                <a16:creationId xmlns:a16="http://schemas.microsoft.com/office/drawing/2014/main" id="{2D5DD697-F57B-0FB1-9044-B81B1193B3FE}"/>
              </a:ext>
            </a:extLst>
          </p:cNvPr>
          <p:cNvSpPr txBox="1"/>
          <p:nvPr/>
        </p:nvSpPr>
        <p:spPr>
          <a:xfrm>
            <a:off x="200025" y="419160"/>
            <a:ext cx="2981325" cy="1754326"/>
          </a:xfrm>
          <a:prstGeom prst="rect">
            <a:avLst/>
          </a:prstGeom>
          <a:noFill/>
        </p:spPr>
        <p:txBody>
          <a:bodyPr wrap="square" rtlCol="0">
            <a:spAutoFit/>
          </a:bodyPr>
          <a:lstStyle/>
          <a:p>
            <a:pPr>
              <a:spcBef>
                <a:spcPts val="600"/>
              </a:spcBef>
            </a:pPr>
            <a:r>
              <a:rPr lang="pt-BR" b="1" dirty="0"/>
              <a:t>Orasaun hasa'e ita ba Maromak nia kadunan no obriga ita atu ezamina ita nia an rasik no hanoin fila fali ita nia relasaun ho Nia lor-loron.</a:t>
            </a:r>
            <a:endParaRPr lang="pt-BR" b="1" noProof="0" dirty="0"/>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2981325" cy="1477328"/>
          </a:xfrm>
          <a:prstGeom prst="rect">
            <a:avLst/>
          </a:prstGeom>
          <a:noFill/>
        </p:spPr>
        <p:txBody>
          <a:bodyPr wrap="square" rtlCol="0">
            <a:spAutoFit/>
          </a:bodyPr>
          <a:lstStyle/>
          <a:p>
            <a:pPr>
              <a:spcBef>
                <a:spcPts val="600"/>
              </a:spcBef>
            </a:pPr>
            <a:r>
              <a:rPr lang="pt-BR" b="1" dirty="0"/>
              <a:t>Anju sira nafatin adora Maromak maske sira la sala. Entaun ita ne’ebe sala nain, saida mak ita presiza halo?</a:t>
            </a:r>
            <a:endParaRPr lang="pt-BR" b="1" noProof="0" dirty="0"/>
          </a:p>
        </p:txBody>
      </p:sp>
      <p:sp>
        <p:nvSpPr>
          <p:cNvPr id="19" name="CuadroTexto 18">
            <a:extLst>
              <a:ext uri="{FF2B5EF4-FFF2-40B4-BE49-F238E27FC236}">
                <a16:creationId xmlns:a16="http://schemas.microsoft.com/office/drawing/2014/main" id="{14F4E48E-E6B6-EBB8-F21F-56F7E495670C}"/>
              </a:ext>
            </a:extLst>
          </p:cNvPr>
          <p:cNvSpPr txBox="1"/>
          <p:nvPr/>
        </p:nvSpPr>
        <p:spPr>
          <a:xfrm>
            <a:off x="200025" y="3899684"/>
            <a:ext cx="2981325" cy="369332"/>
          </a:xfrm>
          <a:prstGeom prst="rect">
            <a:avLst/>
          </a:prstGeom>
          <a:noFill/>
        </p:spPr>
        <p:txBody>
          <a:bodyPr wrap="square" rtlCol="0">
            <a:spAutoFit/>
          </a:bodyPr>
          <a:lstStyle/>
          <a:p>
            <a:pPr>
              <a:spcBef>
                <a:spcPts val="600"/>
              </a:spcBef>
            </a:pPr>
            <a:r>
              <a:rPr lang="pt-BR" b="1" dirty="0"/>
              <a:t>Depende ba momento:</a:t>
            </a:r>
            <a:endParaRPr lang="pt-BR" b="1" noProof="0" dirty="0"/>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897934"/>
            <a:ext cx="2981325" cy="2862322"/>
          </a:xfrm>
          <a:prstGeom prst="rect">
            <a:avLst/>
          </a:prstGeom>
          <a:noFill/>
        </p:spPr>
        <p:txBody>
          <a:bodyPr wrap="square" rtlCol="0">
            <a:spAutoFit/>
          </a:bodyPr>
          <a:lstStyle/>
          <a:p>
            <a:pPr>
              <a:spcBef>
                <a:spcPts val="600"/>
              </a:spcBef>
            </a:pPr>
            <a:r>
              <a:rPr lang="pt-BR" sz="2000" b="1" dirty="0"/>
              <a:t>Dalan diak no seguru liu atu halo ida ne’e mak kombina orasaun ho estuda Biblia nudar parte ida husi ita nia devosaun pesoal. Evita atu hamamuk ita nia hanoin ka rona ita nia an rasik.</a:t>
            </a:r>
            <a:endParaRPr lang="pt-BR" sz="2000" b="1" noProof="0" dirty="0"/>
          </a:p>
        </p:txBody>
      </p:sp>
      <p:grpSp>
        <p:nvGrpSpPr>
          <p:cNvPr id="8" name="Grupo 7">
            <a:extLst>
              <a:ext uri="{FF2B5EF4-FFF2-40B4-BE49-F238E27FC236}">
                <a16:creationId xmlns:a16="http://schemas.microsoft.com/office/drawing/2014/main" id="{5710076B-E564-908E-6379-CC8F1D83BA11}"/>
              </a:ext>
            </a:extLst>
          </p:cNvPr>
          <p:cNvGrpSpPr/>
          <p:nvPr/>
        </p:nvGrpSpPr>
        <p:grpSpPr>
          <a:xfrm>
            <a:off x="3337712" y="633984"/>
            <a:ext cx="2641181" cy="2629187"/>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198921" y="2195627"/>
            <a:ext cx="3020580" cy="1200329"/>
          </a:xfrm>
          <a:prstGeom prst="rect">
            <a:avLst/>
          </a:prstGeom>
          <a:noFill/>
        </p:spPr>
        <p:txBody>
          <a:bodyPr wrap="square">
            <a:spAutoFit/>
          </a:bodyPr>
          <a:lstStyle/>
          <a:p>
            <a:pPr lvl="0">
              <a:spcBef>
                <a:spcPts val="600"/>
              </a:spcBef>
              <a:defRPr/>
            </a:pPr>
            <a:r>
              <a:rPr lang="pt-BR" b="1" dirty="0">
                <a:solidFill>
                  <a:prstClr val="black"/>
                </a:solidFill>
              </a:rPr>
              <a:t>Maske bainhira ita lahatene saida mak ita atu hatete, Espiritu Santu sei tulun ita (Roma 8:26).</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E05C9AC1-18CE-14B3-08CA-100F137B018F}"/>
              </a:ext>
            </a:extLst>
          </p:cNvPr>
          <p:cNvSpPr txBox="1"/>
          <p:nvPr/>
        </p:nvSpPr>
        <p:spPr>
          <a:xfrm>
            <a:off x="8995660" y="1896944"/>
            <a:ext cx="3105150" cy="1477328"/>
          </a:xfrm>
          <a:prstGeom prst="rect">
            <a:avLst/>
          </a:prstGeom>
          <a:noFill/>
        </p:spPr>
        <p:txBody>
          <a:bodyPr wrap="square">
            <a:spAutoFit/>
          </a:bodyPr>
          <a:lstStyle/>
          <a:p>
            <a:pPr lvl="0">
              <a:spcBef>
                <a:spcPts val="600"/>
              </a:spcBef>
              <a:defRPr/>
            </a:pPr>
            <a:r>
              <a:rPr lang="pt-BR" b="1" dirty="0">
                <a:solidFill>
                  <a:prstClr val="black"/>
                </a:solidFill>
              </a:rPr>
              <a:t>Se ita konsidera katak ita la presiza tan ona Maromak tamba buat hotu la’o diak ona, ida ne'e mak razaun ida atu foti an.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23" name="CuadroTexto 22">
            <a:extLst>
              <a:ext uri="{FF2B5EF4-FFF2-40B4-BE49-F238E27FC236}">
                <a16:creationId xmlns:a16="http://schemas.microsoft.com/office/drawing/2014/main" id="{798B8FB3-AC86-FF4D-68C3-D368777AFF27}"/>
              </a:ext>
            </a:extLst>
          </p:cNvPr>
          <p:cNvSpPr txBox="1"/>
          <p:nvPr/>
        </p:nvSpPr>
        <p:spPr>
          <a:xfrm>
            <a:off x="58428" y="4341883"/>
            <a:ext cx="3122922" cy="2185214"/>
          </a:xfrm>
          <a:prstGeom prst="rect">
            <a:avLst/>
          </a:prstGeom>
          <a:noFill/>
        </p:spPr>
        <p:txBody>
          <a:bodyPr wrap="square">
            <a:spAutoFit/>
          </a:bodyPr>
          <a:lstStyle/>
          <a:p>
            <a:pPr marL="457200" lvl="0" indent="-457200">
              <a:spcBef>
                <a:spcPts val="600"/>
              </a:spcBef>
              <a:buFont typeface="+mj-lt"/>
              <a:buAutoNum type="arabicPeriod"/>
              <a:defRPr/>
            </a:pPr>
            <a:r>
              <a:rPr lang="pt-BR" b="1" dirty="0">
                <a:solidFill>
                  <a:prstClr val="black"/>
                </a:solidFill>
              </a:rPr>
              <a:t>Iha solidaun. Iha momentu ne’eba mak ita nia orasaun ne’e sai intimu liu.</a:t>
            </a:r>
          </a:p>
          <a:p>
            <a:pPr marL="457200" lvl="0" indent="-457200">
              <a:spcBef>
                <a:spcPts val="600"/>
              </a:spcBef>
              <a:buFont typeface="+mj-lt"/>
              <a:buAutoNum type="arabicPeriod"/>
              <a:defRPr/>
            </a:pPr>
            <a:r>
              <a:rPr lang="pt-BR" b="1" dirty="0">
                <a:solidFill>
                  <a:prstClr val="black"/>
                </a:solidFill>
              </a:rPr>
              <a:t>Iha familia ka grupo laran.</a:t>
            </a:r>
            <a:endParaRPr kumimoji="0" lang="pt-BR" b="1" i="0" u="none" strike="noStrike" kern="1200" cap="none" spc="0" normalizeH="0" baseline="0" noProof="0" dirty="0">
              <a:ln>
                <a:noFill/>
              </a:ln>
              <a:solidFill>
                <a:prstClr val="black"/>
              </a:solidFill>
              <a:effectLst/>
              <a:uLnTx/>
              <a:uFillTx/>
              <a:latin typeface="Aptos" panose="02110004020202020204"/>
            </a:endParaRPr>
          </a:p>
          <a:p>
            <a:pPr marL="457200" lvl="0" indent="-457200">
              <a:spcBef>
                <a:spcPts val="600"/>
              </a:spcBef>
              <a:buFont typeface="+mj-lt"/>
              <a:buAutoNum type="arabicPeriod"/>
              <a:defRPr/>
            </a:pPr>
            <a:r>
              <a:rPr lang="pt-BR" b="1" dirty="0">
                <a:solidFill>
                  <a:prstClr val="black"/>
                </a:solidFill>
              </a:rPr>
              <a:t>Iha igreja.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939885" y="2443698"/>
            <a:ext cx="11124296" cy="3785652"/>
          </a:xfrm>
          <a:prstGeom prst="rect">
            <a:avLst/>
          </a:prstGeom>
          <a:noFill/>
        </p:spPr>
        <p:txBody>
          <a:bodyPr wrap="square">
            <a:spAutoFit/>
          </a:bodyPr>
          <a:lstStyle/>
          <a:p>
            <a:pPr>
              <a:spcBef>
                <a:spcPts val="600"/>
              </a:spcBef>
            </a:pPr>
            <a:r>
              <a:rPr lang="pt-BR" sz="2400" b="1" dirty="0">
                <a:latin typeface="Constantia" panose="02030602050306030303" pitchFamily="18" charset="0"/>
              </a:rPr>
              <a:t>“Sentidu klean kona ba ita nia nesesidade no dezeiju atu simu buat ne’ebe ita husu, tenke karakteriza ita nia orasaun sira, se lae ita nia orasaun sira sei la vale. Maibe ita labele kole no para atu husu tamba ita nia orasaun la hetan resposta imediata. ‘Reinu lalehan nian hetan violensia, no ema violentu sira obriga nia ho forsa.’ Mateus 11:12. Iha ne'e, violensia komprende hanesan fervor sagradu ida, hanesan ida ne’ebe manifesta husi Jacob katak Ita la presiza buka atu tau ita nia an iha estadu emosaun makaas, maibe ita tenke aprezenta ita nia pedidu sira ho kalma, maibe ho persistente iha tronu grasa nia oin. Ita nia knaar mak haraik an, no hakbesik an ba Maromak ho konfiansa."</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n-US" sz="1600" dirty="0"/>
              <a:t>E. G. W. (God Cares for Us, May 25)</a:t>
            </a:r>
            <a:endParaRPr lang="pt-BR" sz="1600" b="1" noProof="0" dirty="0"/>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182690" y="851345"/>
            <a:ext cx="4946322" cy="5416868"/>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pt-BR" sz="4400" b="1" dirty="0">
                <a:ln w="22225">
                  <a:solidFill>
                    <a:srgbClr val="B83E0A"/>
                  </a:solidFill>
                  <a:prstDash val="solid"/>
                </a:ln>
                <a:solidFill>
                  <a:srgbClr val="B83E0A"/>
                </a:solidFill>
                <a:latin typeface="Comic Sans MS" panose="030F0702030302020204" pitchFamily="66" charset="0"/>
              </a:rPr>
              <a:t>“Fiar nafatin ba Nia, oh povu, loke imi nia fuan laran iha Ninia oin. Maromak mak ita nia fatin seguru”</a:t>
            </a:r>
            <a:endParaRPr kumimoji="0" lang="pt-BR"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(Salmos 62:8)</a:t>
            </a:r>
            <a:endParaRPr kumimoji="0" lang="pt-BR" sz="36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 name="CuadroTexto 1">
            <a:extLst>
              <a:ext uri="{FF2B5EF4-FFF2-40B4-BE49-F238E27FC236}">
                <a16:creationId xmlns:a16="http://schemas.microsoft.com/office/drawing/2014/main" id="{FA7E3853-53C0-029A-0298-E91579359E9F}"/>
              </a:ext>
            </a:extLst>
          </p:cNvPr>
          <p:cNvSpPr txBox="1"/>
          <p:nvPr/>
        </p:nvSpPr>
        <p:spPr>
          <a:xfrm>
            <a:off x="6915150" y="3726561"/>
            <a:ext cx="5133974" cy="2800767"/>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pt-BR" b="1" dirty="0">
                <a:solidFill>
                  <a:srgbClr val="931A7C"/>
                </a:solidFill>
              </a:rPr>
              <a:t>Orasaun iha tempu difisil</a:t>
            </a:r>
            <a:endParaRPr lang="pt-BR" b="1" noProof="0" dirty="0">
              <a:solidFill>
                <a:srgbClr val="931A7C"/>
              </a:solidFill>
            </a:endParaRPr>
          </a:p>
          <a:p>
            <a:pPr lvl="1">
              <a:spcBef>
                <a:spcPts val="600"/>
              </a:spcBef>
            </a:pPr>
            <a:r>
              <a:rPr lang="pt-BR" b="1" noProof="0" dirty="0">
                <a:solidFill>
                  <a:srgbClr val="084A9C"/>
                </a:solidFill>
              </a:rPr>
              <a:t>El</a:t>
            </a:r>
            <a:r>
              <a:rPr lang="pt-BR" b="1" dirty="0">
                <a:solidFill>
                  <a:srgbClr val="084A9C"/>
                </a:solidFill>
              </a:rPr>
              <a:t>i</a:t>
            </a:r>
            <a:r>
              <a:rPr lang="pt-BR" b="1" noProof="0" dirty="0">
                <a:solidFill>
                  <a:srgbClr val="084A9C"/>
                </a:solidFill>
              </a:rPr>
              <a:t>as:</a:t>
            </a:r>
            <a:r>
              <a:rPr lang="pt-BR" b="1" dirty="0"/>
              <a:t> Orasaun iha krizi nia laran.</a:t>
            </a:r>
            <a:endParaRPr lang="pt-BR" b="1" noProof="0" dirty="0"/>
          </a:p>
          <a:p>
            <a:pPr lvl="1">
              <a:spcBef>
                <a:spcPts val="600"/>
              </a:spcBef>
            </a:pPr>
            <a:r>
              <a:rPr lang="pt-BR" b="1" noProof="0" dirty="0">
                <a:solidFill>
                  <a:srgbClr val="B4366B"/>
                </a:solidFill>
              </a:rPr>
              <a:t>Ana:</a:t>
            </a:r>
            <a:r>
              <a:rPr lang="pt-BR" b="1" dirty="0"/>
              <a:t> Resposta ne’ebe la mai.</a:t>
            </a:r>
            <a:endParaRPr lang="pt-BR" b="1" noProof="0" dirty="0"/>
          </a:p>
          <a:p>
            <a:pPr>
              <a:spcBef>
                <a:spcPts val="1800"/>
              </a:spcBef>
            </a:pPr>
            <a:r>
              <a:rPr lang="pt-BR" b="1" dirty="0">
                <a:solidFill>
                  <a:srgbClr val="4A1982"/>
                </a:solidFill>
              </a:rPr>
              <a:t>Modelu Orasaun</a:t>
            </a:r>
            <a:r>
              <a:rPr lang="pt-BR" b="1" noProof="0" dirty="0">
                <a:solidFill>
                  <a:srgbClr val="4A1982"/>
                </a:solidFill>
              </a:rPr>
              <a:t>:</a:t>
            </a:r>
          </a:p>
          <a:p>
            <a:pPr lvl="1">
              <a:spcBef>
                <a:spcPts val="600"/>
              </a:spcBef>
            </a:pPr>
            <a:r>
              <a:rPr lang="pt-BR" b="1" noProof="0" dirty="0">
                <a:solidFill>
                  <a:srgbClr val="08665D"/>
                </a:solidFill>
              </a:rPr>
              <a:t>Jesus:</a:t>
            </a:r>
            <a:r>
              <a:rPr lang="pt-BR" b="1" dirty="0"/>
              <a:t> Orasaun nia konteudu sira</a:t>
            </a:r>
            <a:r>
              <a:rPr lang="pt-BR" b="1" noProof="0" dirty="0"/>
              <a:t>.</a:t>
            </a:r>
          </a:p>
          <a:p>
            <a:pPr lvl="1">
              <a:spcBef>
                <a:spcPts val="600"/>
              </a:spcBef>
            </a:pPr>
            <a:r>
              <a:rPr lang="pt-BR" b="1" noProof="0" dirty="0">
                <a:solidFill>
                  <a:srgbClr val="82047D"/>
                </a:solidFill>
              </a:rPr>
              <a:t>Daniel:</a:t>
            </a:r>
            <a:r>
              <a:rPr lang="pt-BR" b="1" dirty="0"/>
              <a:t> Orasaun nia estrutura sira</a:t>
            </a:r>
            <a:r>
              <a:rPr lang="pt-BR" b="1" noProof="0" dirty="0"/>
              <a:t>.</a:t>
            </a:r>
          </a:p>
          <a:p>
            <a:pPr>
              <a:spcBef>
                <a:spcPts val="1800"/>
              </a:spcBef>
            </a:pPr>
            <a:r>
              <a:rPr lang="pt-BR" b="1" dirty="0">
                <a:solidFill>
                  <a:srgbClr val="415F00"/>
                </a:solidFill>
              </a:rPr>
              <a:t>Pergunta haat kona ba orasaun.</a:t>
            </a:r>
            <a:endParaRPr lang="pt-BR" b="1" noProof="0" dirty="0">
              <a:solidFill>
                <a:srgbClr val="415F00"/>
              </a:solidFill>
            </a:endParaRP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669034" cy="1200329"/>
          </a:xfrm>
          <a:prstGeom prst="rect">
            <a:avLst/>
          </a:prstGeom>
          <a:noFill/>
        </p:spPr>
        <p:txBody>
          <a:bodyPr wrap="square" rtlCol="0">
            <a:spAutoFit/>
          </a:bodyPr>
          <a:lstStyle/>
          <a:p>
            <a:pPr>
              <a:spcBef>
                <a:spcPts val="600"/>
              </a:spcBef>
            </a:pPr>
            <a:r>
              <a:rPr lang="pt-BR" b="1" dirty="0"/>
              <a:t>Paulo fo hanoin mai ita atu kontinua “orasaun iha tempu hotu-hotu" (Efesu 6:18), maski bainhira ita nia mundu ne’e rahun. Maski tempu lao ba bebeik no ita la haree resposta ba ita nia orasaun.</a:t>
            </a:r>
            <a:endParaRPr lang="pt-BR" b="1" noProof="0" dirty="0"/>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7840"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7840"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8125"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38124"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134678">
            <a:off x="6483392"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6483392" y="369919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6483392" y="6157270"/>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hq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 name="CuadroTexto 8">
            <a:extLst>
              <a:ext uri="{FF2B5EF4-FFF2-40B4-BE49-F238E27FC236}">
                <a16:creationId xmlns:a16="http://schemas.microsoft.com/office/drawing/2014/main" id="{8D6FBD20-2DBA-2218-B7B4-438418EBB9C9}"/>
              </a:ext>
            </a:extLst>
          </p:cNvPr>
          <p:cNvSpPr txBox="1"/>
          <p:nvPr/>
        </p:nvSpPr>
        <p:spPr>
          <a:xfrm>
            <a:off x="295274" y="2262596"/>
            <a:ext cx="6669034" cy="1200329"/>
          </a:xfrm>
          <a:prstGeom prst="rect">
            <a:avLst/>
          </a:prstGeom>
          <a:noFill/>
        </p:spPr>
        <p:txBody>
          <a:bodyPr wrap="square">
            <a:spAutoFit/>
          </a:bodyPr>
          <a:lstStyle/>
          <a:p>
            <a:pPr lvl="0">
              <a:spcBef>
                <a:spcPts val="600"/>
              </a:spcBef>
              <a:defRPr/>
            </a:pPr>
            <a:r>
              <a:rPr lang="pt-BR" b="1" dirty="0">
                <a:solidFill>
                  <a:prstClr val="black"/>
                </a:solidFill>
              </a:rPr>
              <a:t>Maibe oinsa mak ita tenke halo orasaun? Ita tenke husu saida? Ita halo orasaun mesak ka hamutuk ho ema seluk? Orasaun permite deit ita atu koalia ho Maromak, ka ida ne’e mos permite ita atu rona Nia?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562625"/>
            <a:ext cx="6669034" cy="646331"/>
          </a:xfrm>
          <a:prstGeom prst="rect">
            <a:avLst/>
          </a:prstGeom>
          <a:noFill/>
        </p:spPr>
        <p:txBody>
          <a:bodyPr wrap="square">
            <a:spAutoFit/>
          </a:bodyPr>
          <a:lstStyle/>
          <a:p>
            <a:pPr lvl="0">
              <a:spcBef>
                <a:spcPts val="600"/>
              </a:spcBef>
              <a:defRPr/>
            </a:pPr>
            <a:r>
              <a:rPr lang="pt-BR" b="1" dirty="0">
                <a:solidFill>
                  <a:prstClr val="black"/>
                </a:solidFill>
              </a:rPr>
              <a:t>Iha situasaun hanesan neʼe, ​​Elias no Ana nia orasaun sei ajuda no anima ita.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2367171"/>
            <a:ext cx="7203664" cy="2123658"/>
          </a:xfrm>
          <a:prstGeom prst="rect">
            <a:avLst/>
          </a:prstGeom>
          <a:noFill/>
        </p:spPr>
        <p:txBody>
          <a:bodyPr wrap="square">
            <a:spAutoFit/>
            <a:scene3d>
              <a:camera prst="orthographicFront"/>
              <a:lightRig rig="threePt" dir="t"/>
            </a:scene3d>
            <a:sp3d extrusionH="57150">
              <a:bevelT w="82550" h="38100" prst="coolSlant"/>
            </a:sp3d>
          </a:bodyPr>
          <a:lstStyle/>
          <a:p>
            <a:pPr algn="ctr"/>
            <a:r>
              <a:rPr lang="pt-BR" sz="6600" spc="300" dirty="0">
                <a:ln w="0"/>
                <a:solidFill>
                  <a:srgbClr val="7C2850"/>
                </a:solidFill>
                <a:effectLst>
                  <a:reflection blurRad="6350" stA="53000" endA="300" endPos="35500" dir="5400000" sy="-90000" algn="bl" rotWithShape="0"/>
                </a:effectLst>
              </a:rPr>
              <a:t>ORASAUN IHA TEMPU DIFISIL</a:t>
            </a:r>
            <a:endParaRPr lang="pt-BR" sz="6600" spc="300" noProof="0" dirty="0">
              <a:ln w="0"/>
              <a:solidFill>
                <a:srgbClr val="7C28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pt-BR" sz="4400" b="1" dirty="0">
                <a:ln w="6600">
                  <a:solidFill>
                    <a:schemeClr val="accent2"/>
                  </a:solidFill>
                  <a:prstDash val="solid"/>
                </a:ln>
                <a:solidFill>
                  <a:srgbClr val="FFFFFF"/>
                </a:solidFill>
                <a:effectLst>
                  <a:outerShdw dist="38100" dir="2700000" algn="tl" rotWithShape="0">
                    <a:schemeClr val="accent2"/>
                  </a:outerShdw>
                </a:effectLst>
              </a:rPr>
              <a:t>ELIAS: ORASAUN IHA KRIZI NIA LARAN</a:t>
            </a:r>
            <a:endParaRPr lang="pt-BR" sz="4400" b="1" noProof="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pt-BR"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“Elias hatan: “Oh Nai, Maromak forsa nain, hau iha laran manas ba O deit. Maibe povu Israel kontra ona O nia aliansa. Sira sobu tiha O nia altar sira no oho tiha O nia profeta sira ho surik. So hela deit hau mesak, no sira buka atu halakon hau nia moris” </a:t>
            </a:r>
            <a:r>
              <a:rPr lang="pt-BR" sz="1400" b="1" noProof="0"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 Liurai 19:10)</a:t>
            </a:r>
            <a:endParaRPr lang="pt-BR" b="1" noProof="0"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338554"/>
          </a:xfrm>
          <a:prstGeom prst="rect">
            <a:avLst/>
          </a:prstGeom>
          <a:noFill/>
        </p:spPr>
        <p:txBody>
          <a:bodyPr wrap="square" rtlCol="0">
            <a:spAutoFit/>
          </a:bodyPr>
          <a:lstStyle/>
          <a:p>
            <a:pPr>
              <a:spcBef>
                <a:spcPts val="600"/>
              </a:spcBef>
            </a:pPr>
            <a:r>
              <a:rPr lang="pt-BR" sz="1600" b="1" dirty="0"/>
              <a:t>Oinsa Maromak hatan ba ita nia orasaun sira iha krizi nia leet?</a:t>
            </a:r>
            <a:endParaRPr lang="pt-BR" sz="1600" b="1" noProof="0" dirty="0"/>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39116"/>
            <a:ext cx="6212158" cy="584775"/>
          </a:xfrm>
          <a:prstGeom prst="rect">
            <a:avLst/>
          </a:prstGeom>
          <a:noFill/>
        </p:spPr>
        <p:txBody>
          <a:bodyPr wrap="square">
            <a:spAutoFit/>
          </a:bodyPr>
          <a:lstStyle/>
          <a:p>
            <a:pPr>
              <a:spcBef>
                <a:spcPts val="600"/>
              </a:spcBef>
            </a:pPr>
            <a:r>
              <a:rPr lang="pt-BR" sz="1600" b="1" dirty="0"/>
              <a:t>Hafoin orasaun simples husi Elias, Maromak hatan kedas ho ahi (1 Liurai 18:36-38).</a:t>
            </a:r>
            <a:endParaRPr lang="pt-BR" sz="1600" b="1" noProof="0" dirty="0"/>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678519"/>
            <a:ext cx="6318251" cy="584775"/>
          </a:xfrm>
          <a:prstGeom prst="rect">
            <a:avLst/>
          </a:prstGeom>
          <a:noFill/>
        </p:spPr>
        <p:txBody>
          <a:bodyPr wrap="square">
            <a:spAutoFit/>
          </a:bodyPr>
          <a:lstStyle/>
          <a:p>
            <a:pPr>
              <a:spcBef>
                <a:spcPts val="600"/>
              </a:spcBef>
            </a:pPr>
            <a:r>
              <a:rPr lang="pt-BR" sz="1600" b="1" dirty="0"/>
              <a:t>Wainhira Elias halo orasaun tamba nia atu mate, Maromak nonok deit, maibe haruka nia anju atu fo han nia (1 Liurai 19:4-8).</a:t>
            </a:r>
            <a:endParaRPr lang="pt-BR" sz="1600" b="1" noProof="0" dirty="0"/>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741505"/>
            <a:ext cx="6212158" cy="584775"/>
          </a:xfrm>
          <a:prstGeom prst="rect">
            <a:avLst/>
          </a:prstGeom>
          <a:noFill/>
        </p:spPr>
        <p:txBody>
          <a:bodyPr wrap="square">
            <a:spAutoFit/>
          </a:bodyPr>
          <a:lstStyle/>
          <a:p>
            <a:pPr lvl="0">
              <a:spcBef>
                <a:spcPts val="600"/>
              </a:spcBef>
              <a:defRPr/>
            </a:pPr>
            <a:r>
              <a:rPr lang="pt-BR" sz="1600" b="1" dirty="0">
                <a:solidFill>
                  <a:prstClr val="black"/>
                </a:solidFill>
              </a:rPr>
              <a:t>Hafoin orasaun dala hitu ba udan, Maromak haruka kalohan ki'ik ida ne’ebe nakfilak ba anin boot (1 Liurai 18:42-45).</a:t>
            </a:r>
            <a:endParaRPr kumimoji="0" lang="pt-BR" sz="1600"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79423" y="5363712"/>
            <a:ext cx="6298540" cy="1323439"/>
          </a:xfrm>
          <a:prstGeom prst="rect">
            <a:avLst/>
          </a:prstGeom>
          <a:noFill/>
        </p:spPr>
        <p:txBody>
          <a:bodyPr wrap="square">
            <a:spAutoFit/>
          </a:bodyPr>
          <a:lstStyle/>
          <a:p>
            <a:pPr lvl="0">
              <a:spcBef>
                <a:spcPts val="600"/>
              </a:spcBef>
              <a:defRPr/>
            </a:pPr>
            <a:r>
              <a:rPr lang="pt-BR" sz="1600" b="1" dirty="0">
                <a:solidFill>
                  <a:prstClr val="black"/>
                </a:solidFill>
              </a:rPr>
              <a:t>Husi nia orasaun sira ne’e, Maromak responde ida ho imediata. Ida seluk, hetan resposta hafoin nia halo orasaun dala hitu atu husu udan. Ikus liu, liu tiha loron 40, nudar resposta verbal no enkorajadora. Maromak hatene oinsa no bainhira atu hatan ba ita ida-idak nia situasaun.</a:t>
            </a:r>
            <a:endParaRPr kumimoji="0" lang="pt-BR" sz="1600" b="1" i="0" u="none" strike="noStrike" kern="1200" cap="none" spc="0" normalizeH="0" baseline="0" noProof="0" dirty="0">
              <a:ln>
                <a:noFill/>
              </a:ln>
              <a:solidFill>
                <a:prstClr val="black"/>
              </a:solidFill>
              <a:effectLst/>
              <a:uLnTx/>
              <a:uFillTx/>
              <a:latin typeface="Aptos" panose="02110004020202020204"/>
            </a:endParaRP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79423" y="4539404"/>
            <a:ext cx="6521936" cy="584775"/>
          </a:xfrm>
          <a:prstGeom prst="rect">
            <a:avLst/>
          </a:prstGeom>
          <a:noFill/>
        </p:spPr>
        <p:txBody>
          <a:bodyPr wrap="square">
            <a:spAutoFit/>
          </a:bodyPr>
          <a:lstStyle/>
          <a:p>
            <a:pPr lvl="0">
              <a:spcBef>
                <a:spcPts val="600"/>
              </a:spcBef>
              <a:defRPr/>
            </a:pPr>
            <a:r>
              <a:rPr lang="pt-BR" sz="1600" b="1" dirty="0">
                <a:solidFill>
                  <a:prstClr val="black"/>
                </a:solidFill>
              </a:rPr>
              <a:t>Iha tempu ne’ebe difisil teb-tebes, ikusmai Elias rona Maromak nia lian hodi hatan ba nia orasaun ne’ebe dezesperadu (1 Liurai 19:9-18).</a:t>
            </a:r>
            <a:endParaRPr kumimoji="0" lang="pt-BR" sz="16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pt-BR" sz="4400" b="1" noProof="0" dirty="0">
                <a:ln w="10160">
                  <a:solidFill>
                    <a:schemeClr val="accent5"/>
                  </a:solidFill>
                  <a:prstDash val="solid"/>
                </a:ln>
                <a:solidFill>
                  <a:srgbClr val="FFFFFF"/>
                </a:solidFill>
                <a:effectLst>
                  <a:outerShdw blurRad="38100" dist="22860" dir="5400000" algn="tl" rotWithShape="0">
                    <a:srgbClr val="000000">
                      <a:alpha val="96000"/>
                    </a:srgbClr>
                  </a:outerShdw>
                </a:effectLst>
              </a:rPr>
              <a:t>ANA</a:t>
            </a:r>
            <a:r>
              <a:rPr lang="pt-BR"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 RESPOSTA NE’EBE LA MAI</a:t>
            </a:r>
            <a:endParaRPr lang="pt-BR" sz="4400" b="1" noProof="0"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134112" y="672197"/>
            <a:ext cx="12326111" cy="338554"/>
          </a:xfrm>
          <a:prstGeom prst="rect">
            <a:avLst/>
          </a:prstGeom>
          <a:noFill/>
        </p:spPr>
        <p:txBody>
          <a:bodyPr wrap="square">
            <a:spAutoFit/>
          </a:bodyPr>
          <a:lstStyle/>
          <a:p>
            <a:pPr algn="ctr"/>
            <a:r>
              <a:rPr lang="pt-BR" sz="1600" b="1" dirty="0">
                <a:solidFill>
                  <a:srgbClr val="FFFF99"/>
                </a:solidFill>
                <a:effectLst>
                  <a:outerShdw blurRad="38100" dist="38100" dir="2700000" algn="tl">
                    <a:srgbClr val="000000"/>
                  </a:outerShdw>
                </a:effectLst>
                <a:latin typeface="Comic Sans MS" panose="030F0702030302020204" pitchFamily="66" charset="0"/>
              </a:rPr>
              <a:t>“Hau halo orasaun hodi hetan labarik ne’e, no Nai fo tiha ona ba hau buat ne’ebe hau husu ba Nia” </a:t>
            </a:r>
            <a:r>
              <a:rPr lang="pt-BR" sz="1200" b="1" noProof="0" dirty="0">
                <a:solidFill>
                  <a:srgbClr val="FFFF99"/>
                </a:solidFill>
                <a:effectLst>
                  <a:outerShdw blurRad="38100" dist="38100" dir="2700000" algn="tl">
                    <a:srgbClr val="000000"/>
                  </a:outerShdw>
                </a:effectLst>
                <a:latin typeface="Comic Sans MS" panose="030F0702030302020204" pitchFamily="66" charset="0"/>
              </a:rPr>
              <a:t>(1 Samuel 1:27)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646331"/>
          </a:xfrm>
          <a:prstGeom prst="rect">
            <a:avLst/>
          </a:prstGeom>
          <a:noFill/>
        </p:spPr>
        <p:txBody>
          <a:bodyPr wrap="square" rtlCol="0">
            <a:spAutoFit/>
          </a:bodyPr>
          <a:lstStyle/>
          <a:p>
            <a:pPr>
              <a:spcBef>
                <a:spcPts val="600"/>
              </a:spcBef>
            </a:pPr>
            <a:r>
              <a:rPr lang="pt-BR" b="1" dirty="0"/>
              <a:t>Ana nia orasaun atu husu bebe ne’e parese hanesan orasaun ida ne’ebe Maromak hatan lalais (depois fulan neen hein ho ksolok, klaru) (1 Samuel 1:9-20).</a:t>
            </a:r>
            <a:endParaRPr lang="pt-BR" b="1" noProof="0" dirty="0"/>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799414"/>
            <a:ext cx="6180274" cy="923330"/>
          </a:xfrm>
          <a:prstGeom prst="rect">
            <a:avLst/>
          </a:prstGeom>
          <a:noFill/>
        </p:spPr>
        <p:txBody>
          <a:bodyPr wrap="square">
            <a:spAutoFit/>
          </a:bodyPr>
          <a:lstStyle/>
          <a:p>
            <a:pPr>
              <a:spcBef>
                <a:spcPts val="600"/>
              </a:spcBef>
            </a:pPr>
            <a:r>
              <a:rPr lang="pt-BR" b="1" dirty="0"/>
              <a:t>Maibe, bainhira ita lee versikulu sira iha leten, ita haree katak resposta ne'e lori tempu naruk atu to'o (1 Samuel 1:1-8).</a:t>
            </a:r>
            <a:endParaRPr lang="pt-BR" b="1" noProof="0" dirty="0"/>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40" y="4767800"/>
            <a:ext cx="7540966" cy="923330"/>
          </a:xfrm>
          <a:prstGeom prst="rect">
            <a:avLst/>
          </a:prstGeom>
          <a:noFill/>
        </p:spPr>
        <p:txBody>
          <a:bodyPr wrap="square">
            <a:spAutoFit/>
          </a:bodyPr>
          <a:lstStyle/>
          <a:p>
            <a:pPr>
              <a:spcBef>
                <a:spcPts val="600"/>
              </a:spcBef>
            </a:pPr>
            <a:r>
              <a:rPr lang="pt-BR" b="1" dirty="0"/>
              <a:t>Dalaruma Maromak nia silensiu ne’e akontese tamba ita nia egoizmu  sira (Tiago 4:3), tamba sala ne’ebe ita hadomi (Salmo 66:18), tamba falta fiar (Tiago 1:6), ka simplesmente, laos iha tempu ne’ebe loos.</a:t>
            </a:r>
            <a:endParaRPr lang="pt-BR" b="1" noProof="0" dirty="0"/>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778338"/>
            <a:ext cx="5134651" cy="646331"/>
          </a:xfrm>
          <a:prstGeom prst="rect">
            <a:avLst/>
          </a:prstGeom>
          <a:noFill/>
        </p:spPr>
        <p:txBody>
          <a:bodyPr wrap="square">
            <a:spAutoFit/>
          </a:bodyPr>
          <a:lstStyle/>
          <a:p>
            <a:pPr>
              <a:spcBef>
                <a:spcPts val="600"/>
              </a:spcBef>
            </a:pPr>
            <a:r>
              <a:rPr lang="pt-BR" b="1" dirty="0"/>
              <a:t>Husi perspetiva ida ne’e, durante tinan hira mak Anos husu oan mane maibe la hetan resposta?</a:t>
            </a:r>
            <a:endParaRPr lang="pt-BR" b="1" noProof="0" dirty="0"/>
          </a:p>
        </p:txBody>
      </p:sp>
      <p:sp>
        <p:nvSpPr>
          <p:cNvPr id="7" name="CuadroTexto 6">
            <a:extLst>
              <a:ext uri="{FF2B5EF4-FFF2-40B4-BE49-F238E27FC236}">
                <a16:creationId xmlns:a16="http://schemas.microsoft.com/office/drawing/2014/main" id="{3125A0FF-0E9B-6515-2B2E-4BA65BEAB015}"/>
              </a:ext>
            </a:extLst>
          </p:cNvPr>
          <p:cNvSpPr txBox="1"/>
          <p:nvPr/>
        </p:nvSpPr>
        <p:spPr>
          <a:xfrm>
            <a:off x="4191003" y="2788876"/>
            <a:ext cx="6176261" cy="923330"/>
          </a:xfrm>
          <a:prstGeom prst="rect">
            <a:avLst/>
          </a:prstGeom>
          <a:noFill/>
        </p:spPr>
        <p:txBody>
          <a:bodyPr wrap="square">
            <a:spAutoFit/>
          </a:bodyPr>
          <a:lstStyle/>
          <a:p>
            <a:pPr lvl="0">
              <a:spcBef>
                <a:spcPts val="600"/>
              </a:spcBef>
              <a:defRPr/>
            </a:pPr>
            <a:r>
              <a:rPr lang="pt-BR" b="1" dirty="0">
                <a:solidFill>
                  <a:prstClr val="black"/>
                </a:solidFill>
              </a:rPr>
              <a:t>Penina, Elkana nia feen seluk, iha “oan barak” no “tinan-tinan” nia sempre halo Ana sai nervozu tanba Maromak la responde nia orasaun atu hetan oan .</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57262"/>
            <a:ext cx="7530390" cy="923330"/>
          </a:xfrm>
          <a:prstGeom prst="rect">
            <a:avLst/>
          </a:prstGeom>
          <a:noFill/>
        </p:spPr>
        <p:txBody>
          <a:bodyPr wrap="square">
            <a:spAutoFit/>
          </a:bodyPr>
          <a:lstStyle/>
          <a:p>
            <a:pPr lvl="0">
              <a:spcBef>
                <a:spcPts val="600"/>
              </a:spcBef>
              <a:defRPr/>
            </a:pPr>
            <a:r>
              <a:rPr lang="pt-BR" b="1" dirty="0">
                <a:solidFill>
                  <a:prstClr val="black"/>
                </a:solidFill>
              </a:rPr>
              <a:t>Se nune’e, Maromak haree liu ba imajen boot no hatene saida mak diak liu ba ita (Jeremias 29:11). Nia sei hatan nafatin tuir Ninia tempu no tuir Ninia dalan, ba orasaun sira ne’ebe hasa’e ho fiar (1 Joao 5:14-15).</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pt-BR"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MODELO ORASAUN</a:t>
            </a:r>
            <a:endParaRPr lang="pt-BR" sz="7200" spc="60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dirty="0">
                <a:ln/>
                <a:solidFill>
                  <a:schemeClr val="accent6"/>
                </a:solidFill>
              </a:rPr>
              <a:t>JESUS: ORASAUN NIA KONTEUDU SIRA</a:t>
            </a:r>
            <a:endParaRPr lang="pt-BR" sz="4400" b="1" noProof="0" dirty="0">
              <a:ln/>
              <a:solidFill>
                <a:schemeClr val="accent6"/>
              </a:solidFill>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pt-BR" b="1" dirty="0">
                <a:solidFill>
                  <a:schemeClr val="accent5">
                    <a:lumMod val="50000"/>
                  </a:schemeClr>
                </a:solidFill>
                <a:latin typeface="Comic Sans MS" panose="030F0702030302020204" pitchFamily="66" charset="0"/>
              </a:rPr>
              <a:t>“Nune’e, halo orasaun hanesan ne’e: Ami nia Aman iha lalehan” </a:t>
            </a:r>
            <a:r>
              <a:rPr lang="pt-BR" sz="1400" b="1" noProof="0" dirty="0">
                <a:solidFill>
                  <a:schemeClr val="accent5">
                    <a:lumMod val="50000"/>
                  </a:schemeClr>
                </a:solidFill>
                <a:latin typeface="Comic Sans MS" panose="030F0702030302020204" pitchFamily="66" charset="0"/>
              </a:rPr>
              <a:t>(Mateus 6:9)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730751" y="1229824"/>
            <a:ext cx="3323189" cy="1754326"/>
          </a:xfrm>
          <a:prstGeom prst="rect">
            <a:avLst/>
          </a:prstGeom>
          <a:noFill/>
        </p:spPr>
        <p:txBody>
          <a:bodyPr wrap="square" rtlCol="0">
            <a:spAutoFit/>
          </a:bodyPr>
          <a:lstStyle/>
          <a:p>
            <a:pPr>
              <a:spcBef>
                <a:spcPts val="600"/>
              </a:spcBef>
            </a:pPr>
            <a:r>
              <a:rPr lang="pt-BR" b="1" dirty="0"/>
              <a:t>Halo orasaun naruk no elaboradu atu impresiona no hetan hahii husi rona nain sira, ne’e laos estilu orasaun ne’ebe Jezus Kristu hanorin mai ita (Mat. 6:5-8).</a:t>
            </a:r>
            <a:endParaRPr lang="pt-BR" b="1" noProof="0" dirty="0"/>
          </a:p>
        </p:txBody>
      </p:sp>
      <p:sp>
        <p:nvSpPr>
          <p:cNvPr id="7" name="CuadroTexto 6">
            <a:extLst>
              <a:ext uri="{FF2B5EF4-FFF2-40B4-BE49-F238E27FC236}">
                <a16:creationId xmlns:a16="http://schemas.microsoft.com/office/drawing/2014/main" id="{1EC6925E-3156-58BF-9C7A-4025E2CEE601}"/>
              </a:ext>
            </a:extLst>
          </p:cNvPr>
          <p:cNvSpPr txBox="1"/>
          <p:nvPr/>
        </p:nvSpPr>
        <p:spPr>
          <a:xfrm>
            <a:off x="186413" y="4849290"/>
            <a:ext cx="6829427" cy="1754326"/>
          </a:xfrm>
          <a:prstGeom prst="rect">
            <a:avLst/>
          </a:prstGeom>
          <a:noFill/>
        </p:spPr>
        <p:txBody>
          <a:bodyPr wrap="square">
            <a:spAutoFit/>
          </a:bodyPr>
          <a:lstStyle/>
          <a:p>
            <a:pPr>
              <a:spcBef>
                <a:spcPts val="600"/>
              </a:spcBef>
            </a:pPr>
            <a:r>
              <a:rPr lang="pt-BR" b="1" dirty="0"/>
              <a:t>“Aprende atu halo fraze badak no direta, hodi husu loloos buat ne’ebe O presiza. Aprende atu halo orasaun ho lian maka’as bainhira Maromak deit mak bele rona O. Labele halo orasaun finjidu, maibe harohan ho sinseru no laran metin ne’ebe espresa O nia hamlaha ba paun moris nian” (Ellen G. White, “Parables of Jesus,” p. 105).</a:t>
            </a:r>
            <a:endParaRPr lang="pt-BR" b="1" noProof="0" dirty="0"/>
          </a:p>
        </p:txBody>
      </p:sp>
      <p:sp>
        <p:nvSpPr>
          <p:cNvPr id="8" name="CuadroTexto 7">
            <a:extLst>
              <a:ext uri="{FF2B5EF4-FFF2-40B4-BE49-F238E27FC236}">
                <a16:creationId xmlns:a16="http://schemas.microsoft.com/office/drawing/2014/main" id="{D98F0FD0-7251-9900-A5AB-7D5CBDFAD746}"/>
              </a:ext>
            </a:extLst>
          </p:cNvPr>
          <p:cNvSpPr txBox="1"/>
          <p:nvPr/>
        </p:nvSpPr>
        <p:spPr>
          <a:xfrm>
            <a:off x="186413" y="3169014"/>
            <a:ext cx="3985537" cy="1477328"/>
          </a:xfrm>
          <a:prstGeom prst="rect">
            <a:avLst/>
          </a:prstGeom>
          <a:noFill/>
        </p:spPr>
        <p:txBody>
          <a:bodyPr wrap="square" rtlCol="0">
            <a:spAutoFit/>
          </a:bodyPr>
          <a:lstStyle/>
          <a:p>
            <a:pPr>
              <a:spcBef>
                <a:spcPts val="600"/>
              </a:spcBef>
            </a:pPr>
            <a:r>
              <a:rPr lang="pt-BR" b="1" dirty="0"/>
              <a:t>Ita nia orasaun sira tenke hasa’e ho sinseridade no simplisidade, uja linguajen lor-loron nian. Orasaun mak parte ida neʼebe importante tebes iha ita nia moris.</a:t>
            </a:r>
            <a:endParaRPr lang="pt-BR" b="1" noProof="0" dirty="0"/>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pt-BR" dirty="0">
                <a:solidFill>
                  <a:srgbClr val="FFFF00"/>
                </a:solidFill>
                <a:effectLst>
                  <a:outerShdw blurRad="38100" dist="38100" dir="2700000" algn="tl">
                    <a:srgbClr val="000000">
                      <a:alpha val="43137"/>
                    </a:srgbClr>
                  </a:outerShdw>
                </a:effectLst>
              </a:rPr>
              <a:t>JESUS: ORASAUN NIA KONTEUDU SIRA</a:t>
            </a:r>
            <a:endParaRPr lang="pt-BR" noProof="0" dirty="0">
              <a:solidFill>
                <a:srgbClr val="FFFF00"/>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2648345233"/>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2231137" y="1265277"/>
            <a:ext cx="7668768" cy="400110"/>
          </a:xfrm>
          <a:prstGeom prst="rect">
            <a:avLst/>
          </a:prstGeom>
          <a:noFill/>
        </p:spPr>
        <p:txBody>
          <a:bodyPr wrap="square" rtlCol="0">
            <a:spAutoFit/>
          </a:bodyPr>
          <a:lstStyle/>
          <a:p>
            <a:pPr>
              <a:spcBef>
                <a:spcPts val="600"/>
              </a:spcBef>
            </a:pPr>
            <a:r>
              <a:rPr lang="pt-BR" sz="2000" b="1" dirty="0">
                <a:solidFill>
                  <a:schemeClr val="bg1"/>
                </a:solidFill>
                <a:effectLst>
                  <a:outerShdw blurRad="38100" dist="38100" dir="2700000" algn="tl">
                    <a:srgbClr val="000000">
                      <a:alpha val="43137"/>
                    </a:srgbClr>
                  </a:outerShdw>
                </a:effectLst>
              </a:rPr>
              <a:t>Ida ne’e mak modelu orasaun ne’ebe Jesus fo hanorin mai ita. :</a:t>
            </a:r>
            <a:endParaRPr lang="pt-BR" sz="2000" b="1" noProof="0" dirty="0">
              <a:solidFill>
                <a:schemeClr val="bg1"/>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84495"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8472" y="102107"/>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788</TotalTime>
  <Words>1535</Words>
  <Application>Microsoft Office PowerPoint</Application>
  <PresentationFormat>Panorámica</PresentationFormat>
  <Paragraphs>82</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Isabel Laveda</cp:lastModifiedBy>
  <cp:revision>90</cp:revision>
  <dcterms:created xsi:type="dcterms:W3CDTF">2026-03-28T16:46:47Z</dcterms:created>
  <dcterms:modified xsi:type="dcterms:W3CDTF">2026-05-13T06:40:52Z</dcterms:modified>
</cp:coreProperties>
</file>