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Apostlu sira nia fiar</a:t>
          </a:r>
          <a:endParaRPr lang="es-ES" sz="1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" sz="1200" b="1" dirty="0">
              <a:effectLst>
                <a:outerShdw blurRad="38100" dist="38100" dir="2700000" algn="tl">
                  <a:srgbClr val="000000"/>
                </a:outerShdw>
              </a:effectLst>
            </a:rPr>
            <a:t>Petrus nia fiar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Aman nia fiar</a:t>
          </a:r>
          <a:endParaRPr lang="es-ES" sz="1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Feto Kanaan nia fiar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US" sz="1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Senturiaun</a:t>
          </a:r>
          <a:r>
            <a:rPr lang="en-US" sz="1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nia</a:t>
          </a:r>
          <a:r>
            <a:rPr lang="en-US" sz="1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Fiar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Estefanus nia fiar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/>
            <a:t>“Tamba sa imi laiha fiar?” (Markus </a:t>
          </a:r>
          <a:r>
            <a:rPr lang="en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600" b="1" kern="1200" dirty="0"/>
            <a:t>)</a:t>
          </a:r>
          <a:endParaRPr lang="es-ES" sz="16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dirty="0"/>
            <a:t>“O ne’ebe iha fiar kiik oan!” </a:t>
          </a:r>
          <a:br>
            <a:rPr lang="es-ES" sz="1600" b="1" dirty="0"/>
          </a:br>
          <a:r>
            <a:rPr lang="en" sz="1600" b="1" dirty="0"/>
            <a:t>(Matius. 14:31)</a:t>
          </a:r>
          <a:endParaRPr lang="es-ES" sz="16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dirty="0"/>
            <a:t>“</a:t>
          </a:r>
          <a:r>
            <a:rPr lang="en-US" sz="1600" b="1" dirty="0"/>
            <a:t>Mai </a:t>
          </a:r>
          <a:r>
            <a:rPr lang="en-US" sz="1600" b="1" dirty="0" err="1"/>
            <a:t>tulun</a:t>
          </a:r>
          <a:r>
            <a:rPr lang="en-US" sz="1600" b="1" dirty="0"/>
            <a:t> </a:t>
          </a:r>
          <a:r>
            <a:rPr lang="en-US" sz="1600" b="1" dirty="0" err="1"/>
            <a:t>hau</a:t>
          </a:r>
          <a:r>
            <a:rPr lang="en-US" sz="1600" b="1" dirty="0"/>
            <a:t> </a:t>
          </a:r>
          <a:r>
            <a:rPr lang="en-US" sz="1600" b="1" dirty="0" err="1"/>
            <a:t>nia</a:t>
          </a:r>
          <a:r>
            <a:rPr lang="en-US" sz="1600" b="1" dirty="0"/>
            <a:t> </a:t>
          </a:r>
          <a:r>
            <a:rPr lang="en-US" sz="1600" b="1" dirty="0" err="1"/>
            <a:t>fiar</a:t>
          </a:r>
          <a:r>
            <a:rPr lang="en-US" sz="1600" b="1" dirty="0"/>
            <a:t> </a:t>
          </a:r>
          <a:r>
            <a:rPr lang="en-US" sz="1600" b="1" dirty="0" err="1"/>
            <a:t>kiik</a:t>
          </a:r>
          <a:r>
            <a:rPr lang="en" sz="1600" b="1" dirty="0"/>
            <a:t>”               (Markus 9:24)</a:t>
          </a:r>
          <a:endParaRPr lang="es-ES" sz="16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/>
            <a:t>“</a:t>
          </a:r>
          <a:r>
            <a:rPr lang="pl-PL" sz="1600" b="1" dirty="0"/>
            <a:t>Imi nia fiar boot tebes</a:t>
          </a:r>
          <a:r>
            <a:rPr lang="en" sz="1600" b="1" dirty="0"/>
            <a:t>” </a:t>
          </a:r>
          <a:br>
            <a:rPr lang="es-ES" sz="1600" b="1" dirty="0"/>
          </a:br>
          <a:r>
            <a:rPr lang="en" sz="1600" b="1" dirty="0"/>
            <a:t>(Matius 15:28)</a:t>
          </a:r>
          <a:endParaRPr lang="es-ES" sz="16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/>
            <a:t>“</a:t>
          </a:r>
          <a:r>
            <a:rPr lang="en-US" sz="1600" b="1" kern="1200" dirty="0" err="1"/>
            <a:t>Hau</a:t>
          </a:r>
          <a:r>
            <a:rPr lang="en-US" sz="1600" b="1" kern="1200" dirty="0"/>
            <a:t> </a:t>
          </a:r>
          <a:r>
            <a:rPr lang="en-US" sz="1600" b="1" kern="1200" dirty="0" err="1"/>
            <a:t>seidauk</a:t>
          </a:r>
          <a:r>
            <a:rPr lang="en-US" sz="1600" b="1" kern="1200" dirty="0"/>
            <a:t> </a:t>
          </a:r>
          <a:r>
            <a:rPr lang="en-US" sz="1600" b="1" kern="1200" dirty="0" err="1"/>
            <a:t>hetan</a:t>
          </a:r>
          <a:r>
            <a:rPr lang="en-US" sz="1600" b="1" kern="1200" dirty="0"/>
            <a:t> </a:t>
          </a:r>
          <a:r>
            <a:rPr lang="en-US" sz="1600" b="1" kern="1200" dirty="0" err="1"/>
            <a:t>fiar</a:t>
          </a:r>
          <a:r>
            <a:rPr lang="en-US" sz="1600" b="1" kern="1200" dirty="0"/>
            <a:t> boot </a:t>
          </a:r>
          <a:r>
            <a:rPr lang="en-US" sz="1600" b="1" kern="1200" dirty="0" err="1"/>
            <a:t>hanesan</a:t>
          </a:r>
          <a:r>
            <a:rPr lang="en-US" sz="1600" b="1" kern="1200" dirty="0"/>
            <a:t> </a:t>
          </a:r>
          <a:r>
            <a:rPr lang="en-US" sz="1600" b="1" kern="1200" dirty="0" err="1"/>
            <a:t>ne'e</a:t>
          </a:r>
          <a:r>
            <a:rPr lang="en-US" sz="1600" b="1" kern="1200" dirty="0"/>
            <a:t> </a:t>
          </a:r>
          <a:r>
            <a:rPr lang="en-US" sz="1600" b="1" kern="1200" dirty="0" err="1"/>
            <a:t>iha</a:t>
          </a:r>
          <a:r>
            <a:rPr lang="en-US" sz="1600" b="1" kern="1200" dirty="0"/>
            <a:t> </a:t>
          </a:r>
          <a:r>
            <a:rPr lang="en-US" sz="1600" b="1" kern="1200" dirty="0" err="1"/>
            <a:t>Izraél</a:t>
          </a:r>
          <a:r>
            <a:rPr lang="en" sz="1600" b="1" kern="1200" dirty="0"/>
            <a:t>”                               (Lukas 7:9)</a:t>
          </a:r>
          <a:endParaRPr lang="es-ES" sz="16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400" b="1" dirty="0"/>
            <a:t>“</a:t>
          </a:r>
          <a:r>
            <a:rPr lang="it-IT" sz="1400" b="1" dirty="0"/>
            <a:t>ema ne'ebe nakonu ho fiar</a:t>
          </a:r>
          <a:r>
            <a:rPr lang="en" sz="1400" b="1" dirty="0"/>
            <a:t>”                   (Apostlu sira nia hahalok 6:5)</a:t>
          </a:r>
          <a:endParaRPr lang="es-ES" sz="14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X="105231" custScaleY="109958" custLinFactNeighborX="8743" custLinFactNeighborY="3924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X="8743" custLinFactNeighborY="3924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X="8743" custLinFactNeighborY="3924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X="8743" custLinFactNeighborY="3924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err="1"/>
            <a:t>Atu</a:t>
          </a:r>
          <a:r>
            <a:rPr lang="en-US" sz="1600" b="1" dirty="0"/>
            <a:t> </a:t>
          </a:r>
          <a:r>
            <a:rPr lang="en-US" sz="1600" b="1" dirty="0" err="1"/>
            <a:t>ezerse</a:t>
          </a:r>
          <a:r>
            <a:rPr lang="en-US" sz="1600" b="1" dirty="0"/>
            <a:t> </a:t>
          </a:r>
          <a:r>
            <a:rPr lang="en-US" sz="1600" b="1" dirty="0" err="1"/>
            <a:t>fiar</a:t>
          </a:r>
          <a:r>
            <a:rPr lang="en-US" sz="1600" b="1" dirty="0"/>
            <a:t>, </a:t>
          </a:r>
          <a:r>
            <a:rPr lang="en-US" sz="1600" b="1" dirty="0" err="1"/>
            <a:t>maski</a:t>
          </a:r>
          <a:r>
            <a:rPr lang="en-US" sz="1600" b="1" dirty="0"/>
            <a:t> </a:t>
          </a:r>
          <a:r>
            <a:rPr lang="en-US" sz="1600" b="1" dirty="0" err="1"/>
            <a:t>ida</a:t>
          </a:r>
          <a:r>
            <a:rPr lang="en-US" sz="1600" b="1" dirty="0"/>
            <a:t> </a:t>
          </a:r>
          <a:r>
            <a:rPr lang="en-US" sz="1600" b="1" dirty="0" err="1"/>
            <a:t>ne'e</a:t>
          </a:r>
          <a:r>
            <a:rPr lang="en-US" sz="1600" b="1" dirty="0"/>
            <a:t> </a:t>
          </a:r>
          <a:r>
            <a:rPr lang="en-US" sz="1600" b="1" dirty="0" err="1"/>
            <a:t>ki'ik</a:t>
          </a:r>
          <a:r>
            <a:rPr lang="en-US" sz="1600" b="1" dirty="0"/>
            <a:t>.</a:t>
          </a:r>
          <a:endParaRPr lang="es-ES" sz="16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/>
            <a:t>Estuda Biblia </a:t>
          </a:r>
          <a:br>
            <a:rPr lang="en" sz="1600" b="1" dirty="0"/>
          </a:br>
          <a:r>
            <a:rPr lang="en" sz="1600" b="1" dirty="0"/>
            <a:t>(Rom. 10:17)</a:t>
          </a:r>
          <a:endParaRPr lang="es-ES" sz="16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 algn="l" rtl="0"/>
          <a:r>
            <a:rPr lang="en" sz="1600" b="1" dirty="0"/>
            <a:t>Husu ba Maromak atu aumenta tan</a:t>
          </a:r>
          <a:br>
            <a:rPr lang="en" sz="1600" b="1" dirty="0"/>
          </a:br>
          <a:r>
            <a:rPr lang="en" sz="1600" b="1" dirty="0"/>
            <a:t>(Lk. 17:5)</a:t>
          </a:r>
          <a:endParaRPr lang="es-ES" sz="16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600" b="1" dirty="0"/>
            <a:t>Keta monu ba duvida (Markus 9:23-24)</a:t>
          </a:r>
          <a:endParaRPr lang="es-ES" sz="16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err="1"/>
            <a:t>Keta</a:t>
          </a:r>
          <a:r>
            <a:rPr lang="en-US" sz="1600" b="1" dirty="0"/>
            <a:t> </a:t>
          </a:r>
          <a:r>
            <a:rPr lang="en-US" sz="1600" b="1" dirty="0" err="1"/>
            <a:t>bazeia</a:t>
          </a:r>
          <a:r>
            <a:rPr lang="en-US" sz="1600" b="1" dirty="0"/>
            <a:t> </a:t>
          </a:r>
          <a:r>
            <a:rPr lang="en-US" sz="1600" b="1" dirty="0" err="1"/>
            <a:t>hau</a:t>
          </a:r>
          <a:r>
            <a:rPr lang="en-US" sz="1600" b="1" dirty="0"/>
            <a:t> </a:t>
          </a:r>
          <a:r>
            <a:rPr lang="en-US" sz="1600" b="1" dirty="0" err="1"/>
            <a:t>nia</a:t>
          </a:r>
          <a:r>
            <a:rPr lang="en-US" sz="1600" b="1" dirty="0"/>
            <a:t> </a:t>
          </a:r>
          <a:r>
            <a:rPr lang="en-US" sz="1600" b="1" dirty="0" err="1"/>
            <a:t>fiar</a:t>
          </a:r>
          <a:r>
            <a:rPr lang="en-US" sz="1600" b="1" dirty="0"/>
            <a:t> </a:t>
          </a:r>
          <a:r>
            <a:rPr lang="en-US" sz="1600" b="1" dirty="0" err="1"/>
            <a:t>ba</a:t>
          </a:r>
          <a:r>
            <a:rPr lang="en-US" sz="1600" b="1" dirty="0"/>
            <a:t> </a:t>
          </a:r>
          <a:r>
            <a:rPr lang="en-US" sz="1600" b="1" dirty="0" err="1"/>
            <a:t>ema</a:t>
          </a:r>
          <a:r>
            <a:rPr lang="en-US" sz="1600" b="1" dirty="0"/>
            <a:t> </a:t>
          </a:r>
          <a:r>
            <a:rPr lang="en-US" sz="1600" b="1" dirty="0" err="1"/>
            <a:t>seluk</a:t>
          </a:r>
          <a:r>
            <a:rPr lang="en-US" sz="1600" b="1" dirty="0"/>
            <a:t> </a:t>
          </a:r>
          <a:r>
            <a:rPr lang="en-US" sz="1600" b="1" dirty="0" err="1"/>
            <a:t>nia</a:t>
          </a:r>
          <a:r>
            <a:rPr lang="en-US" sz="1600" b="1" dirty="0"/>
            <a:t> </a:t>
          </a:r>
          <a:r>
            <a:rPr lang="en-US" sz="1600" b="1" dirty="0" err="1"/>
            <a:t>fiar</a:t>
          </a:r>
          <a:r>
            <a:rPr lang="en-US" sz="1600" b="1" dirty="0"/>
            <a:t> (Mt. 25:8)</a:t>
          </a:r>
          <a:endParaRPr lang="es-ES" sz="16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 err="1"/>
            <a:t>Hatan</a:t>
          </a:r>
          <a:r>
            <a:rPr lang="es-ES" sz="1600" b="1" dirty="0"/>
            <a:t> </a:t>
          </a:r>
          <a:r>
            <a:rPr lang="es-ES" sz="1600" b="1" dirty="0" err="1"/>
            <a:t>ba</a:t>
          </a:r>
          <a:r>
            <a:rPr lang="es-ES" sz="1600" b="1" dirty="0"/>
            <a:t> </a:t>
          </a:r>
          <a:r>
            <a:rPr lang="es-ES" sz="1600" b="1" dirty="0" err="1"/>
            <a:t>Espiritu</a:t>
          </a:r>
          <a:r>
            <a:rPr lang="es-ES" sz="1600" b="1" dirty="0"/>
            <a:t> </a:t>
          </a:r>
          <a:r>
            <a:rPr lang="es-ES" sz="1600" b="1" dirty="0" err="1"/>
            <a:t>Santu</a:t>
          </a:r>
          <a:r>
            <a:rPr lang="es-ES" sz="1600" b="1" dirty="0"/>
            <a:t> (Gal. 5:22)</a:t>
          </a:r>
          <a:endParaRPr lang="es-ES" sz="16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n-NO" sz="1600" b="1" dirty="0"/>
            <a:t>Atu pratika hau nia fiar ho toman (2 Kor. 5:7)</a:t>
          </a:r>
          <a:endParaRPr lang="es-ES" sz="16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ScaleX="101555" custScaleY="95600" custLinFactNeighborX="-60122" custLinFactNeighborY="-11883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X="-100000" custLinFactNeighborX="-157196" custLinFactNeighborY="539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ScaleX="102397" custScaleY="114492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ScaleY="70133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ScaleX="102792" custScaleY="99425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" sz="1600" b="1" dirty="0">
              <a:solidFill>
                <a:schemeClr val="tx1"/>
              </a:solidFill>
            </a:rPr>
            <a:t>Sai obidiente ba Jezus ho nia liafuan sira</a:t>
          </a:r>
          <a:endParaRPr lang="es-ES" sz="16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1600" b="1" dirty="0">
              <a:solidFill>
                <a:schemeClr val="tx1"/>
              </a:solidFill>
            </a:rPr>
            <a:t>Presiza iha esperensia ho Jezus kada loron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" sz="1600" b="1" dirty="0">
              <a:solidFill>
                <a:schemeClr val="tx1"/>
              </a:solidFill>
            </a:rPr>
            <a:t>Halo Jezus sai sentru iha ita nia moris lor-loron</a:t>
          </a:r>
          <a:endParaRPr lang="es-ES" sz="16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" sz="1600" b="1" dirty="0">
              <a:solidFill>
                <a:schemeClr val="tx1"/>
              </a:solidFill>
            </a:rPr>
            <a:t>Atu moris tuir ita nia fiar</a:t>
          </a:r>
          <a:endParaRPr lang="es-ES" sz="16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1600" b="1" dirty="0">
              <a:solidFill>
                <a:schemeClr val="tx1"/>
              </a:solidFill>
            </a:rPr>
            <a:t>Atu bazeia ita nia fiar ba Jezus</a:t>
          </a:r>
          <a:endParaRPr lang="es-ES" sz="16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1600" b="1" dirty="0">
              <a:solidFill>
                <a:schemeClr val="tx1"/>
              </a:solidFill>
            </a:rPr>
            <a:t>Reflete Jezus iha ita nia moris</a:t>
          </a:r>
          <a:endParaRPr lang="es-ES" sz="16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-US" sz="1600" b="1" dirty="0" err="1">
              <a:solidFill>
                <a:schemeClr val="tx1"/>
              </a:solidFill>
            </a:rPr>
            <a:t>Simu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prezente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husi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Ninia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grasa</a:t>
          </a:r>
          <a:endParaRPr lang="es-ES" sz="16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9778" y="639578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4181" y="728862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90503" y="1919599"/>
          <a:ext cx="1482448" cy="1521714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“Tamba sa imi laiha fiar?” (Markus </a:t>
          </a:r>
          <a:r>
            <a:rPr lang="en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600" b="1" kern="1200" dirty="0"/>
            <a:t>)</a:t>
          </a:r>
          <a:endParaRPr lang="es-ES" sz="1600" kern="1200" dirty="0"/>
        </a:p>
      </dsp:txBody>
      <dsp:txXfrm>
        <a:off x="190503" y="1919599"/>
        <a:ext cx="1482448" cy="1521714"/>
      </dsp:txXfrm>
    </dsp:sp>
    <dsp:sp modelId="{1F6FB844-657E-401A-8421-034AC6EA11AD}">
      <dsp:nvSpPr>
        <dsp:cNvPr id="0" name=""/>
        <dsp:cNvSpPr/>
      </dsp:nvSpPr>
      <dsp:spPr>
        <a:xfrm>
          <a:off x="5291" y="107485"/>
          <a:ext cx="1537042" cy="5166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Apostlu sira nia fiar</a:t>
          </a:r>
          <a:endParaRPr lang="es-ES" sz="1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291" y="107485"/>
        <a:ext cx="1537042" cy="516681"/>
      </dsp:txXfrm>
    </dsp:sp>
    <dsp:sp modelId="{480D0FCD-E7DF-4D90-AD0E-23ED792B7859}">
      <dsp:nvSpPr>
        <dsp:cNvPr id="0" name=""/>
        <dsp:cNvSpPr/>
      </dsp:nvSpPr>
      <dsp:spPr>
        <a:xfrm>
          <a:off x="2038897" y="639578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13301" y="728862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236468" y="1949401"/>
          <a:ext cx="1408756" cy="1462110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“O ne’ebe iha fiar kiik oan!” </a:t>
          </a:r>
          <a:br>
            <a:rPr lang="es-ES" sz="1600" b="1" kern="1200" dirty="0"/>
          </a:br>
          <a:r>
            <a:rPr lang="en" sz="1600" b="1" kern="1200" dirty="0"/>
            <a:t>(Matius. 14:31)</a:t>
          </a:r>
          <a:endParaRPr lang="es-ES" sz="1600" kern="1200" dirty="0"/>
        </a:p>
      </dsp:txBody>
      <dsp:txXfrm>
        <a:off x="2236468" y="1949401"/>
        <a:ext cx="1408756" cy="1462110"/>
      </dsp:txXfrm>
    </dsp:sp>
    <dsp:sp modelId="{56B7292D-9731-4075-ADD4-E2A91D421C2C}">
      <dsp:nvSpPr>
        <dsp:cNvPr id="0" name=""/>
        <dsp:cNvSpPr/>
      </dsp:nvSpPr>
      <dsp:spPr>
        <a:xfrm>
          <a:off x="2038897" y="107485"/>
          <a:ext cx="1488070" cy="516681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Petrus nia fiar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8897" y="107485"/>
        <a:ext cx="1488070" cy="516681"/>
      </dsp:txXfrm>
    </dsp:sp>
    <dsp:sp modelId="{7CD9B7D2-5346-494E-909E-931407BEE132}">
      <dsp:nvSpPr>
        <dsp:cNvPr id="0" name=""/>
        <dsp:cNvSpPr/>
      </dsp:nvSpPr>
      <dsp:spPr>
        <a:xfrm>
          <a:off x="4025359" y="632343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9763" y="721627"/>
          <a:ext cx="1408756" cy="120533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222930" y="1942166"/>
          <a:ext cx="1408756" cy="1462110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en-US" sz="1600" b="1" kern="1200" dirty="0"/>
            <a:t>Mai </a:t>
          </a:r>
          <a:r>
            <a:rPr lang="en-US" sz="1600" b="1" kern="1200" dirty="0" err="1"/>
            <a:t>tulun</a:t>
          </a:r>
          <a:r>
            <a:rPr lang="en-US" sz="1600" b="1" kern="1200" dirty="0"/>
            <a:t> </a:t>
          </a:r>
          <a:r>
            <a:rPr lang="en-US" sz="1600" b="1" kern="1200" dirty="0" err="1"/>
            <a:t>hau</a:t>
          </a:r>
          <a:r>
            <a:rPr lang="en-US" sz="1600" b="1" kern="1200" dirty="0"/>
            <a:t> </a:t>
          </a:r>
          <a:r>
            <a:rPr lang="en-US" sz="1600" b="1" kern="1200" dirty="0" err="1"/>
            <a:t>nia</a:t>
          </a:r>
          <a:r>
            <a:rPr lang="en-US" sz="1600" b="1" kern="1200" dirty="0"/>
            <a:t> </a:t>
          </a:r>
          <a:r>
            <a:rPr lang="en-US" sz="1600" b="1" kern="1200" dirty="0" err="1"/>
            <a:t>fiar</a:t>
          </a:r>
          <a:r>
            <a:rPr lang="en-US" sz="1600" b="1" kern="1200" dirty="0"/>
            <a:t> </a:t>
          </a:r>
          <a:r>
            <a:rPr lang="en-US" sz="1600" b="1" kern="1200" dirty="0" err="1"/>
            <a:t>kiik</a:t>
          </a:r>
          <a:r>
            <a:rPr lang="en" sz="1600" b="1" kern="1200" dirty="0"/>
            <a:t>”               (Markus 9:24)</a:t>
          </a:r>
          <a:endParaRPr lang="es-ES" sz="1600" kern="1200" dirty="0"/>
        </a:p>
      </dsp:txBody>
      <dsp:txXfrm>
        <a:off x="4222930" y="1942166"/>
        <a:ext cx="1408756" cy="1462110"/>
      </dsp:txXfrm>
    </dsp:sp>
    <dsp:sp modelId="{F9DF30A9-7B6B-451C-B056-6355C95639B1}">
      <dsp:nvSpPr>
        <dsp:cNvPr id="0" name=""/>
        <dsp:cNvSpPr/>
      </dsp:nvSpPr>
      <dsp:spPr>
        <a:xfrm>
          <a:off x="4016081" y="107485"/>
          <a:ext cx="1506626" cy="502211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Aman nia fiar</a:t>
          </a:r>
          <a:endParaRPr lang="es-ES" sz="1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6081" y="107485"/>
        <a:ext cx="1506626" cy="502211"/>
      </dsp:txXfrm>
    </dsp:sp>
    <dsp:sp modelId="{D2AE9422-10DB-4BFB-A12C-EBB4A8DCAA2C}">
      <dsp:nvSpPr>
        <dsp:cNvPr id="0" name=""/>
        <dsp:cNvSpPr/>
      </dsp:nvSpPr>
      <dsp:spPr>
        <a:xfrm>
          <a:off x="6093821" y="639578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8225" y="728862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291392" y="1949401"/>
          <a:ext cx="1408756" cy="1462110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pl-PL" sz="1600" b="1" kern="1200" dirty="0"/>
            <a:t>Imi nia fiar boot tebes</a:t>
          </a:r>
          <a:r>
            <a:rPr lang="en" sz="1600" b="1" kern="1200" dirty="0"/>
            <a:t>” </a:t>
          </a:r>
          <a:br>
            <a:rPr lang="es-ES" sz="1600" b="1" kern="1200" dirty="0"/>
          </a:br>
          <a:r>
            <a:rPr lang="en" sz="1600" b="1" kern="1200" dirty="0"/>
            <a:t>(Matius 15:28)</a:t>
          </a:r>
          <a:endParaRPr lang="es-ES" sz="1600" kern="1200" dirty="0"/>
        </a:p>
      </dsp:txBody>
      <dsp:txXfrm>
        <a:off x="6291392" y="1949401"/>
        <a:ext cx="1408756" cy="1462110"/>
      </dsp:txXfrm>
    </dsp:sp>
    <dsp:sp modelId="{F943B3B9-DC10-4A5C-B0AC-A895FE8A8097}">
      <dsp:nvSpPr>
        <dsp:cNvPr id="0" name=""/>
        <dsp:cNvSpPr/>
      </dsp:nvSpPr>
      <dsp:spPr>
        <a:xfrm>
          <a:off x="6011821" y="122098"/>
          <a:ext cx="1652070" cy="516681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Feto Kanaan nia fiar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11821" y="122098"/>
        <a:ext cx="1652070" cy="516681"/>
      </dsp:txXfrm>
    </dsp:sp>
    <dsp:sp modelId="{6949DDE7-0AAF-4727-B609-554D3A4FEC99}">
      <dsp:nvSpPr>
        <dsp:cNvPr id="0" name=""/>
        <dsp:cNvSpPr/>
      </dsp:nvSpPr>
      <dsp:spPr>
        <a:xfrm>
          <a:off x="8150543" y="639578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6747" y="728862"/>
          <a:ext cx="1713752" cy="120533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2997" y="1951726"/>
          <a:ext cx="1741251" cy="1462110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en-US" sz="1600" b="1" kern="1200" dirty="0" err="1"/>
            <a:t>Hau</a:t>
          </a:r>
          <a:r>
            <a:rPr lang="en-US" sz="1600" b="1" kern="1200" dirty="0"/>
            <a:t> </a:t>
          </a:r>
          <a:r>
            <a:rPr lang="en-US" sz="1600" b="1" kern="1200" dirty="0" err="1"/>
            <a:t>seidauk</a:t>
          </a:r>
          <a:r>
            <a:rPr lang="en-US" sz="1600" b="1" kern="1200" dirty="0"/>
            <a:t> </a:t>
          </a:r>
          <a:r>
            <a:rPr lang="en-US" sz="1600" b="1" kern="1200" dirty="0" err="1"/>
            <a:t>hetan</a:t>
          </a:r>
          <a:r>
            <a:rPr lang="en-US" sz="1600" b="1" kern="1200" dirty="0"/>
            <a:t> </a:t>
          </a:r>
          <a:r>
            <a:rPr lang="en-US" sz="1600" b="1" kern="1200" dirty="0" err="1"/>
            <a:t>fiar</a:t>
          </a:r>
          <a:r>
            <a:rPr lang="en-US" sz="1600" b="1" kern="1200" dirty="0"/>
            <a:t> boot </a:t>
          </a:r>
          <a:r>
            <a:rPr lang="en-US" sz="1600" b="1" kern="1200" dirty="0" err="1"/>
            <a:t>hanesan</a:t>
          </a:r>
          <a:r>
            <a:rPr lang="en-US" sz="1600" b="1" kern="1200" dirty="0"/>
            <a:t> </a:t>
          </a:r>
          <a:r>
            <a:rPr lang="en-US" sz="1600" b="1" kern="1200" dirty="0" err="1"/>
            <a:t>ne'e</a:t>
          </a:r>
          <a:r>
            <a:rPr lang="en-US" sz="1600" b="1" kern="1200" dirty="0"/>
            <a:t> </a:t>
          </a:r>
          <a:r>
            <a:rPr lang="en-US" sz="1600" b="1" kern="1200" dirty="0" err="1"/>
            <a:t>iha</a:t>
          </a:r>
          <a:r>
            <a:rPr lang="en-US" sz="1600" b="1" kern="1200" dirty="0"/>
            <a:t> </a:t>
          </a:r>
          <a:r>
            <a:rPr lang="en-US" sz="1600" b="1" kern="1200" dirty="0" err="1"/>
            <a:t>Izraél</a:t>
          </a:r>
          <a:r>
            <a:rPr lang="en" sz="1600" b="1" kern="1200" dirty="0"/>
            <a:t>”                               (Lukas 7:9)</a:t>
          </a:r>
          <a:endParaRPr lang="es-ES" sz="1600" kern="1200" dirty="0"/>
        </a:p>
      </dsp:txBody>
      <dsp:txXfrm>
        <a:off x="8172997" y="1951726"/>
        <a:ext cx="1741251" cy="1462110"/>
      </dsp:txXfrm>
    </dsp:sp>
    <dsp:sp modelId="{B030FCF5-5111-4999-B91A-1424FECB2873}">
      <dsp:nvSpPr>
        <dsp:cNvPr id="0" name=""/>
        <dsp:cNvSpPr/>
      </dsp:nvSpPr>
      <dsp:spPr>
        <a:xfrm>
          <a:off x="8153005" y="107485"/>
          <a:ext cx="1711742" cy="516681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Senturiaun</a:t>
          </a:r>
          <a:r>
            <a:rPr lang="en-US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nia</a:t>
          </a:r>
          <a:r>
            <a:rPr lang="en-US" sz="1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Fiar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3005" y="107485"/>
        <a:ext cx="1711742" cy="516681"/>
      </dsp:txXfrm>
    </dsp:sp>
    <dsp:sp modelId="{CFAE7013-EE75-4F32-BF92-A4431AE5F6EA}">
      <dsp:nvSpPr>
        <dsp:cNvPr id="0" name=""/>
        <dsp:cNvSpPr/>
      </dsp:nvSpPr>
      <dsp:spPr>
        <a:xfrm>
          <a:off x="10403362" y="639578"/>
          <a:ext cx="0" cy="267852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7765" y="728862"/>
          <a:ext cx="1408756" cy="1205337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7765" y="1951726"/>
          <a:ext cx="1408756" cy="1462110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“</a:t>
          </a:r>
          <a:r>
            <a:rPr lang="it-IT" sz="1400" b="1" kern="1200" dirty="0"/>
            <a:t>ema ne'ebe nakonu ho fiar</a:t>
          </a:r>
          <a:r>
            <a:rPr lang="en" sz="1400" b="1" kern="1200" dirty="0"/>
            <a:t>”                   (Apostlu sira nia hahalok 6:5)</a:t>
          </a:r>
          <a:endParaRPr lang="es-ES" sz="1400" kern="1200" dirty="0"/>
        </a:p>
      </dsp:txBody>
      <dsp:txXfrm>
        <a:off x="10477765" y="1951726"/>
        <a:ext cx="1408756" cy="1462110"/>
      </dsp:txXfrm>
    </dsp:sp>
    <dsp:sp modelId="{BAFB1362-565C-45C5-9E03-9BA921416D73}">
      <dsp:nvSpPr>
        <dsp:cNvPr id="0" name=""/>
        <dsp:cNvSpPr/>
      </dsp:nvSpPr>
      <dsp:spPr>
        <a:xfrm>
          <a:off x="10403362" y="107485"/>
          <a:ext cx="1488070" cy="516681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Estefanus nia fiar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3362" y="107485"/>
        <a:ext cx="1488070" cy="516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46581" y="315981"/>
          <a:ext cx="2822932" cy="882166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Atu</a:t>
          </a:r>
          <a:r>
            <a:rPr lang="en-US" sz="1600" b="1" kern="1200" dirty="0"/>
            <a:t> </a:t>
          </a:r>
          <a:r>
            <a:rPr lang="en-US" sz="1600" b="1" kern="1200" dirty="0" err="1"/>
            <a:t>ezerse</a:t>
          </a:r>
          <a:r>
            <a:rPr lang="en-US" sz="1600" b="1" kern="1200" dirty="0"/>
            <a:t> </a:t>
          </a:r>
          <a:r>
            <a:rPr lang="en-US" sz="1600" b="1" kern="1200" dirty="0" err="1"/>
            <a:t>fiar</a:t>
          </a:r>
          <a:r>
            <a:rPr lang="en-US" sz="1600" b="1" kern="1200" dirty="0"/>
            <a:t>, </a:t>
          </a:r>
          <a:r>
            <a:rPr lang="en-US" sz="1600" b="1" kern="1200" dirty="0" err="1"/>
            <a:t>maski</a:t>
          </a:r>
          <a:r>
            <a:rPr lang="en-US" sz="1600" b="1" kern="1200" dirty="0"/>
            <a:t> </a:t>
          </a:r>
          <a:r>
            <a:rPr lang="en-US" sz="1600" b="1" kern="1200" dirty="0" err="1"/>
            <a:t>ida</a:t>
          </a:r>
          <a:r>
            <a:rPr lang="en-US" sz="1600" b="1" kern="1200" dirty="0"/>
            <a:t> </a:t>
          </a:r>
          <a:r>
            <a:rPr lang="en-US" sz="1600" b="1" kern="1200" dirty="0" err="1"/>
            <a:t>ne'e</a:t>
          </a:r>
          <a:r>
            <a:rPr lang="en-US" sz="1600" b="1" kern="1200" dirty="0"/>
            <a:t> </a:t>
          </a:r>
          <a:r>
            <a:rPr lang="en-US" sz="1600" b="1" kern="1200" dirty="0" err="1"/>
            <a:t>ki'ik</a:t>
          </a:r>
          <a:r>
            <a:rPr lang="en-US" sz="1600" b="1" kern="1200" dirty="0"/>
            <a:t>.</a:t>
          </a:r>
          <a:endParaRPr lang="es-ES" sz="1600" kern="1200" dirty="0"/>
        </a:p>
      </dsp:txBody>
      <dsp:txXfrm>
        <a:off x="146581" y="315981"/>
        <a:ext cx="2822932" cy="882166"/>
      </dsp:txXfrm>
    </dsp:sp>
    <dsp:sp modelId="{EF1C654A-1FC1-4582-A367-0477E89B3989}">
      <dsp:nvSpPr>
        <dsp:cNvPr id="0" name=""/>
        <dsp:cNvSpPr/>
      </dsp:nvSpPr>
      <dsp:spPr>
        <a:xfrm>
          <a:off x="53829" y="188557"/>
          <a:ext cx="617516" cy="92627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3286" y="315981"/>
          <a:ext cx="2822932" cy="882166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Estuda Biblia </a:t>
          </a:r>
          <a:br>
            <a:rPr lang="en" sz="1600" b="1" kern="1200" dirty="0"/>
          </a:br>
          <a:r>
            <a:rPr lang="en" sz="1600" b="1" kern="1200" dirty="0"/>
            <a:t>(Rom. 10:17)</a:t>
          </a:r>
          <a:endParaRPr lang="es-ES" sz="1600" kern="1200" dirty="0"/>
        </a:p>
      </dsp:txBody>
      <dsp:txXfrm>
        <a:off x="3313286" y="315981"/>
        <a:ext cx="2822932" cy="882166"/>
      </dsp:txXfrm>
    </dsp:sp>
    <dsp:sp modelId="{D0657339-4452-4381-9696-08768A9793E4}">
      <dsp:nvSpPr>
        <dsp:cNvPr id="0" name=""/>
        <dsp:cNvSpPr/>
      </dsp:nvSpPr>
      <dsp:spPr>
        <a:xfrm>
          <a:off x="3195667" y="188557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0" y="1350815"/>
          <a:ext cx="2866828" cy="84335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0960" rIns="60960" bIns="60960" numCol="1" spcCol="1270" anchor="ctr" anchorCtr="0">
          <a:noAutofit/>
        </a:bodyPr>
        <a:lstStyle/>
        <a:p>
          <a:pPr marL="180975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Husu ba Maromak atu aumenta tan</a:t>
          </a:r>
          <a:br>
            <a:rPr lang="en" sz="1600" b="1" kern="1200" dirty="0"/>
          </a:br>
          <a:r>
            <a:rPr lang="en" sz="1600" b="1" kern="1200" dirty="0"/>
            <a:t>(Lk. 17:5)</a:t>
          </a:r>
          <a:endParaRPr lang="es-ES" sz="1600" kern="1200" dirty="0"/>
        </a:p>
      </dsp:txBody>
      <dsp:txXfrm>
        <a:off x="0" y="1350815"/>
        <a:ext cx="2866828" cy="843351"/>
      </dsp:txXfrm>
    </dsp:sp>
    <dsp:sp modelId="{4CFB5C92-2025-4ADA-8309-F9DDDE058036}">
      <dsp:nvSpPr>
        <dsp:cNvPr id="0" name=""/>
        <dsp:cNvSpPr/>
      </dsp:nvSpPr>
      <dsp:spPr>
        <a:xfrm>
          <a:off x="0" y="1358783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24260" y="1426531"/>
          <a:ext cx="2822932" cy="8821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Keta monu ba duvida (Markus 9:23-24)</a:t>
          </a:r>
          <a:endParaRPr lang="es-ES" sz="1600" kern="1200" dirty="0"/>
        </a:p>
      </dsp:txBody>
      <dsp:txXfrm>
        <a:off x="3324260" y="1426531"/>
        <a:ext cx="2822932" cy="882166"/>
      </dsp:txXfrm>
    </dsp:sp>
    <dsp:sp modelId="{DE7FC900-5765-4183-91B0-93122DA942DB}">
      <dsp:nvSpPr>
        <dsp:cNvPr id="0" name=""/>
        <dsp:cNvSpPr/>
      </dsp:nvSpPr>
      <dsp:spPr>
        <a:xfrm>
          <a:off x="3206641" y="1299107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95832" y="2473158"/>
          <a:ext cx="2890597" cy="101000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Keta</a:t>
          </a:r>
          <a:r>
            <a:rPr lang="en-US" sz="1600" b="1" kern="1200" dirty="0"/>
            <a:t> </a:t>
          </a:r>
          <a:r>
            <a:rPr lang="en-US" sz="1600" b="1" kern="1200" dirty="0" err="1"/>
            <a:t>bazeia</a:t>
          </a:r>
          <a:r>
            <a:rPr lang="en-US" sz="1600" b="1" kern="1200" dirty="0"/>
            <a:t> </a:t>
          </a:r>
          <a:r>
            <a:rPr lang="en-US" sz="1600" b="1" kern="1200" dirty="0" err="1"/>
            <a:t>hau</a:t>
          </a:r>
          <a:r>
            <a:rPr lang="en-US" sz="1600" b="1" kern="1200" dirty="0"/>
            <a:t> </a:t>
          </a:r>
          <a:r>
            <a:rPr lang="en-US" sz="1600" b="1" kern="1200" dirty="0" err="1"/>
            <a:t>nia</a:t>
          </a:r>
          <a:r>
            <a:rPr lang="en-US" sz="1600" b="1" kern="1200" dirty="0"/>
            <a:t> </a:t>
          </a:r>
          <a:r>
            <a:rPr lang="en-US" sz="1600" b="1" kern="1200" dirty="0" err="1"/>
            <a:t>fiar</a:t>
          </a:r>
          <a:r>
            <a:rPr lang="en-US" sz="1600" b="1" kern="1200" dirty="0"/>
            <a:t> </a:t>
          </a:r>
          <a:r>
            <a:rPr lang="en-US" sz="1600" b="1" kern="1200" dirty="0" err="1"/>
            <a:t>ba</a:t>
          </a:r>
          <a:r>
            <a:rPr lang="en-US" sz="1600" b="1" kern="1200" dirty="0"/>
            <a:t> </a:t>
          </a:r>
          <a:r>
            <a:rPr lang="en-US" sz="1600" b="1" kern="1200" dirty="0" err="1"/>
            <a:t>ema</a:t>
          </a:r>
          <a:r>
            <a:rPr lang="en-US" sz="1600" b="1" kern="1200" dirty="0"/>
            <a:t> </a:t>
          </a:r>
          <a:r>
            <a:rPr lang="en-US" sz="1600" b="1" kern="1200" dirty="0" err="1"/>
            <a:t>seluk</a:t>
          </a:r>
          <a:r>
            <a:rPr lang="en-US" sz="1600" b="1" kern="1200" dirty="0"/>
            <a:t> </a:t>
          </a:r>
          <a:r>
            <a:rPr lang="en-US" sz="1600" b="1" kern="1200" dirty="0" err="1"/>
            <a:t>nia</a:t>
          </a:r>
          <a:r>
            <a:rPr lang="en-US" sz="1600" b="1" kern="1200" dirty="0"/>
            <a:t> </a:t>
          </a:r>
          <a:r>
            <a:rPr lang="en-US" sz="1600" b="1" kern="1200" dirty="0" err="1"/>
            <a:t>fiar</a:t>
          </a:r>
          <a:r>
            <a:rPr lang="en-US" sz="1600" b="1" kern="1200" dirty="0"/>
            <a:t> (Mt. 25:8)</a:t>
          </a:r>
          <a:endParaRPr lang="es-ES" sz="1600" kern="1200" dirty="0"/>
        </a:p>
      </dsp:txBody>
      <dsp:txXfrm>
        <a:off x="95832" y="2473158"/>
        <a:ext cx="2890597" cy="1010009"/>
      </dsp:txXfrm>
    </dsp:sp>
    <dsp:sp modelId="{DBEFF52B-2DD5-4E70-AFE3-2AD45871F679}">
      <dsp:nvSpPr>
        <dsp:cNvPr id="0" name=""/>
        <dsp:cNvSpPr/>
      </dsp:nvSpPr>
      <dsp:spPr>
        <a:xfrm>
          <a:off x="12045" y="2409656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30202" y="2742437"/>
          <a:ext cx="2822932" cy="618689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Hatan</a:t>
          </a:r>
          <a:r>
            <a:rPr lang="es-ES" sz="1600" b="1" kern="1200" dirty="0"/>
            <a:t> </a:t>
          </a:r>
          <a:r>
            <a:rPr lang="es-ES" sz="1600" b="1" kern="1200" dirty="0" err="1"/>
            <a:t>ba</a:t>
          </a:r>
          <a:r>
            <a:rPr lang="es-ES" sz="1600" b="1" kern="1200" dirty="0"/>
            <a:t> </a:t>
          </a:r>
          <a:r>
            <a:rPr lang="es-ES" sz="1600" b="1" kern="1200" dirty="0" err="1"/>
            <a:t>Espiritu</a:t>
          </a:r>
          <a:r>
            <a:rPr lang="es-ES" sz="1600" b="1" kern="1200" dirty="0"/>
            <a:t> </a:t>
          </a:r>
          <a:r>
            <a:rPr lang="es-ES" sz="1600" b="1" kern="1200" dirty="0" err="1"/>
            <a:t>Santu</a:t>
          </a:r>
          <a:r>
            <a:rPr lang="es-ES" sz="1600" b="1" kern="1200" dirty="0"/>
            <a:t> (Gal. 5:22)</a:t>
          </a:r>
          <a:endParaRPr lang="es-ES" sz="1600" kern="1200" dirty="0"/>
        </a:p>
      </dsp:txBody>
      <dsp:txXfrm>
        <a:off x="3330202" y="2742437"/>
        <a:ext cx="2822932" cy="618689"/>
      </dsp:txXfrm>
    </dsp:sp>
    <dsp:sp modelId="{0774E423-1125-4F5D-98B3-689912FAABA1}">
      <dsp:nvSpPr>
        <dsp:cNvPr id="0" name=""/>
        <dsp:cNvSpPr/>
      </dsp:nvSpPr>
      <dsp:spPr>
        <a:xfrm>
          <a:off x="3212583" y="2483275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50635" y="3714088"/>
          <a:ext cx="2901748" cy="87709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52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dirty="0"/>
            <a:t>Atu pratika hau nia fiar ho toman (2 Kor. 5:7)</a:t>
          </a:r>
          <a:endParaRPr lang="es-ES" sz="1600" kern="1200" dirty="0"/>
        </a:p>
      </dsp:txBody>
      <dsp:txXfrm>
        <a:off x="2150635" y="3714088"/>
        <a:ext cx="2901748" cy="877093"/>
      </dsp:txXfrm>
    </dsp:sp>
    <dsp:sp modelId="{75CB85F2-1236-43DE-B43D-C3EAE0C6F401}">
      <dsp:nvSpPr>
        <dsp:cNvPr id="0" name=""/>
        <dsp:cNvSpPr/>
      </dsp:nvSpPr>
      <dsp:spPr>
        <a:xfrm>
          <a:off x="2097318" y="3584127"/>
          <a:ext cx="617516" cy="92627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Sai obidiente ba Jezus ho nia liafuan sira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Presiza iha esperensia ho Jezus kada loron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Halo Jezus sai sentru iha ita nia moris lor-loron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Atu moris tuir ita nia fiar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Atu bazeia ita nia fiar ba Jezus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Reflete Jezus iha ita nia moris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Simu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prezente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husi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Ninia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grasa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101600" y="702266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MORIS HO FIAR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113045" y="2334944"/>
            <a:ext cx="4185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Lisaun da8 ba 23 Maiu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Jezus Kristu nia fiar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Ne’e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liafuan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ne’ebe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bolu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santu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hatudu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paiensia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halo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tuir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Maromak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ukunfuan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kaer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metin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fiar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iha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Jezus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Apokalipse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14:12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Fiar</a:t>
            </a:r>
            <a:r>
              <a:rPr lang="en-US" sz="1600" b="1" dirty="0"/>
              <a:t> </a:t>
            </a:r>
            <a:r>
              <a:rPr lang="en-US" sz="1600" b="1" dirty="0" err="1"/>
              <a:t>nain</a:t>
            </a:r>
            <a:r>
              <a:rPr lang="en-US" sz="1600" b="1" dirty="0"/>
              <a:t> </a:t>
            </a:r>
            <a:r>
              <a:rPr lang="en-US" sz="1600" b="1" dirty="0" err="1"/>
              <a:t>sira</a:t>
            </a:r>
            <a:r>
              <a:rPr lang="en-US" sz="1600" b="1" dirty="0"/>
              <a:t> </a:t>
            </a:r>
            <a:r>
              <a:rPr lang="en-US" sz="1600" b="1" dirty="0" err="1"/>
              <a:t>ne’ebe</a:t>
            </a:r>
            <a:r>
              <a:rPr lang="en-US" sz="1600" b="1" dirty="0"/>
              <a:t> </a:t>
            </a:r>
            <a:r>
              <a:rPr lang="en-US" sz="1600" b="1" dirty="0" err="1"/>
              <a:t>moris</a:t>
            </a:r>
            <a:r>
              <a:rPr lang="en-US" sz="1600" b="1" dirty="0"/>
              <a:t> </a:t>
            </a:r>
            <a:r>
              <a:rPr lang="en-US" sz="1600" b="1" dirty="0" err="1"/>
              <a:t>besik</a:t>
            </a:r>
            <a:r>
              <a:rPr lang="en-US" sz="1600" b="1" dirty="0"/>
              <a:t> </a:t>
            </a:r>
            <a:r>
              <a:rPr lang="en-US" sz="1600" b="1" dirty="0" err="1"/>
              <a:t>Jezus</a:t>
            </a:r>
            <a:r>
              <a:rPr lang="en-US" sz="1600" b="1" dirty="0"/>
              <a:t> </a:t>
            </a:r>
            <a:r>
              <a:rPr lang="en-US" sz="1600" b="1" dirty="0" err="1"/>
              <a:t>nia</a:t>
            </a:r>
            <a:r>
              <a:rPr lang="en-US" sz="1600" b="1" dirty="0"/>
              <a:t> </a:t>
            </a:r>
            <a:r>
              <a:rPr lang="en-US" sz="1600" b="1" dirty="0" err="1"/>
              <a:t>fila-fali</a:t>
            </a:r>
            <a:r>
              <a:rPr lang="en-US" sz="1600" b="1" dirty="0"/>
              <a:t> </a:t>
            </a:r>
            <a:r>
              <a:rPr lang="en-US" sz="1600" b="1" dirty="0" err="1"/>
              <a:t>distinge</a:t>
            </a:r>
            <a:r>
              <a:rPr lang="en-US" sz="1600" b="1" dirty="0"/>
              <a:t> ho </a:t>
            </a:r>
            <a:r>
              <a:rPr lang="en-US" sz="1600" b="1" dirty="0" err="1"/>
              <a:t>buat</a:t>
            </a:r>
            <a:r>
              <a:rPr lang="en-US" sz="1600" b="1" dirty="0"/>
              <a:t> </a:t>
            </a:r>
            <a:r>
              <a:rPr lang="en-US" sz="1600" b="1" dirty="0" err="1"/>
              <a:t>rua</a:t>
            </a:r>
            <a:r>
              <a:rPr lang="en-US" sz="1600" b="1" dirty="0"/>
              <a:t> </a:t>
            </a:r>
            <a:r>
              <a:rPr lang="en-US" sz="1600" b="1" dirty="0" err="1"/>
              <a:t>ne’ebe</a:t>
            </a:r>
            <a:r>
              <a:rPr lang="en-US" sz="1600" b="1" dirty="0"/>
              <a:t> </a:t>
            </a:r>
            <a:r>
              <a:rPr lang="en-US" sz="1600" b="1" dirty="0" err="1"/>
              <a:t>ita</a:t>
            </a:r>
            <a:r>
              <a:rPr lang="en-US" sz="1600" b="1" dirty="0"/>
              <a:t> </a:t>
            </a:r>
            <a:r>
              <a:rPr lang="en-US" sz="1600" b="1" dirty="0" err="1"/>
              <a:t>tenke</a:t>
            </a:r>
            <a:r>
              <a:rPr lang="en-US" sz="1600" b="1" dirty="0"/>
              <a:t> “</a:t>
            </a:r>
            <a:r>
              <a:rPr lang="en-US" sz="1600" b="1" dirty="0" err="1"/>
              <a:t>mantein</a:t>
            </a:r>
            <a:r>
              <a:rPr lang="en-US" sz="1600" b="1" dirty="0"/>
              <a:t>” (</a:t>
            </a:r>
            <a:r>
              <a:rPr lang="en-US" sz="1600" b="1" dirty="0" err="1"/>
              <a:t>katak</a:t>
            </a:r>
            <a:r>
              <a:rPr lang="en-US" sz="1600" b="1" dirty="0"/>
              <a:t>, </a:t>
            </a:r>
            <a:r>
              <a:rPr lang="en-US" sz="1600" b="1" dirty="0" err="1"/>
              <a:t>obedese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kumpre</a:t>
            </a:r>
            <a:r>
              <a:rPr lang="en-US" sz="1600" b="1" dirty="0"/>
              <a:t>): </a:t>
            </a:r>
            <a:r>
              <a:rPr lang="en-US" sz="1600" b="1" dirty="0" err="1"/>
              <a:t>ukunfuan</a:t>
            </a:r>
            <a:r>
              <a:rPr lang="en-US" sz="1600" b="1" dirty="0"/>
              <a:t> </a:t>
            </a:r>
            <a:r>
              <a:rPr lang="en-US" sz="1600" b="1" dirty="0" err="1"/>
              <a:t>sira</a:t>
            </a:r>
            <a:r>
              <a:rPr lang="en-US" sz="1600" b="1" dirty="0"/>
              <a:t> no </a:t>
            </a:r>
            <a:r>
              <a:rPr lang="en-US" sz="1600" b="1" dirty="0" err="1"/>
              <a:t>Jezus</a:t>
            </a:r>
            <a:r>
              <a:rPr lang="en-US" sz="1600" b="1" dirty="0"/>
              <a:t> </a:t>
            </a:r>
            <a:r>
              <a:rPr lang="en-US" sz="1600" b="1" dirty="0" err="1"/>
              <a:t>nia</a:t>
            </a:r>
            <a:r>
              <a:rPr lang="en-US" sz="1600" b="1" dirty="0"/>
              <a:t> </a:t>
            </a:r>
            <a:r>
              <a:rPr lang="en-US" sz="1600" b="1" dirty="0" err="1"/>
              <a:t>fiar</a:t>
            </a:r>
            <a:r>
              <a:rPr lang="en-US" sz="1600" b="1" dirty="0"/>
              <a:t> (</a:t>
            </a:r>
            <a:r>
              <a:rPr lang="en-US" sz="1600" b="1" dirty="0" err="1"/>
              <a:t>Apok</a:t>
            </a:r>
            <a:r>
              <a:rPr lang="en-US" sz="1600" b="1" dirty="0"/>
              <a:t>. 14,12).</a:t>
            </a:r>
            <a:endParaRPr lang="en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214469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631505"/>
            <a:ext cx="525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/>
              <a:t>Hodi iha fiar ba Jezus, ita hetan justifikasaun (Roma 5:1), santifikadu (Apostlu sira nia hahalok 26:18), no sai Maromak nia oan sira (Joao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6200" y="1492485"/>
            <a:ext cx="4392869" cy="3937175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Ukunfuan</a:t>
            </a:r>
            <a:r>
              <a:rPr lang="en-US" sz="1600" b="1" dirty="0">
                <a:solidFill>
                  <a:srgbClr val="000000"/>
                </a:solidFill>
              </a:rPr>
              <a:t> no </a:t>
            </a:r>
            <a:r>
              <a:rPr lang="en-US" sz="1600" b="1" dirty="0" err="1">
                <a:solidFill>
                  <a:srgbClr val="000000"/>
                </a:solidFill>
              </a:rPr>
              <a:t>Evanjellu</a:t>
            </a:r>
            <a:r>
              <a:rPr lang="en-US" sz="1600" b="1" dirty="0">
                <a:solidFill>
                  <a:srgbClr val="000000"/>
                </a:solidFill>
              </a:rPr>
              <a:t> (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) </a:t>
            </a:r>
            <a:r>
              <a:rPr lang="en-US" sz="1600" b="1" dirty="0" err="1">
                <a:solidFill>
                  <a:srgbClr val="000000"/>
                </a:solidFill>
              </a:rPr>
              <a:t>la’o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hamutuk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r>
              <a:rPr lang="en-US" sz="1600" b="1" dirty="0" err="1">
                <a:solidFill>
                  <a:srgbClr val="000000"/>
                </a:solidFill>
              </a:rPr>
              <a:t>Ema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labele</a:t>
            </a:r>
            <a:r>
              <a:rPr lang="en-US" sz="1600" b="1" dirty="0">
                <a:solidFill>
                  <a:srgbClr val="000000"/>
                </a:solidFill>
              </a:rPr>
              <a:t> halo </a:t>
            </a:r>
            <a:r>
              <a:rPr lang="en-US" sz="1600" b="1" dirty="0" err="1">
                <a:solidFill>
                  <a:srgbClr val="000000"/>
                </a:solidFill>
              </a:rPr>
              <a:t>tuir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laho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, no </a:t>
            </a:r>
            <a:r>
              <a:rPr lang="en-US" sz="1600" b="1" dirty="0" err="1">
                <a:solidFill>
                  <a:srgbClr val="000000"/>
                </a:solidFill>
              </a:rPr>
              <a:t>mos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labele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laho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obedese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r>
              <a:rPr lang="en-US" sz="1600" b="1" dirty="0" err="1">
                <a:solidFill>
                  <a:srgbClr val="000000"/>
                </a:solidFill>
              </a:rPr>
              <a:t>Maibe</a:t>
            </a:r>
            <a:r>
              <a:rPr lang="en-US" sz="1600" b="1" dirty="0">
                <a:solidFill>
                  <a:srgbClr val="000000"/>
                </a:solidFill>
              </a:rPr>
              <a:t> "</a:t>
            </a:r>
            <a:r>
              <a:rPr lang="en-US" sz="1600" b="1" dirty="0" err="1">
                <a:solidFill>
                  <a:srgbClr val="000000"/>
                </a:solidFill>
              </a:rPr>
              <a:t>Jezus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" </a:t>
            </a:r>
            <a:r>
              <a:rPr lang="en-US" sz="1600" b="1" dirty="0" err="1">
                <a:solidFill>
                  <a:srgbClr val="000000"/>
                </a:solidFill>
              </a:rPr>
              <a:t>signifika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saida</a:t>
            </a:r>
            <a:r>
              <a:rPr lang="en-US" sz="1600" b="1" dirty="0">
                <a:solidFill>
                  <a:srgbClr val="000000"/>
                </a:solidFill>
              </a:rPr>
              <a:t>?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"</a:t>
            </a:r>
            <a:r>
              <a:rPr lang="en-US" sz="2800" b="1" dirty="0" err="1">
                <a:latin typeface="Constantia" panose="02030602050306030303" pitchFamily="18" charset="0"/>
              </a:rPr>
              <a:t>Entaun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Jezus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orienta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tuir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dalan</a:t>
            </a:r>
            <a:r>
              <a:rPr lang="en-US" sz="2800" b="1" dirty="0">
                <a:latin typeface="Constantia" panose="02030602050306030303" pitchFamily="18" charset="0"/>
              </a:rPr>
              <a:t> loos </a:t>
            </a:r>
            <a:r>
              <a:rPr lang="en-US" sz="2800" b="1" dirty="0" err="1">
                <a:latin typeface="Constantia" panose="02030602050306030303" pitchFamily="18" charset="0"/>
              </a:rPr>
              <a:t>liu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pasu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bele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hetan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konfiansa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forsa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hakat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ida-idak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tanba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bele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serteza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katak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nia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liman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Ninian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bele</a:t>
            </a:r>
            <a:r>
              <a:rPr lang="en-US" sz="2800" b="1" dirty="0">
                <a:latin typeface="Constantia" panose="02030602050306030303" pitchFamily="18" charset="0"/>
              </a:rPr>
              <a:t> "</a:t>
            </a:r>
            <a:r>
              <a:rPr lang="en-US" sz="2800" b="1" dirty="0" err="1">
                <a:latin typeface="Constantia" panose="02030602050306030303" pitchFamily="18" charset="0"/>
              </a:rPr>
              <a:t>halai</a:t>
            </a:r>
            <a:r>
              <a:rPr lang="en-US" sz="2800" b="1" dirty="0">
                <a:latin typeface="Constantia" panose="02030602050306030303" pitchFamily="18" charset="0"/>
              </a:rPr>
              <a:t> no la </a:t>
            </a:r>
            <a:r>
              <a:rPr lang="en-US" sz="2800" b="1" dirty="0" err="1">
                <a:latin typeface="Constantia" panose="02030602050306030303" pitchFamily="18" charset="0"/>
              </a:rPr>
              <a:t>kole</a:t>
            </a:r>
            <a:r>
              <a:rPr lang="en-US" sz="2800" b="1" dirty="0">
                <a:latin typeface="Constantia" panose="02030602050306030303" pitchFamily="18" charset="0"/>
              </a:rPr>
              <a:t>,"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bele</a:t>
            </a:r>
            <a:r>
              <a:rPr lang="en-US" sz="2800" b="1" dirty="0">
                <a:latin typeface="Constantia" panose="02030602050306030303" pitchFamily="18" charset="0"/>
              </a:rPr>
              <a:t> "</a:t>
            </a:r>
            <a:r>
              <a:rPr lang="en-US" sz="2800" b="1" dirty="0" err="1">
                <a:latin typeface="Constantia" panose="02030602050306030303" pitchFamily="18" charset="0"/>
              </a:rPr>
              <a:t>lao</a:t>
            </a:r>
            <a:r>
              <a:rPr lang="en-US" sz="2800" b="1" dirty="0">
                <a:latin typeface="Constantia" panose="02030602050306030303" pitchFamily="18" charset="0"/>
              </a:rPr>
              <a:t> no la </a:t>
            </a:r>
            <a:r>
              <a:rPr lang="en-US" sz="2800" b="1" dirty="0" err="1">
                <a:latin typeface="Constantia" panose="02030602050306030303" pitchFamily="18" charset="0"/>
              </a:rPr>
              <a:t>kole</a:t>
            </a:r>
            <a:r>
              <a:rPr lang="en-US" sz="2800" b="1" dirty="0">
                <a:latin typeface="Constantia" panose="02030602050306030303" pitchFamily="18" charset="0"/>
              </a:rPr>
              <a:t>," </a:t>
            </a:r>
            <a:r>
              <a:rPr lang="en-US" sz="2800" b="1" dirty="0" err="1">
                <a:latin typeface="Constantia" panose="02030602050306030303" pitchFamily="18" charset="0"/>
              </a:rPr>
              <a:t>tanba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bele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haree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fiar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katak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nia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liman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nian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sei</a:t>
            </a:r>
            <a:r>
              <a:rPr lang="en-US" sz="2800" b="1" dirty="0">
                <a:latin typeface="Constantia" panose="02030602050306030303" pitchFamily="18" charset="0"/>
              </a:rPr>
              <a:t> la </a:t>
            </a:r>
            <a:r>
              <a:rPr lang="en-US" sz="2800" b="1" dirty="0" err="1">
                <a:latin typeface="Constantia" panose="02030602050306030303" pitchFamily="18" charset="0"/>
              </a:rPr>
              <a:t>mout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laran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tun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dezkorajamentu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</a:t>
            </a:r>
            <a:r>
              <a:rPr lang="en-US" sz="2800" b="1" dirty="0">
                <a:latin typeface="Constantia" panose="02030602050306030303" pitchFamily="18" charset="0"/>
              </a:rPr>
              <a:t> boot </a:t>
            </a:r>
            <a:r>
              <a:rPr lang="en-US" sz="2800" b="1" dirty="0" err="1">
                <a:latin typeface="Constantia" panose="02030602050306030303" pitchFamily="18" charset="0"/>
              </a:rPr>
              <a:t>kontinua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hodi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hatene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Nai</a:t>
            </a:r>
            <a:r>
              <a:rPr lang="en-US" sz="2800" b="1" dirty="0">
                <a:latin typeface="Constantia" panose="02030602050306030303" pitchFamily="18" charset="0"/>
              </a:rPr>
              <a:t>, o </a:t>
            </a:r>
            <a:r>
              <a:rPr lang="en-US" sz="2800" b="1" dirty="0" err="1">
                <a:latin typeface="Constantia" panose="02030602050306030303" pitchFamily="18" charset="0"/>
              </a:rPr>
              <a:t>sei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garantia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katak</a:t>
            </a:r>
            <a:r>
              <a:rPr lang="en-US" sz="2800" b="1" dirty="0">
                <a:latin typeface="Constantia" panose="02030602050306030303" pitchFamily="18" charset="0"/>
              </a:rPr>
              <a:t> Nia </a:t>
            </a:r>
            <a:r>
              <a:rPr lang="en-US" sz="2800" b="1" dirty="0" err="1">
                <a:latin typeface="Constantia" panose="02030602050306030303" pitchFamily="18" charset="0"/>
              </a:rPr>
              <a:t>ne'ebe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nunka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abandona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ne'ebe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tomak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iha</a:t>
            </a:r>
            <a:r>
              <a:rPr lang="en-US" sz="2800" b="1" dirty="0">
                <a:latin typeface="Constantia" panose="02030602050306030303" pitchFamily="18" charset="0"/>
              </a:rPr>
              <a:t> Nia </a:t>
            </a:r>
            <a:r>
              <a:rPr lang="en-US" sz="2800" b="1" dirty="0" err="1">
                <a:latin typeface="Constantia" panose="02030602050306030303" pitchFamily="18" charset="0"/>
              </a:rPr>
              <a:t>mak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nia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Tulun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nain</a:t>
            </a:r>
            <a:r>
              <a:rPr lang="en-US" sz="2800" b="1" dirty="0">
                <a:latin typeface="Constantia" panose="02030602050306030303" pitchFamily="18" charset="0"/>
              </a:rPr>
              <a:t> be-</a:t>
            </a:r>
            <a:r>
              <a:rPr lang="en-US" sz="2800" b="1" dirty="0" err="1">
                <a:latin typeface="Constantia" panose="02030602050306030303" pitchFamily="18" charset="0"/>
              </a:rPr>
              <a:t>beik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Agora,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fiar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mak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laran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metin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ba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buat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sira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ne’ebe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ita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espera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atu</a:t>
            </a:r>
            <a:r>
              <a:rPr kumimoji="0" lang="en-US" sz="3600" b="1" i="0" u="none" strike="noStrike" kern="1200" cap="none" spc="0" normalizeH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simu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hatudu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realidade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kona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ba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buat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sira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ne’ebe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ita</a:t>
            </a:r>
            <a:r>
              <a:rPr lang="en-US" sz="36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la hare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Hebrews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11:1, </a:t>
            </a:r>
            <a:r>
              <a:rPr kumimoji="0" lang="es-ES" sz="20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NLT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Tipu diferente fiar: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Fiar no sinal sira</a:t>
            </a:r>
          </a:p>
          <a:p>
            <a:pPr lvl="1">
              <a:spcBef>
                <a:spcPts val="600"/>
              </a:spcBef>
            </a:pPr>
            <a:r>
              <a:rPr lang="en-US" b="1" dirty="0" err="1"/>
              <a:t>Sasukat</a:t>
            </a:r>
            <a:r>
              <a:rPr lang="en-US" b="1" dirty="0"/>
              <a:t> </a:t>
            </a:r>
            <a:r>
              <a:rPr lang="en-US" b="1" dirty="0" err="1"/>
              <a:t>fiar</a:t>
            </a:r>
            <a:r>
              <a:rPr lang="en-US" b="1" dirty="0"/>
              <a:t> </a:t>
            </a:r>
            <a:r>
              <a:rPr lang="en-US" b="1" dirty="0" err="1"/>
              <a:t>nian</a:t>
            </a:r>
            <a:r>
              <a:rPr lang="en-US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Fiar no sentimentu</a:t>
            </a:r>
          </a:p>
          <a:p>
            <a:pPr>
              <a:spcBef>
                <a:spcPts val="18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Saida mak fiar?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Definisaun no dezenzolvimentu fiar nian</a:t>
            </a:r>
          </a:p>
          <a:p>
            <a:pPr lvl="1">
              <a:spcBef>
                <a:spcPts val="600"/>
              </a:spcBef>
            </a:pPr>
            <a:r>
              <a:rPr lang="en" b="1" dirty="0"/>
              <a:t>Jezus Kristu nia fiar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Konhesementu kona ba Maromak, estuda Biblia, no orasaun </a:t>
            </a:r>
            <a:r>
              <a:rPr lang="en-US" sz="1600" b="1" dirty="0" err="1"/>
              <a:t>tenke</a:t>
            </a:r>
            <a:r>
              <a:rPr lang="en-US" sz="1600" b="1" dirty="0"/>
              <a:t> </a:t>
            </a:r>
            <a:r>
              <a:rPr lang="en-US" sz="1600" b="1" dirty="0" err="1"/>
              <a:t>iha</a:t>
            </a:r>
            <a:r>
              <a:rPr lang="en-US" sz="1600" b="1" dirty="0"/>
              <a:t> </a:t>
            </a:r>
            <a:r>
              <a:rPr lang="en-US" sz="1600" b="1" dirty="0" err="1"/>
              <a:t>elementu</a:t>
            </a:r>
            <a:r>
              <a:rPr lang="en-US" sz="1600" b="1" dirty="0"/>
              <a:t> </a:t>
            </a:r>
            <a:r>
              <a:rPr lang="en-US" sz="1600" b="1" dirty="0" err="1"/>
              <a:t>komun</a:t>
            </a:r>
            <a:r>
              <a:rPr lang="en-US" sz="1600" b="1" dirty="0"/>
              <a:t> </a:t>
            </a:r>
            <a:r>
              <a:rPr lang="en-US" sz="1600" b="1" dirty="0" err="1"/>
              <a:t>ida</a:t>
            </a:r>
            <a:r>
              <a:rPr lang="en-US" sz="1600" b="1" dirty="0"/>
              <a:t> </a:t>
            </a:r>
            <a:r>
              <a:rPr lang="en-US" sz="1600" b="1" dirty="0" err="1"/>
              <a:t>atu</a:t>
            </a:r>
            <a:r>
              <a:rPr lang="en-US" sz="1600" b="1" dirty="0"/>
              <a:t> </a:t>
            </a:r>
            <a:r>
              <a:rPr lang="en-US" sz="1600" b="1" dirty="0" err="1"/>
              <a:t>bele</a:t>
            </a:r>
            <a:r>
              <a:rPr lang="en-US" sz="1600" b="1" dirty="0"/>
              <a:t> </a:t>
            </a:r>
            <a:r>
              <a:rPr lang="en-US" sz="1600" b="1" dirty="0" err="1"/>
              <a:t>sai</a:t>
            </a:r>
            <a:r>
              <a:rPr lang="en-US" sz="1600" b="1" dirty="0"/>
              <a:t> </a:t>
            </a:r>
            <a:r>
              <a:rPr lang="en-US" sz="1600" b="1" dirty="0" err="1"/>
              <a:t>elementu</a:t>
            </a:r>
            <a:r>
              <a:rPr lang="en-US" sz="1600" b="1" dirty="0"/>
              <a:t> </a:t>
            </a:r>
            <a:r>
              <a:rPr lang="en-US" sz="1600" b="1" dirty="0" err="1"/>
              <a:t>transformador</a:t>
            </a:r>
            <a:r>
              <a:rPr lang="en-US" sz="1600" b="1" dirty="0"/>
              <a:t> </a:t>
            </a:r>
            <a:r>
              <a:rPr lang="en-US" sz="1600" b="1" dirty="0" err="1"/>
              <a:t>iha</a:t>
            </a:r>
            <a:r>
              <a:rPr lang="en-US" sz="1600" b="1" dirty="0"/>
              <a:t> </a:t>
            </a:r>
            <a:r>
              <a:rPr lang="en-US" sz="1600" b="1" dirty="0" err="1"/>
              <a:t>ita</a:t>
            </a:r>
            <a:r>
              <a:rPr lang="en-US" sz="1600" b="1" dirty="0"/>
              <a:t> </a:t>
            </a:r>
            <a:r>
              <a:rPr lang="en-US" sz="1600" b="1" dirty="0" err="1"/>
              <a:t>nia</a:t>
            </a:r>
            <a:r>
              <a:rPr lang="en-US" sz="1600" b="1" dirty="0"/>
              <a:t> </a:t>
            </a:r>
            <a:r>
              <a:rPr lang="en-US" sz="1600" b="1" dirty="0" err="1"/>
              <a:t>moris</a:t>
            </a:r>
            <a:r>
              <a:rPr lang="en-US" sz="1600" b="1" dirty="0"/>
              <a:t>: </a:t>
            </a:r>
            <a:r>
              <a:rPr lang="en-US" sz="1600" b="1" dirty="0" err="1"/>
              <a:t>fiar</a:t>
            </a:r>
            <a:r>
              <a:rPr lang="en-US" sz="1600" b="1" dirty="0"/>
              <a:t>.</a:t>
            </a:r>
            <a:endParaRPr lang="en" sz="1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74939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526728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13370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162438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87248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28568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Maibe ho fir, sira sei sai elementu ne’ebe forsa ne’ebe sei lori ita ba esperensia foho tutun espiritual: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“buat hotu-hotu iha posibilidade ba nia ne’ebe fiar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(Markus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Se laiha</a:t>
            </a:r>
            <a:r>
              <a:rPr kumimoji="0" lang="en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 fiar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, elementu sira ne’e sai hanesa</a:t>
            </a:r>
            <a:r>
              <a:rPr lang="en" sz="1600" b="1" dirty="0">
                <a:solidFill>
                  <a:srgbClr val="000000"/>
                </a:solidFill>
                <a:latin typeface="Aptos" panose="02110004020202020204"/>
              </a:rPr>
              <a:t>n elementu deit </a:t>
            </a:r>
            <a:r>
              <a:rPr lang="en-US" sz="1600" b="1" dirty="0" err="1">
                <a:solidFill>
                  <a:srgbClr val="000000"/>
                </a:solidFill>
              </a:rPr>
              <a:t>ka</a:t>
            </a:r>
            <a:r>
              <a:rPr lang="en-US" sz="1600" b="1" dirty="0">
                <a:solidFill>
                  <a:srgbClr val="000000"/>
                </a:solidFill>
              </a:rPr>
              <a:t> ritual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laiha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signifikadu</a:t>
            </a:r>
            <a:r>
              <a:rPr lang="en-US" sz="16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713850"/>
            <a:ext cx="1004856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TIPU DIFERENTE FIAR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FIAR NO SINAL SIRA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 ‘Jezus dehan ba nia, “se karik imi la hare sinal no milagre sira, imi sei la fiar.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(Joao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Sinal</a:t>
            </a:r>
            <a:r>
              <a:rPr lang="en-US" sz="1600" b="1" dirty="0"/>
              <a:t> </a:t>
            </a:r>
            <a:r>
              <a:rPr lang="en-US" sz="1600" b="1" dirty="0" err="1"/>
              <a:t>mak</a:t>
            </a:r>
            <a:r>
              <a:rPr lang="en-US" sz="1600" b="1" dirty="0"/>
              <a:t> </a:t>
            </a:r>
            <a:r>
              <a:rPr lang="en-US" sz="1600" b="1" dirty="0" err="1"/>
              <a:t>marka</a:t>
            </a:r>
            <a:r>
              <a:rPr lang="en-US" sz="1600" b="1" dirty="0"/>
              <a:t> </a:t>
            </a:r>
            <a:r>
              <a:rPr lang="en-US" sz="1600" b="1" dirty="0" err="1"/>
              <a:t>distintivu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demonstrasaun</a:t>
            </a:r>
            <a:r>
              <a:rPr lang="en-US" sz="1600" b="1" dirty="0"/>
              <a:t> </a:t>
            </a:r>
            <a:r>
              <a:rPr lang="en-US" sz="1600" b="1" dirty="0" err="1"/>
              <a:t>neʼebe</a:t>
            </a:r>
            <a:r>
              <a:rPr lang="en-US" sz="1600" b="1" dirty="0"/>
              <a:t> </a:t>
            </a:r>
            <a:r>
              <a:rPr lang="en-US" sz="1600" b="1" dirty="0" err="1"/>
              <a:t>fo</a:t>
            </a:r>
            <a:r>
              <a:rPr lang="en-US" sz="1600" b="1" dirty="0"/>
              <a:t> </a:t>
            </a:r>
            <a:r>
              <a:rPr lang="en-US" sz="1600" b="1" dirty="0" err="1"/>
              <a:t>atu</a:t>
            </a:r>
            <a:r>
              <a:rPr lang="en-US" sz="1600" b="1" dirty="0"/>
              <a:t> </a:t>
            </a:r>
            <a:r>
              <a:rPr lang="en-US" sz="1600" b="1" dirty="0" err="1"/>
              <a:t>konfirma</a:t>
            </a:r>
            <a:r>
              <a:rPr lang="en-US" sz="1600" b="1" dirty="0"/>
              <a:t> </a:t>
            </a:r>
            <a:r>
              <a:rPr lang="en-US" sz="1600" b="1" dirty="0" err="1"/>
              <a:t>mensajen</a:t>
            </a:r>
            <a:r>
              <a:rPr lang="en-US" sz="1600" b="1" dirty="0"/>
              <a:t> </a:t>
            </a:r>
            <a:r>
              <a:rPr lang="en-US" sz="1600" b="1" dirty="0" err="1"/>
              <a:t>neʼebe</a:t>
            </a:r>
            <a:r>
              <a:rPr lang="en-US" sz="1600" b="1" dirty="0"/>
              <a:t> </a:t>
            </a:r>
            <a:r>
              <a:rPr lang="en-US" sz="1600" b="1" dirty="0" err="1"/>
              <a:t>inspiradu</a:t>
            </a:r>
            <a:r>
              <a:rPr lang="en-US" sz="1600" b="1" dirty="0"/>
              <a:t> </a:t>
            </a:r>
            <a:r>
              <a:rPr lang="en-US" sz="1600" b="1" dirty="0" err="1"/>
              <a:t>ka</a:t>
            </a:r>
            <a:r>
              <a:rPr lang="en-US" sz="1600" b="1" dirty="0"/>
              <a:t> </a:t>
            </a:r>
            <a:r>
              <a:rPr lang="en-US" sz="1600" b="1" dirty="0" err="1"/>
              <a:t>atu</a:t>
            </a:r>
            <a:r>
              <a:rPr lang="en-US" sz="1600" b="1" dirty="0"/>
              <a:t> </a:t>
            </a:r>
            <a:r>
              <a:rPr lang="en-US" sz="1600" b="1" dirty="0" err="1"/>
              <a:t>apoia</a:t>
            </a:r>
            <a:r>
              <a:rPr lang="en-US" sz="1600" b="1" dirty="0"/>
              <a:t> </a:t>
            </a:r>
            <a:r>
              <a:rPr lang="en-US" sz="1600" b="1" dirty="0" err="1"/>
              <a:t>autoridade</a:t>
            </a:r>
            <a:r>
              <a:rPr lang="en-US" sz="1600" b="1" dirty="0"/>
              <a:t> </a:t>
            </a:r>
            <a:r>
              <a:rPr lang="en-US" sz="1600" b="1" dirty="0" err="1"/>
              <a:t>divina</a:t>
            </a:r>
            <a:r>
              <a:rPr lang="en-US" sz="1600" b="1" dirty="0"/>
              <a:t>. </a:t>
            </a:r>
            <a:r>
              <a:rPr lang="en-US" sz="1600" b="1" dirty="0" err="1"/>
              <a:t>Maski</a:t>
            </a:r>
            <a:r>
              <a:rPr lang="en-US" sz="1600" b="1" dirty="0"/>
              <a:t> </a:t>
            </a:r>
            <a:r>
              <a:rPr lang="en-US" sz="1600" b="1" dirty="0" err="1"/>
              <a:t>sinal</a:t>
            </a:r>
            <a:r>
              <a:rPr lang="en-US" sz="1600" b="1" dirty="0"/>
              <a:t> </a:t>
            </a:r>
            <a:r>
              <a:rPr lang="en-US" sz="1600" b="1" dirty="0" err="1"/>
              <a:t>ida</a:t>
            </a:r>
            <a:r>
              <a:rPr lang="en-US" sz="1600" b="1" dirty="0"/>
              <a:t> </a:t>
            </a:r>
            <a:r>
              <a:rPr lang="en-US" sz="1600" b="1" dirty="0" err="1"/>
              <a:t>jeralmente</a:t>
            </a:r>
            <a:r>
              <a:rPr lang="en-US" sz="1600" b="1" dirty="0"/>
              <a:t> </a:t>
            </a:r>
            <a:r>
              <a:rPr lang="en-US" sz="1600" b="1" dirty="0" err="1"/>
              <a:t>komprende</a:t>
            </a:r>
            <a:r>
              <a:rPr lang="en-US" sz="1600" b="1" dirty="0"/>
              <a:t> </a:t>
            </a:r>
            <a:r>
              <a:rPr lang="en-US" sz="1600" b="1" dirty="0" err="1"/>
              <a:t>hanesan</a:t>
            </a:r>
            <a:r>
              <a:rPr lang="en-US" sz="1600" b="1" dirty="0"/>
              <a:t> </a:t>
            </a:r>
            <a:r>
              <a:rPr lang="en-US" sz="1600" b="1" dirty="0" err="1"/>
              <a:t>eventu</a:t>
            </a:r>
            <a:r>
              <a:rPr lang="en-US" sz="1600" b="1" dirty="0"/>
              <a:t> </a:t>
            </a:r>
            <a:r>
              <a:rPr lang="en-US" sz="1600" b="1" dirty="0" err="1"/>
              <a:t>milagre</a:t>
            </a:r>
            <a:r>
              <a:rPr lang="en-US" sz="1600" b="1" dirty="0"/>
              <a:t> </a:t>
            </a:r>
            <a:r>
              <a:rPr lang="en-US" sz="1600" b="1" dirty="0" err="1"/>
              <a:t>ida</a:t>
            </a:r>
            <a:r>
              <a:rPr lang="en-US" sz="1600" b="1" dirty="0"/>
              <a:t> </a:t>
            </a:r>
            <a:r>
              <a:rPr lang="en-US" sz="1600" b="1" dirty="0" err="1"/>
              <a:t>hanesan</a:t>
            </a:r>
            <a:r>
              <a:rPr lang="en-US" sz="1600" b="1" dirty="0"/>
              <a:t> </a:t>
            </a:r>
            <a:r>
              <a:rPr lang="en-US" sz="1600" b="1" dirty="0" err="1"/>
              <a:t>kazamentu</a:t>
            </a:r>
            <a:r>
              <a:rPr lang="en-US" sz="1600" b="1" dirty="0"/>
              <a:t> </a:t>
            </a:r>
            <a:r>
              <a:rPr lang="en-US" sz="1600" b="1" dirty="0" err="1"/>
              <a:t>iha</a:t>
            </a:r>
            <a:r>
              <a:rPr lang="en-US" sz="1600" b="1" dirty="0"/>
              <a:t> Kana (Joao 2:11) </a:t>
            </a:r>
            <a:r>
              <a:rPr lang="en-US" sz="1600" b="1" dirty="0" err="1"/>
              <a:t>faktu</a:t>
            </a:r>
            <a:r>
              <a:rPr lang="en-US" sz="1600" b="1" dirty="0"/>
              <a:t> </a:t>
            </a:r>
            <a:r>
              <a:rPr lang="en-US" sz="1600" b="1" dirty="0" err="1"/>
              <a:t>katak</a:t>
            </a:r>
            <a:r>
              <a:rPr lang="en-US" sz="1600" b="1" dirty="0"/>
              <a:t> Israel halo </a:t>
            </a:r>
            <a:r>
              <a:rPr lang="en-US" sz="1600" b="1" dirty="0" err="1"/>
              <a:t>akampamentu</a:t>
            </a:r>
            <a:r>
              <a:rPr lang="en-US" sz="1600" b="1" dirty="0"/>
              <a:t> </a:t>
            </a:r>
            <a:r>
              <a:rPr lang="en-US" sz="1600" b="1" dirty="0" err="1"/>
              <a:t>iha</a:t>
            </a:r>
            <a:r>
              <a:rPr lang="en-US" sz="1600" b="1" dirty="0"/>
              <a:t> Sinai </a:t>
            </a:r>
            <a:r>
              <a:rPr lang="en-US" sz="1600" b="1" dirty="0" err="1"/>
              <a:t>nia</a:t>
            </a:r>
            <a:r>
              <a:rPr lang="en-US" sz="1600" b="1" dirty="0"/>
              <a:t> </a:t>
            </a:r>
            <a:r>
              <a:rPr lang="en-US" sz="1600" b="1" dirty="0" err="1"/>
              <a:t>oin</a:t>
            </a:r>
            <a:r>
              <a:rPr lang="en-US" sz="1600" b="1" dirty="0"/>
              <a:t> </a:t>
            </a:r>
            <a:r>
              <a:rPr lang="en-US" sz="1600" b="1" dirty="0" err="1"/>
              <a:t>atu</a:t>
            </a:r>
            <a:r>
              <a:rPr lang="en-US" sz="1600" b="1" dirty="0"/>
              <a:t> </a:t>
            </a:r>
            <a:r>
              <a:rPr lang="en-US" sz="1600" b="1" dirty="0" err="1"/>
              <a:t>adora</a:t>
            </a:r>
            <a:r>
              <a:rPr lang="en-US" sz="1600" b="1" dirty="0"/>
              <a:t> </a:t>
            </a:r>
            <a:r>
              <a:rPr lang="en-US" sz="1600" b="1" dirty="0" err="1"/>
              <a:t>Maromak</a:t>
            </a:r>
            <a:r>
              <a:rPr lang="en-US" sz="1600" b="1" dirty="0"/>
              <a:t>, </a:t>
            </a:r>
            <a:r>
              <a:rPr lang="en-US" sz="1600" b="1" dirty="0" err="1"/>
              <a:t>mos</a:t>
            </a:r>
            <a:r>
              <a:rPr lang="en-US" sz="1600" b="1" dirty="0"/>
              <a:t> </a:t>
            </a:r>
            <a:r>
              <a:rPr lang="en-US" sz="1600" b="1" dirty="0" err="1"/>
              <a:t>fo</a:t>
            </a:r>
            <a:r>
              <a:rPr lang="en-US" sz="1600" b="1" dirty="0"/>
              <a:t> </a:t>
            </a:r>
            <a:r>
              <a:rPr lang="en-US" sz="1600" b="1" dirty="0" err="1"/>
              <a:t>nudar</a:t>
            </a:r>
            <a:r>
              <a:rPr lang="en-US" sz="1600" b="1" dirty="0"/>
              <a:t> </a:t>
            </a:r>
            <a:r>
              <a:rPr lang="en-US" sz="1600" b="1" dirty="0" err="1"/>
              <a:t>sinal</a:t>
            </a:r>
            <a:r>
              <a:rPr lang="en-US" sz="1600" b="1" dirty="0"/>
              <a:t> </a:t>
            </a:r>
            <a:r>
              <a:rPr lang="en-US" sz="1600" b="1" dirty="0" err="1"/>
              <a:t>ida</a:t>
            </a:r>
            <a:r>
              <a:rPr lang="en-US" sz="1600" b="1" dirty="0"/>
              <a:t> (</a:t>
            </a:r>
            <a:r>
              <a:rPr lang="en-US" sz="1600" b="1" dirty="0" err="1"/>
              <a:t>Exodu</a:t>
            </a:r>
            <a:r>
              <a:rPr lang="en-US" sz="1600" b="1" dirty="0"/>
              <a:t> 3:12).</a:t>
            </a:r>
            <a:endParaRPr lang="en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44348" y="2739091"/>
            <a:ext cx="49033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Farizeu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husu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</a:t>
            </a:r>
            <a:r>
              <a:rPr lang="en-US" sz="1600" b="1" dirty="0">
                <a:solidFill>
                  <a:srgbClr val="000000"/>
                </a:solidFill>
              </a:rPr>
              <a:t> Jesus </a:t>
            </a:r>
            <a:r>
              <a:rPr lang="en-US" sz="1600" b="1" dirty="0" err="1">
                <a:solidFill>
                  <a:srgbClr val="000000"/>
                </a:solidFill>
              </a:rPr>
              <a:t>atu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hatudu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sinal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ruma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bele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prova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katak</a:t>
            </a:r>
            <a:r>
              <a:rPr lang="en-US" sz="1600" b="1" dirty="0">
                <a:solidFill>
                  <a:srgbClr val="000000"/>
                </a:solidFill>
              </a:rPr>
              <a:t> Nia </a:t>
            </a:r>
            <a:r>
              <a:rPr lang="en-US" sz="1600" b="1" dirty="0" err="1">
                <a:solidFill>
                  <a:srgbClr val="000000"/>
                </a:solidFill>
              </a:rPr>
              <a:t>mak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Mesias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atu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bele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iha</a:t>
            </a:r>
            <a:r>
              <a:rPr lang="en-US" sz="1600" b="1" dirty="0">
                <a:solidFill>
                  <a:srgbClr val="000000"/>
                </a:solidFill>
              </a:rPr>
              <a:t> Nia (Markus 8:11).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Maromak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ona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evidensia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sufisiente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Ninia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Liafuan</a:t>
            </a:r>
            <a:r>
              <a:rPr lang="en-US" sz="1600" b="1" dirty="0">
                <a:solidFill>
                  <a:srgbClr val="000000"/>
                </a:solidFill>
              </a:rPr>
              <a:t> no </a:t>
            </a:r>
            <a:r>
              <a:rPr lang="en-US" sz="1600" b="1" dirty="0" err="1">
                <a:solidFill>
                  <a:srgbClr val="000000"/>
                </a:solidFill>
              </a:rPr>
              <a:t>iha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natureza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atu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nune'e</a:t>
            </a:r>
            <a:r>
              <a:rPr lang="en-US" sz="1600" b="1" dirty="0">
                <a:solidFill>
                  <a:srgbClr val="000000"/>
                </a:solidFill>
              </a:rPr>
              <a:t> se </a:t>
            </a:r>
            <a:r>
              <a:rPr lang="en-US" sz="1600" b="1" dirty="0" err="1">
                <a:solidFill>
                  <a:srgbClr val="000000"/>
                </a:solidFill>
              </a:rPr>
              <a:t>deit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hakarak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bele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r>
              <a:rPr lang="en-US" sz="1600" b="1" dirty="0" err="1">
                <a:solidFill>
                  <a:srgbClr val="000000"/>
                </a:solidFill>
              </a:rPr>
              <a:t>Maibe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sempre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fatin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duvida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r>
              <a:rPr lang="en-US" sz="1600" b="1" dirty="0" err="1">
                <a:solidFill>
                  <a:srgbClr val="000000"/>
                </a:solidFill>
              </a:rPr>
              <a:t>Tamba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ne’e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mak</a:t>
            </a:r>
            <a:r>
              <a:rPr lang="en-US" sz="1600" b="1" dirty="0">
                <a:solidFill>
                  <a:srgbClr val="000000"/>
                </a:solidFill>
              </a:rPr>
              <a:t> Jesus </a:t>
            </a:r>
            <a:r>
              <a:rPr lang="en-US" sz="1600" b="1" dirty="0" err="1">
                <a:solidFill>
                  <a:srgbClr val="000000"/>
                </a:solidFill>
              </a:rPr>
              <a:t>fo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bensaun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espesial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</a:t>
            </a:r>
            <a:r>
              <a:rPr lang="en-US" sz="1600" b="1" dirty="0">
                <a:solidFill>
                  <a:srgbClr val="000000"/>
                </a:solidFill>
              </a:rPr>
              <a:t> “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ne’ebe</a:t>
            </a:r>
            <a:r>
              <a:rPr lang="en-US" sz="1600" b="1" dirty="0">
                <a:solidFill>
                  <a:srgbClr val="000000"/>
                </a:solidFill>
              </a:rPr>
              <a:t> la </a:t>
            </a:r>
            <a:r>
              <a:rPr lang="en-US" sz="1600" b="1" dirty="0" err="1">
                <a:solidFill>
                  <a:srgbClr val="000000"/>
                </a:solidFill>
              </a:rPr>
              <a:t>haree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maibe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” (Joao 20:29).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Jezus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sai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hirus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tamba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husu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sinal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atu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justifika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ne’ebe</a:t>
            </a:r>
            <a:r>
              <a:rPr lang="en-US" sz="1600" b="1" dirty="0">
                <a:solidFill>
                  <a:srgbClr val="000000"/>
                </a:solidFill>
              </a:rPr>
              <a:t> menus (Markus 8:12). </a:t>
            </a:r>
            <a:r>
              <a:rPr lang="en-US" sz="1600" b="1" dirty="0" err="1">
                <a:solidFill>
                  <a:srgbClr val="000000"/>
                </a:solidFill>
              </a:rPr>
              <a:t>Bainhira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ema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lakohi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, la </a:t>
            </a:r>
            <a:r>
              <a:rPr lang="en-US" sz="1600" b="1" dirty="0" err="1">
                <a:solidFill>
                  <a:srgbClr val="000000"/>
                </a:solidFill>
              </a:rPr>
              <a:t>iha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sinal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bele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konvense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SASUKAT FIAR NIAN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-39756" y="702365"/>
            <a:ext cx="9787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dehan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“se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iha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fiar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hanesan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mostarda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musan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ida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imi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bele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dehan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figeira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boot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ne’e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fokit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kuda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fali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iha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tasi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laran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no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sei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halo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tuir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(Lukas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904457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Sasukat fiar ne’ebe la hanesan 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14514" y="5307962"/>
            <a:ext cx="973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/>
              <a:t>Klaru</a:t>
            </a:r>
            <a:r>
              <a:rPr lang="en-US" sz="1400" b="1" dirty="0"/>
              <a:t> </a:t>
            </a:r>
            <a:r>
              <a:rPr lang="en-US" sz="1400" b="1" dirty="0" err="1"/>
              <a:t>katak</a:t>
            </a:r>
            <a:r>
              <a:rPr lang="en-US" sz="1400" b="1" dirty="0"/>
              <a:t> </a:t>
            </a:r>
            <a:r>
              <a:rPr lang="en-US" sz="1400" b="1" dirty="0" err="1"/>
              <a:t>fiar</a:t>
            </a:r>
            <a:r>
              <a:rPr lang="en-US" sz="1400" b="1" dirty="0"/>
              <a:t> </a:t>
            </a:r>
            <a:r>
              <a:rPr lang="en-US" sz="1400" b="1" dirty="0" err="1"/>
              <a:t>bele</a:t>
            </a:r>
            <a:r>
              <a:rPr lang="en-US" sz="1400" b="1" dirty="0"/>
              <a:t> </a:t>
            </a:r>
            <a:r>
              <a:rPr lang="en-US" sz="1400" b="1" dirty="0" err="1"/>
              <a:t>buras</a:t>
            </a:r>
            <a:r>
              <a:rPr lang="en-US" sz="1400" b="1" dirty="0"/>
              <a:t> </a:t>
            </a:r>
            <a:r>
              <a:rPr lang="en-US" sz="1400" b="1" dirty="0" err="1"/>
              <a:t>bainhira</a:t>
            </a:r>
            <a:r>
              <a:rPr lang="en-US" sz="1400" b="1" dirty="0"/>
              <a:t> abut </a:t>
            </a:r>
            <a:r>
              <a:rPr lang="en-US" sz="1400" b="1" dirty="0" err="1"/>
              <a:t>sira</a:t>
            </a:r>
            <a:r>
              <a:rPr lang="en-US" sz="1400" b="1" dirty="0"/>
              <a:t> </a:t>
            </a:r>
            <a:r>
              <a:rPr lang="en-US" sz="1400" b="1" dirty="0" err="1"/>
              <a:t>husi</a:t>
            </a:r>
            <a:r>
              <a:rPr lang="en-US" sz="1400" b="1" dirty="0"/>
              <a:t> la </a:t>
            </a:r>
            <a:r>
              <a:rPr lang="en-US" sz="1400" b="1" dirty="0" err="1"/>
              <a:t>fiar</a:t>
            </a:r>
            <a:r>
              <a:rPr lang="en-US" sz="1400" b="1" dirty="0"/>
              <a:t> </a:t>
            </a:r>
            <a:r>
              <a:rPr lang="en-US" sz="1400" b="1" dirty="0" err="1"/>
              <a:t>nian</a:t>
            </a:r>
            <a:r>
              <a:rPr lang="en-US" sz="1400" b="1" dirty="0"/>
              <a:t> </a:t>
            </a:r>
            <a:r>
              <a:rPr lang="en-US" sz="1400" b="1" dirty="0" err="1"/>
              <a:t>hasai</a:t>
            </a:r>
            <a:r>
              <a:rPr lang="en-US" sz="1400" b="1" dirty="0"/>
              <a:t> </a:t>
            </a:r>
            <a:r>
              <a:rPr lang="en-US" sz="1400" b="1" dirty="0" err="1"/>
              <a:t>tiha</a:t>
            </a:r>
            <a:r>
              <a:rPr lang="en-US" sz="1400" b="1" dirty="0"/>
              <a:t>. </a:t>
            </a:r>
            <a:r>
              <a:rPr lang="en-US" sz="1400" b="1" dirty="0" err="1"/>
              <a:t>Konviksaun</a:t>
            </a:r>
            <a:r>
              <a:rPr lang="en-US" sz="1400" b="1" dirty="0"/>
              <a:t> </a:t>
            </a:r>
            <a:r>
              <a:rPr lang="en-US" sz="1400" b="1" dirty="0" err="1"/>
              <a:t>tenke</a:t>
            </a:r>
            <a:r>
              <a:rPr lang="en-US" sz="1400" b="1" dirty="0"/>
              <a:t> </a:t>
            </a:r>
            <a:r>
              <a:rPr lang="en-US" sz="1400" b="1" dirty="0" err="1"/>
              <a:t>troka</a:t>
            </a:r>
            <a:r>
              <a:rPr lang="en-US" sz="1400" b="1" dirty="0"/>
              <a:t> </a:t>
            </a:r>
            <a:r>
              <a:rPr lang="en-US" sz="1400" b="1" dirty="0" err="1"/>
              <a:t>neneik</a:t>
            </a:r>
            <a:r>
              <a:rPr lang="en-US" sz="1400" b="1" dirty="0"/>
              <a:t> </a:t>
            </a:r>
            <a:r>
              <a:rPr lang="en-US" sz="1400" b="1" dirty="0" err="1"/>
              <a:t>duvida</a:t>
            </a:r>
            <a:r>
              <a:rPr lang="en-US" sz="1400" b="1" dirty="0"/>
              <a:t>. </a:t>
            </a:r>
            <a:r>
              <a:rPr lang="en-US" sz="1400" b="1" dirty="0" err="1"/>
              <a:t>Ita</a:t>
            </a:r>
            <a:r>
              <a:rPr lang="en-US" sz="1400" b="1" dirty="0"/>
              <a:t> </a:t>
            </a:r>
            <a:r>
              <a:rPr lang="en-US" sz="1400" b="1" dirty="0" err="1"/>
              <a:t>nia</a:t>
            </a:r>
            <a:r>
              <a:rPr lang="en-US" sz="1400" b="1" dirty="0"/>
              <a:t> </a:t>
            </a:r>
            <a:r>
              <a:rPr lang="en-US" sz="1400" b="1" dirty="0" err="1"/>
              <a:t>pedidu</a:t>
            </a:r>
            <a:r>
              <a:rPr lang="en-US" sz="1400" b="1" dirty="0"/>
              <a:t> </a:t>
            </a:r>
            <a:r>
              <a:rPr lang="en-US" sz="1400" b="1" dirty="0" err="1"/>
              <a:t>tenke</a:t>
            </a:r>
            <a:r>
              <a:rPr lang="en-US" sz="1400" b="1" dirty="0"/>
              <a:t>: “</a:t>
            </a:r>
            <a:r>
              <a:rPr lang="en-US" sz="1400" b="1" dirty="0" err="1"/>
              <a:t>Haburas</a:t>
            </a:r>
            <a:r>
              <a:rPr lang="en-US" sz="1400" b="1" dirty="0"/>
              <a:t> </a:t>
            </a:r>
            <a:r>
              <a:rPr lang="en-US" sz="1400" b="1" dirty="0" err="1"/>
              <a:t>ita</a:t>
            </a:r>
            <a:r>
              <a:rPr lang="en-US" sz="1400" b="1" dirty="0"/>
              <a:t> </a:t>
            </a:r>
            <a:r>
              <a:rPr lang="en-US" sz="1400" b="1" dirty="0" err="1"/>
              <a:t>nia</a:t>
            </a:r>
            <a:r>
              <a:rPr lang="en-US" sz="1400" b="1" dirty="0"/>
              <a:t> </a:t>
            </a:r>
            <a:r>
              <a:rPr lang="en-US" sz="1400" b="1" dirty="0" err="1"/>
              <a:t>fiar</a:t>
            </a:r>
            <a:r>
              <a:rPr lang="en-US" sz="1400" b="1" dirty="0"/>
              <a:t>” (Lukas. 17,5).</a:t>
            </a:r>
            <a:endParaRPr lang="en" sz="1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/>
              <a:t>Liu </a:t>
            </a:r>
            <a:r>
              <a:rPr lang="en-US" sz="1400" b="1" dirty="0" err="1"/>
              <a:t>husi</a:t>
            </a:r>
            <a:r>
              <a:rPr lang="en-US" sz="1400" b="1" dirty="0"/>
              <a:t> </a:t>
            </a:r>
            <a:r>
              <a:rPr lang="en-US" sz="1400" b="1" dirty="0" err="1"/>
              <a:t>obra</a:t>
            </a:r>
            <a:r>
              <a:rPr lang="en-US" sz="1400" b="1" dirty="0"/>
              <a:t> Espiritu </a:t>
            </a:r>
            <a:r>
              <a:rPr lang="en-US" sz="1400" b="1" dirty="0" err="1"/>
              <a:t>Santu</a:t>
            </a:r>
            <a:r>
              <a:rPr lang="en-US" sz="1400" b="1" dirty="0"/>
              <a:t> </a:t>
            </a:r>
            <a:r>
              <a:rPr lang="en-US" sz="1400" b="1" dirty="0" err="1"/>
              <a:t>nian</a:t>
            </a:r>
            <a:r>
              <a:rPr lang="en-US" sz="1400" b="1" dirty="0"/>
              <a:t>, </a:t>
            </a:r>
            <a:r>
              <a:rPr lang="en-US" sz="1400" b="1" dirty="0" err="1"/>
              <a:t>estuda</a:t>
            </a:r>
            <a:r>
              <a:rPr lang="en-US" sz="1400" b="1" dirty="0"/>
              <a:t> </a:t>
            </a:r>
            <a:r>
              <a:rPr lang="en-US" sz="1400" b="1" dirty="0" err="1"/>
              <a:t>Biblia</a:t>
            </a:r>
            <a:r>
              <a:rPr lang="en-US" sz="1400" b="1" dirty="0"/>
              <a:t>, no </a:t>
            </a:r>
            <a:r>
              <a:rPr lang="en-US" sz="1400" b="1" dirty="0" err="1"/>
              <a:t>ita</a:t>
            </a:r>
            <a:r>
              <a:rPr lang="en-US" sz="1400" b="1" dirty="0"/>
              <a:t> </a:t>
            </a:r>
            <a:r>
              <a:rPr lang="en-US" sz="1400" b="1" dirty="0" err="1"/>
              <a:t>nia</a:t>
            </a:r>
            <a:r>
              <a:rPr lang="en-US" sz="1400" b="1" dirty="0"/>
              <a:t> </a:t>
            </a:r>
            <a:r>
              <a:rPr lang="en-US" sz="1400" b="1" dirty="0" err="1"/>
              <a:t>esperiensia</a:t>
            </a:r>
            <a:r>
              <a:rPr lang="en-US" sz="1400" b="1" dirty="0"/>
              <a:t> ho </a:t>
            </a:r>
            <a:r>
              <a:rPr lang="en-US" sz="1400" b="1" dirty="0" err="1"/>
              <a:t>Maromak</a:t>
            </a:r>
            <a:r>
              <a:rPr lang="en-US" sz="1400" b="1" dirty="0"/>
              <a:t>, </a:t>
            </a:r>
            <a:r>
              <a:rPr lang="en-US" sz="1400" b="1" dirty="0" err="1"/>
              <a:t>ita</a:t>
            </a:r>
            <a:r>
              <a:rPr lang="en-US" sz="1400" b="1" dirty="0"/>
              <a:t> </a:t>
            </a:r>
            <a:r>
              <a:rPr lang="en-US" sz="1400" b="1" dirty="0" err="1"/>
              <a:t>sei</a:t>
            </a:r>
            <a:r>
              <a:rPr lang="en-US" sz="1400" b="1" dirty="0"/>
              <a:t> </a:t>
            </a:r>
            <a:r>
              <a:rPr lang="en-US" sz="1400" b="1" dirty="0" err="1"/>
              <a:t>bele</a:t>
            </a:r>
            <a:r>
              <a:rPr lang="en-US" sz="1400" b="1" dirty="0"/>
              <a:t> </a:t>
            </a:r>
            <a:r>
              <a:rPr lang="en-US" sz="1400" b="1" dirty="0" err="1"/>
              <a:t>observa</a:t>
            </a:r>
            <a:r>
              <a:rPr lang="en-US" sz="1400" b="1" dirty="0"/>
              <a:t> </a:t>
            </a:r>
            <a:r>
              <a:rPr lang="en-US" sz="1400" b="1" dirty="0" err="1"/>
              <a:t>katak</a:t>
            </a:r>
            <a:r>
              <a:rPr lang="en-US" sz="1400" b="1" dirty="0"/>
              <a:t> “</a:t>
            </a:r>
            <a:r>
              <a:rPr lang="en-US" sz="1400" b="1" dirty="0" err="1"/>
              <a:t>ita</a:t>
            </a:r>
            <a:r>
              <a:rPr lang="en-US" sz="1400" b="1" dirty="0"/>
              <a:t> </a:t>
            </a:r>
            <a:r>
              <a:rPr lang="en-US" sz="1400" b="1" dirty="0" err="1"/>
              <a:t>nia</a:t>
            </a:r>
            <a:r>
              <a:rPr lang="en-US" sz="1400" b="1" dirty="0"/>
              <a:t> </a:t>
            </a:r>
            <a:r>
              <a:rPr lang="en-US" sz="1400" b="1" dirty="0" err="1"/>
              <a:t>fiar</a:t>
            </a:r>
            <a:r>
              <a:rPr lang="en-US" sz="1400" b="1" dirty="0"/>
              <a:t> </a:t>
            </a:r>
            <a:r>
              <a:rPr lang="en-US" sz="1400" b="1" dirty="0" err="1"/>
              <a:t>sai</a:t>
            </a:r>
            <a:r>
              <a:rPr lang="en-US" sz="1400" b="1" dirty="0"/>
              <a:t> boot </a:t>
            </a:r>
            <a:r>
              <a:rPr lang="en-US" sz="1400" b="1" dirty="0" err="1"/>
              <a:t>liutan</a:t>
            </a:r>
            <a:r>
              <a:rPr lang="en-US" sz="1400" b="1" dirty="0"/>
              <a:t>” (2 </a:t>
            </a:r>
            <a:r>
              <a:rPr lang="en-US" sz="1400" b="1" dirty="0" err="1"/>
              <a:t>Tes</a:t>
            </a:r>
            <a:r>
              <a:rPr lang="en-US" sz="1400" b="1" dirty="0"/>
              <a:t>. 1:3).</a:t>
            </a:r>
            <a:endParaRPr lang="en" sz="14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FIAR NO SENTIMENTU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Tamba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liu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husi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grasa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mak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ita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hetan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salvasaun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ne’ebe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liu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husi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fiar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 No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ida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ne’e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la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mai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husi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ita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rasik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maibe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ida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ne’e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mak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prezenti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husi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Maromak</a:t>
            </a:r>
            <a:r>
              <a:rPr lang="en-US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(Efesus 2:8)</a:t>
            </a:r>
            <a:endParaRPr lang="es-ES" sz="1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Fiar ne’e nudar sentimentu ida, ka aktu rasional?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Maibe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ne’e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rasik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laos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sentimentu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ne’e</a:t>
            </a:r>
            <a:r>
              <a:rPr lang="en-US" sz="1600" b="1" dirty="0">
                <a:solidFill>
                  <a:srgbClr val="000000"/>
                </a:solidFill>
              </a:rPr>
              <a:t> “</a:t>
            </a:r>
            <a:r>
              <a:rPr lang="en-US" sz="1600" b="1" dirty="0" err="1">
                <a:solidFill>
                  <a:srgbClr val="000000"/>
                </a:solidFill>
              </a:rPr>
              <a:t>serteza</a:t>
            </a:r>
            <a:r>
              <a:rPr lang="en-US" sz="1600" b="1" dirty="0">
                <a:solidFill>
                  <a:srgbClr val="000000"/>
                </a:solidFill>
              </a:rPr>
              <a:t>” no “</a:t>
            </a:r>
            <a:r>
              <a:rPr lang="en-US" sz="1600" b="1" dirty="0" err="1">
                <a:solidFill>
                  <a:srgbClr val="000000"/>
                </a:solidFill>
              </a:rPr>
              <a:t>konviksaun</a:t>
            </a:r>
            <a:r>
              <a:rPr lang="en-US" sz="1600" b="1" dirty="0">
                <a:solidFill>
                  <a:srgbClr val="000000"/>
                </a:solidFill>
              </a:rPr>
              <a:t>” (</a:t>
            </a:r>
            <a:r>
              <a:rPr lang="en-US" sz="1600" b="1" dirty="0" err="1">
                <a:solidFill>
                  <a:srgbClr val="000000"/>
                </a:solidFill>
              </a:rPr>
              <a:t>Ebreu</a:t>
            </a:r>
            <a:r>
              <a:rPr lang="en-US" sz="1600" b="1" dirty="0">
                <a:solidFill>
                  <a:srgbClr val="000000"/>
                </a:solidFill>
              </a:rPr>
              <a:t> 11:1). Ida </a:t>
            </a:r>
            <a:r>
              <a:rPr lang="en-US" sz="1600" b="1" dirty="0" err="1">
                <a:solidFill>
                  <a:srgbClr val="000000"/>
                </a:solidFill>
              </a:rPr>
              <a:t>ne'e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laos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buat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depende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klima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r>
              <a:rPr lang="en-US" sz="1600" b="1" dirty="0" err="1">
                <a:solidFill>
                  <a:srgbClr val="000000"/>
                </a:solidFill>
              </a:rPr>
              <a:t>Bainhira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sente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fraku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ka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sente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katak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salvasaun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dook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iha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momentu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ne'eba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tenke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ezerse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makas</a:t>
            </a:r>
            <a:r>
              <a:rPr lang="en-US" sz="1600" b="1" dirty="0">
                <a:solidFill>
                  <a:srgbClr val="000000"/>
                </a:solidFill>
              </a:rPr>
              <a:t> loos.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06707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Bainhira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hatan</a:t>
            </a:r>
            <a:r>
              <a:rPr lang="en-US" sz="1600" b="1" dirty="0">
                <a:solidFill>
                  <a:srgbClr val="000000"/>
                </a:solidFill>
              </a:rPr>
              <a:t> ho </a:t>
            </a:r>
            <a:r>
              <a:rPr lang="en-US" sz="1600" b="1" dirty="0" err="1">
                <a:solidFill>
                  <a:srgbClr val="000000"/>
                </a:solidFill>
              </a:rPr>
              <a:t>pozitivu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ba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prezente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bainhira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hahu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ezerse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ne'e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hamosu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iha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sentimentu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sira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hanesan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ksolok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trankuilidade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en-US" sz="1600" b="1" dirty="0" err="1">
                <a:solidFill>
                  <a:srgbClr val="000000"/>
                </a:solidFill>
              </a:rPr>
              <a:t>sentidu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ida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aliviu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espiritual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nian</a:t>
            </a:r>
            <a:r>
              <a:rPr lang="en-US" sz="1600" b="1" dirty="0">
                <a:solidFill>
                  <a:srgbClr val="000000"/>
                </a:solidFill>
              </a:rPr>
              <a:t>, …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Maibe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hahu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husi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inisiu</a:t>
            </a:r>
            <a:r>
              <a:rPr lang="en-US" sz="1600" b="1" dirty="0">
                <a:solidFill>
                  <a:srgbClr val="000000"/>
                </a:solidFill>
              </a:rPr>
              <a:t>.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nia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orijen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saida</a:t>
            </a:r>
            <a:r>
              <a:rPr lang="en-US" sz="1600" b="1" dirty="0">
                <a:solidFill>
                  <a:srgbClr val="000000"/>
                </a:solidFill>
              </a:rPr>
              <a:t>? </a:t>
            </a:r>
            <a:r>
              <a:rPr lang="en-US" sz="1600" b="1" dirty="0" err="1">
                <a:solidFill>
                  <a:srgbClr val="000000"/>
                </a:solidFill>
              </a:rPr>
              <a:t>Fiar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husi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Maromak</a:t>
            </a:r>
            <a:r>
              <a:rPr lang="en-US" sz="1600" b="1" dirty="0">
                <a:solidFill>
                  <a:srgbClr val="000000"/>
                </a:solidFill>
              </a:rPr>
              <a:t> no Nia </a:t>
            </a:r>
            <a:r>
              <a:rPr lang="en-US" sz="1600" b="1" dirty="0" err="1">
                <a:solidFill>
                  <a:srgbClr val="000000"/>
                </a:solidFill>
              </a:rPr>
              <a:t>haraik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ita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nudar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prezente</a:t>
            </a:r>
            <a:r>
              <a:rPr lang="en-US" sz="1600" b="1" dirty="0">
                <a:solidFill>
                  <a:srgbClr val="000000"/>
                </a:solidFill>
              </a:rPr>
              <a:t> (Rom. 12:3; </a:t>
            </a:r>
            <a:r>
              <a:rPr lang="en-US" sz="1600" b="1" dirty="0" err="1">
                <a:solidFill>
                  <a:srgbClr val="000000"/>
                </a:solidFill>
              </a:rPr>
              <a:t>Ef</a:t>
            </a:r>
            <a:r>
              <a:rPr lang="en-US" sz="1600" b="1" dirty="0">
                <a:solidFill>
                  <a:srgbClr val="000000"/>
                </a:solidFill>
              </a:rPr>
              <a:t>. 2:8).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1600" b="1" dirty="0" err="1">
                <a:solidFill>
                  <a:srgbClr val="000000"/>
                </a:solidFill>
              </a:rPr>
              <a:t>Resposta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ba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pergunta</a:t>
            </a:r>
            <a:r>
              <a:rPr lang="es-ES" sz="1600" b="1" dirty="0">
                <a:solidFill>
                  <a:srgbClr val="000000"/>
                </a:solidFill>
              </a:rPr>
              <a:t> ida </a:t>
            </a:r>
            <a:r>
              <a:rPr lang="es-ES" sz="1600" b="1" dirty="0" err="1">
                <a:solidFill>
                  <a:srgbClr val="000000"/>
                </a:solidFill>
              </a:rPr>
              <a:t>ne'e</a:t>
            </a:r>
            <a:r>
              <a:rPr lang="es-ES" sz="1600" b="1" dirty="0">
                <a:solidFill>
                  <a:srgbClr val="000000"/>
                </a:solidFill>
              </a:rPr>
              <a:t> importante. La </a:t>
            </a:r>
            <a:r>
              <a:rPr lang="es-ES" sz="1600" b="1" dirty="0" err="1">
                <a:solidFill>
                  <a:srgbClr val="000000"/>
                </a:solidFill>
              </a:rPr>
              <a:t>hanesan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atu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dehan</a:t>
            </a:r>
            <a:r>
              <a:rPr lang="es-ES" sz="1600" b="1" dirty="0">
                <a:solidFill>
                  <a:srgbClr val="000000"/>
                </a:solidFill>
              </a:rPr>
              <a:t> "HAU SENTE </a:t>
            </a:r>
            <a:r>
              <a:rPr lang="es-ES" sz="1600" b="1" dirty="0" err="1">
                <a:solidFill>
                  <a:srgbClr val="000000"/>
                </a:solidFill>
              </a:rPr>
              <a:t>salvadu</a:t>
            </a:r>
            <a:r>
              <a:rPr lang="es-ES" sz="1600" b="1" dirty="0">
                <a:solidFill>
                  <a:srgbClr val="000000"/>
                </a:solidFill>
              </a:rPr>
              <a:t>" </a:t>
            </a:r>
            <a:r>
              <a:rPr lang="es-ES" sz="1600" b="1" dirty="0" err="1">
                <a:solidFill>
                  <a:srgbClr val="000000"/>
                </a:solidFill>
              </a:rPr>
              <a:t>ho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dehan</a:t>
            </a:r>
            <a:r>
              <a:rPr lang="es-ES" sz="1600" b="1" dirty="0">
                <a:solidFill>
                  <a:srgbClr val="000000"/>
                </a:solidFill>
              </a:rPr>
              <a:t> "HAU HATENE </a:t>
            </a:r>
            <a:r>
              <a:rPr lang="es-ES" sz="1600" b="1" dirty="0" err="1">
                <a:solidFill>
                  <a:srgbClr val="000000"/>
                </a:solidFill>
              </a:rPr>
              <a:t>katak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hau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hetan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ona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salvasaun</a:t>
            </a:r>
            <a:r>
              <a:rPr lang="es-ES" sz="1600" b="1" dirty="0">
                <a:solidFill>
                  <a:srgbClr val="000000"/>
                </a:solidFill>
              </a:rPr>
              <a:t>."</a:t>
            </a:r>
            <a:endParaRPr lang="en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4195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SAIDA MAK FIAR?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-38100" y="0"/>
            <a:ext cx="9093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DEFINISAUN NO DEZENVOLVIMENTU FIAR NIAN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2926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latin typeface="Comic Sans MS" panose="030F0702030302020204" pitchFamily="66" charset="0"/>
              </a:rPr>
              <a:t>Tan </a:t>
            </a:r>
            <a:r>
              <a:rPr lang="en-US" sz="1600" b="1" dirty="0" err="1">
                <a:latin typeface="Comic Sans MS" panose="030F0702030302020204" pitchFamily="66" charset="0"/>
              </a:rPr>
              <a:t>neʼe</a:t>
            </a:r>
            <a:r>
              <a:rPr lang="en-US" sz="1600" b="1" dirty="0">
                <a:latin typeface="Comic Sans MS" panose="030F0702030302020204" pitchFamily="66" charset="0"/>
              </a:rPr>
              <a:t>, ​​</a:t>
            </a:r>
            <a:r>
              <a:rPr lang="en-US" sz="1600" b="1" dirty="0" err="1">
                <a:latin typeface="Comic Sans MS" panose="030F0702030302020204" pitchFamily="66" charset="0"/>
              </a:rPr>
              <a:t>fiar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mak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ita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fiar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metin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ba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buat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neʼebe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ita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hein</a:t>
            </a:r>
            <a:r>
              <a:rPr lang="en-US" sz="1600" b="1" dirty="0"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latin typeface="Comic Sans MS" panose="030F0702030302020204" pitchFamily="66" charset="0"/>
              </a:rPr>
              <a:t>fiar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metin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ba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buat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neʼebe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latin typeface="Comic Sans MS" panose="030F0702030302020204" pitchFamily="66" charset="0"/>
              </a:rPr>
              <a:t>ita</a:t>
            </a:r>
            <a:r>
              <a:rPr lang="en-US" sz="1600" b="1" dirty="0">
                <a:latin typeface="Comic Sans MS" panose="030F0702030302020204" pitchFamily="66" charset="0"/>
              </a:rPr>
              <a:t> la </a:t>
            </a:r>
            <a:r>
              <a:rPr lang="en-US" sz="1600" b="1" dirty="0" err="1">
                <a:latin typeface="Comic Sans MS" panose="030F0702030302020204" pitchFamily="66" charset="0"/>
              </a:rPr>
              <a:t>haree</a:t>
            </a:r>
            <a:r>
              <a:rPr lang="en-US" sz="1600" b="1" dirty="0">
                <a:latin typeface="Comic Sans MS" panose="030F0702030302020204" pitchFamily="66" charset="0"/>
              </a:rPr>
              <a:t>.</a:t>
            </a:r>
            <a:r>
              <a:rPr lang="en" sz="1600" b="1" dirty="0">
                <a:latin typeface="Comic Sans MS" panose="030F0702030302020204" pitchFamily="66" charset="0"/>
              </a:rPr>
              <a:t>.”                  </a:t>
            </a:r>
            <a:r>
              <a:rPr lang="en" sz="1400" b="1" dirty="0">
                <a:latin typeface="Comic Sans MS" panose="030F0702030302020204" pitchFamily="66" charset="0"/>
              </a:rPr>
              <a:t>(Ebreu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52399" y="3245245"/>
            <a:ext cx="5579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Ebreu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no 6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fo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definisaun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luan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ida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kona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fiar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Fiar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iha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buat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barak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atu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halo ho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konseitu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kona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Maromak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Ida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ne'e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lori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atu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fiar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iha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Nia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nudar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Kriador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Rekompensador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14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465418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5520647"/>
            <a:ext cx="73886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Hanesan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haree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ona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laos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ema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hotu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iha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nivel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fiar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ne'ebe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hanesan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Oinsa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bele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dezenvolve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komprensaun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ida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kona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oinsa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fiar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uitoan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barak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300396"/>
            <a:ext cx="55042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Restu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husi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kapitlu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ida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ne’e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Paulo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foti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esperensia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fiar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husi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mane no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feto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barak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ne'ebe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sai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nudar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ezemplu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no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enkorajamentu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mai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atu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labele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laran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susar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wainhira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hein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ita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kolen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sira</a:t>
            </a:r>
            <a:r>
              <a:rPr lang="en-US" sz="14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1325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Comic Sans MS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2026-04-05T13:32:58Z</dcterms:created>
  <dcterms:modified xsi:type="dcterms:W3CDTF">2026-05-21T19:50:06Z</dcterms:modified>
</cp:coreProperties>
</file>