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en-US" sz="2400" b="1" noProof="0" dirty="0" err="1">
              <a:effectLst>
                <a:outerShdw blurRad="38100" dist="38100" dir="2700000" algn="tl">
                  <a:srgbClr val="000000"/>
                </a:outerShdw>
              </a:effectLst>
            </a:rPr>
            <a:t>Tamba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Ninia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laran</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diak</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Maromak</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bolu</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ita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atu</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hakribi</a:t>
          </a:r>
          <a:r>
            <a:rPr lang="en-US" sz="2400" b="1" noProof="0" dirty="0">
              <a:effectLst>
                <a:outerShdw blurRad="38100" dist="38100" dir="2700000" algn="tl">
                  <a:srgbClr val="000000"/>
                </a:outerShdw>
              </a:effectLst>
            </a:rPr>
            <a:t> sala (Roma 2:4).</a:t>
          </a:r>
          <a:endParaRPr lang="pt-BR" sz="2400" b="1" noProof="0" dirty="0">
            <a:effectLst>
              <a:outerShdw blurRad="38100" dist="38100" dir="2700000" algn="tl">
                <a:srgbClr val="000000"/>
              </a:outerShdw>
            </a:effectLst>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pt-BR" sz="2400" b="1" noProof="0" dirty="0">
              <a:effectLst>
                <a:outerShdw blurRad="38100" dist="38100" dir="2700000" algn="tl">
                  <a:srgbClr val="000000"/>
                </a:outerShdw>
              </a:effectLst>
            </a:rPr>
            <a:t>Ami hatan ona Ita nia xamada</a:t>
          </a: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it-IT" sz="2000" b="1" noProof="0" dirty="0">
              <a:effectLst>
                <a:outerShdw blurRad="38100" dist="38100" dir="2700000" algn="tl">
                  <a:srgbClr val="000000"/>
                </a:outerShdw>
              </a:effectLst>
            </a:rPr>
            <a:t>Ho lamentasaun sinseru ba erru sira ne’ebe halo.</a:t>
          </a:r>
          <a:endParaRPr lang="pt-BR" sz="2000" noProof="0"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en-US" sz="2000" b="1" noProof="0" dirty="0">
              <a:effectLst>
                <a:outerShdw blurRad="38100" dist="38100" dir="2700000" algn="tl">
                  <a:srgbClr val="000000"/>
                </a:outerShdw>
              </a:effectLst>
            </a:rPr>
            <a:t>Ho </a:t>
          </a:r>
          <a:r>
            <a:rPr lang="en-US" sz="2000" b="1" noProof="0" dirty="0" err="1">
              <a:effectLst>
                <a:outerShdw blurRad="38100" dist="38100" dir="2700000" algn="tl">
                  <a:srgbClr val="000000"/>
                </a:outerShdw>
              </a:effectLst>
            </a:rPr>
            <a:t>desizaun</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onestu</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atu</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hasees</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aan</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husi</a:t>
          </a:r>
          <a:r>
            <a:rPr lang="en-US" sz="2000" b="1" noProof="0" dirty="0">
              <a:effectLst>
                <a:outerShdw blurRad="38100" dist="38100" dir="2700000" algn="tl">
                  <a:srgbClr val="000000"/>
                </a:outerShdw>
              </a:effectLst>
            </a:rPr>
            <a:t> sala.</a:t>
          </a:r>
          <a:endParaRPr lang="pt-BR" sz="2000" noProof="0" dirty="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en-US" sz="2400" b="1" noProof="0" dirty="0" err="1">
              <a:effectLst>
                <a:outerShdw blurRad="38100" dist="38100" dir="2700000" algn="tl">
                  <a:srgbClr val="000000"/>
                </a:outerShdw>
              </a:effectLst>
            </a:rPr>
            <a:t>Maromak</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perdua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ita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nia</a:t>
          </a:r>
          <a:r>
            <a:rPr lang="en-US" sz="2400" b="1" noProof="0" dirty="0">
              <a:effectLst>
                <a:outerShdw blurRad="38100" dist="38100" dir="2700000" algn="tl">
                  <a:srgbClr val="000000"/>
                </a:outerShdw>
              </a:effectLst>
            </a:rPr>
            <a:t> sala </a:t>
          </a:r>
          <a:r>
            <a:rPr lang="en-US" sz="2400" b="1" noProof="0" dirty="0" err="1">
              <a:effectLst>
                <a:outerShdw blurRad="38100" dist="38100" dir="2700000" algn="tl">
                  <a:srgbClr val="000000"/>
                </a:outerShdw>
              </a:effectLst>
            </a:rPr>
            <a:t>tamba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Jezus</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hafakar</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nia</a:t>
          </a:r>
          <a:r>
            <a:rPr lang="en-US" sz="2400" b="1" noProof="0" dirty="0">
              <a:effectLst>
                <a:outerShdw blurRad="38100" dist="38100" dir="2700000" algn="tl">
                  <a:srgbClr val="000000"/>
                </a:outerShdw>
              </a:effectLst>
            </a:rPr>
            <a:t> ran </a:t>
          </a:r>
          <a:r>
            <a:rPr lang="en-US" sz="2400" b="1" noProof="0" dirty="0" err="1">
              <a:effectLst>
                <a:outerShdw blurRad="38100" dist="38100" dir="2700000" algn="tl">
                  <a:srgbClr val="000000"/>
                </a:outerShdw>
              </a:effectLst>
            </a:rPr>
            <a:t>iha</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kruz</a:t>
          </a:r>
          <a:r>
            <a:rPr lang="en-US" sz="2400" b="1" noProof="0" dirty="0">
              <a:effectLst>
                <a:outerShdw blurRad="38100" dist="38100" dir="2700000" algn="tl">
                  <a:srgbClr val="000000"/>
                </a:outerShdw>
              </a:effectLst>
            </a:rPr>
            <a:t> (</a:t>
          </a:r>
          <a:r>
            <a:rPr lang="en-US" sz="2400" b="1" noProof="0" dirty="0" err="1">
              <a:effectLst>
                <a:outerShdw blurRad="38100" dist="38100" dir="2700000" algn="tl">
                  <a:srgbClr val="000000"/>
                </a:outerShdw>
              </a:effectLst>
            </a:rPr>
            <a:t>Kolose</a:t>
          </a:r>
          <a:r>
            <a:rPr lang="en-US" sz="2400" b="1" noProof="0" dirty="0">
              <a:effectLst>
                <a:outerShdw blurRad="38100" dist="38100" dir="2700000" algn="tl">
                  <a:srgbClr val="000000"/>
                </a:outerShdw>
              </a:effectLst>
            </a:rPr>
            <a:t> 1:13-14).</a:t>
          </a:r>
          <a:endParaRPr lang="pt-BR" sz="2400" b="1" noProof="0" dirty="0">
            <a:effectLst>
              <a:outerShdw blurRad="38100" dist="38100" dir="2700000" algn="tl">
                <a:srgbClr val="000000"/>
              </a:outerShdw>
            </a:effectLst>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0645"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pt-BR" sz="2400" b="1" noProof="0" dirty="0">
              <a:solidFill>
                <a:schemeClr val="tx1"/>
              </a:solidFill>
            </a:rPr>
            <a:t>Oinsa relasaun entre pekadu ho grasa?</a:t>
          </a: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r>
            <a:rPr lang="pt-BR" sz="2000" b="1" noProof="0" dirty="0">
              <a:effectLst>
                <a:outerShdw blurRad="38100" dist="38100" dir="2700000" algn="tl">
                  <a:srgbClr val="000000"/>
                </a:outerShdw>
              </a:effectLst>
            </a:rPr>
            <a:t>Roma 5:8</a:t>
          </a: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r>
            <a:rPr lang="pt-BR" sz="2000" b="1" noProof="0" dirty="0">
              <a:effectLst>
                <a:outerShdw blurRad="38100" dist="38100" dir="2700000" algn="tl">
                  <a:srgbClr val="000000"/>
                </a:outerShdw>
              </a:effectLst>
            </a:rPr>
            <a:t>Roma 5:20</a:t>
          </a: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r>
            <a:rPr lang="pt-BR" sz="2000" b="1" noProof="0" dirty="0">
              <a:effectLst>
                <a:outerShdw blurRad="38100" dist="38100" dir="2700000" algn="tl">
                  <a:srgbClr val="000000"/>
                </a:outerShdw>
              </a:effectLst>
            </a:rPr>
            <a:t>Roma 5:21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r>
            <a:rPr lang="pt-BR" sz="2000" b="1" noProof="0" dirty="0">
              <a:effectLst>
                <a:outerShdw blurRad="38100" dist="38100" dir="2700000" algn="tl">
                  <a:srgbClr val="000000"/>
                </a:outerShdw>
              </a:effectLst>
            </a:rPr>
            <a:t>Roma 6:23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r>
            <a:rPr lang="pt-BR" sz="2000" b="1" noProof="0" dirty="0">
              <a:effectLst>
                <a:outerShdw blurRad="38100" dist="38100" dir="2700000" algn="tl">
                  <a:srgbClr val="000000"/>
                </a:outerShdw>
              </a:effectLst>
            </a:rPr>
            <a:t>“Bainhira ita sei sala nain”</a:t>
          </a: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r>
            <a:rPr lang="pt-BR" sz="2000" b="1" noProof="0" dirty="0">
              <a:effectLst>
                <a:outerShdw blurRad="38100" dist="38100" dir="2700000" algn="tl">
                  <a:srgbClr val="000000"/>
                </a:outerShdw>
              </a:effectLst>
            </a:rPr>
            <a:t>“</a:t>
          </a:r>
          <a:r>
            <a:rPr lang="en-US" sz="2000" b="1" noProof="0" dirty="0" err="1">
              <a:effectLst>
                <a:outerShdw blurRad="38100" dist="38100" dir="2700000" algn="tl">
                  <a:srgbClr val="000000"/>
                </a:outerShdw>
              </a:effectLst>
            </a:rPr>
            <a:t>Kristu</a:t>
          </a:r>
          <a:r>
            <a:rPr lang="en-US" sz="2000" b="1" noProof="0" dirty="0">
              <a:effectLst>
                <a:outerShdw blurRad="38100" dist="38100" dir="2700000" algn="tl">
                  <a:srgbClr val="000000"/>
                </a:outerShdw>
              </a:effectLst>
            </a:rPr>
            <a:t> mate </a:t>
          </a:r>
          <a:r>
            <a:rPr lang="en-US" sz="2000" b="1" noProof="0" dirty="0" err="1">
              <a:effectLst>
                <a:outerShdw blurRad="38100" dist="38100" dir="2700000" algn="tl">
                  <a:srgbClr val="000000"/>
                </a:outerShdw>
              </a:effectLst>
            </a:rPr>
            <a:t>ba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ita</a:t>
          </a:r>
          <a:r>
            <a:rPr lang="en-US" sz="2000" b="1" noProof="0" dirty="0">
              <a:effectLst>
                <a:outerShdw blurRad="38100" dist="38100" dir="2700000" algn="tl">
                  <a:srgbClr val="000000"/>
                </a:outerShdw>
              </a:effectLst>
            </a:rPr>
            <a:t>.</a:t>
          </a:r>
          <a:r>
            <a:rPr lang="pt-BR" sz="2000" b="1" noProof="0" dirty="0">
              <a:effectLst>
                <a:outerShdw blurRad="38100" dist="38100" dir="2700000" algn="tl">
                  <a:srgbClr val="000000"/>
                </a:outerShdw>
              </a:effectLst>
            </a:rPr>
            <a:t>”</a:t>
          </a: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r>
            <a:rPr lang="pt-BR" sz="2000" b="1" noProof="0" dirty="0">
              <a:effectLst>
                <a:outerShdw blurRad="38100" dist="38100" dir="2700000" algn="tl">
                  <a:srgbClr val="000000"/>
                </a:outerShdw>
              </a:effectLst>
            </a:rPr>
            <a:t>“</a:t>
          </a:r>
          <a:r>
            <a:rPr lang="en-US" sz="2000" b="1" noProof="0" dirty="0" err="1">
              <a:effectLst>
                <a:outerShdw blurRad="38100" dist="38100" dir="2700000" algn="tl">
                  <a:srgbClr val="000000"/>
                </a:outerShdw>
              </a:effectLst>
            </a:rPr>
            <a:t>Bainhira</a:t>
          </a:r>
          <a:r>
            <a:rPr lang="en-US" sz="2000" b="1" noProof="0" dirty="0">
              <a:effectLst>
                <a:outerShdw blurRad="38100" dist="38100" dir="2700000" algn="tl">
                  <a:srgbClr val="000000"/>
                </a:outerShdw>
              </a:effectLst>
            </a:rPr>
            <a:t> sala </a:t>
          </a:r>
          <a:r>
            <a:rPr lang="en-US" sz="2000" b="1" noProof="0" dirty="0" err="1">
              <a:effectLst>
                <a:outerShdw blurRad="38100" dist="38100" dir="2700000" algn="tl">
                  <a:srgbClr val="000000"/>
                </a:outerShdw>
              </a:effectLst>
            </a:rPr>
            <a:t>sai</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barak</a:t>
          </a:r>
          <a:r>
            <a:rPr lang="pt-BR" sz="2000" b="1" noProof="0" dirty="0">
              <a:effectLst>
                <a:outerShdw blurRad="38100" dist="38100" dir="2700000" algn="tl">
                  <a:srgbClr val="000000"/>
                </a:outerShdw>
              </a:effectLst>
            </a:rPr>
            <a:t>”</a:t>
          </a: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r>
            <a:rPr lang="pt-BR" sz="2000" b="1" noProof="0" dirty="0">
              <a:effectLst>
                <a:outerShdw blurRad="38100" dist="38100" dir="2700000" algn="tl">
                  <a:srgbClr val="000000"/>
                </a:outerShdw>
              </a:effectLst>
            </a:rPr>
            <a:t>“G</a:t>
          </a:r>
          <a:r>
            <a:rPr lang="en-US" sz="2000" b="1" noProof="0" dirty="0">
              <a:effectLst>
                <a:outerShdw blurRad="38100" dist="38100" dir="2700000" algn="tl">
                  <a:srgbClr val="000000"/>
                </a:outerShdw>
              </a:effectLst>
            </a:rPr>
            <a:t>rasa </a:t>
          </a:r>
          <a:r>
            <a:rPr lang="en-US" sz="2000" b="1" noProof="0" dirty="0" err="1">
              <a:effectLst>
                <a:outerShdw blurRad="38100" dist="38100" dir="2700000" algn="tl">
                  <a:srgbClr val="000000"/>
                </a:outerShdw>
              </a:effectLst>
            </a:rPr>
            <a:t>mos</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sai</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barak</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tebes</a:t>
          </a:r>
          <a:r>
            <a:rPr lang="en-US" sz="2000" b="1" noProof="0" dirty="0">
              <a:effectLst>
                <a:outerShdw blurRad="38100" dist="38100" dir="2700000" algn="tl">
                  <a:srgbClr val="000000"/>
                </a:outerShdw>
              </a:effectLst>
            </a:rPr>
            <a:t>.</a:t>
          </a:r>
          <a:r>
            <a:rPr lang="pt-BR" sz="2000" b="1" noProof="0" dirty="0">
              <a:effectLst>
                <a:outerShdw blurRad="38100" dist="38100" dir="2700000" algn="tl">
                  <a:srgbClr val="000000"/>
                </a:outerShdw>
              </a:effectLst>
            </a:rPr>
            <a:t>”</a:t>
          </a: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r>
            <a:rPr lang="pt-BR" sz="2000" b="1" noProof="0" dirty="0">
              <a:effectLst>
                <a:outerShdw blurRad="38100" dist="38100" dir="2700000" algn="tl">
                  <a:srgbClr val="000000"/>
                </a:outerShdw>
              </a:effectLst>
            </a:rPr>
            <a:t>“Sala sei ukun to’o mate”</a:t>
          </a: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a:lstStyle/>
        <a:p>
          <a:r>
            <a:rPr lang="pt-BR" sz="1800" b="1" noProof="0" dirty="0">
              <a:effectLst>
                <a:outerShdw blurRad="38100" dist="38100" dir="2700000" algn="tl">
                  <a:srgbClr val="000000"/>
                </a:outerShdw>
              </a:effectLst>
            </a:rPr>
            <a:t>“</a:t>
          </a:r>
          <a:r>
            <a:rPr lang="fi-FI" sz="1800" b="1" noProof="0" dirty="0">
              <a:effectLst>
                <a:outerShdw blurRad="38100" dist="38100" dir="2700000" algn="tl">
                  <a:srgbClr val="000000"/>
                </a:outerShdw>
              </a:effectLst>
            </a:rPr>
            <a:t>Grasa nia ukun… ba moris rohan laek.</a:t>
          </a:r>
          <a:r>
            <a:rPr lang="pt-BR" sz="1800" b="1" noProof="0" dirty="0">
              <a:effectLst>
                <a:outerShdw blurRad="38100" dist="38100" dir="2700000" algn="tl">
                  <a:srgbClr val="000000"/>
                </a:outerShdw>
              </a:effectLst>
            </a:rPr>
            <a:t>”</a:t>
          </a: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r>
            <a:rPr lang="pt-BR" sz="2000" b="1" noProof="0" dirty="0">
              <a:effectLst>
                <a:outerShdw blurRad="38100" dist="38100" dir="2700000" algn="tl">
                  <a:srgbClr val="000000"/>
                </a:outerShdw>
              </a:effectLst>
            </a:rPr>
            <a:t>“</a:t>
          </a:r>
          <a:r>
            <a:rPr lang="en-US" sz="2000" b="1" noProof="0" dirty="0">
              <a:effectLst>
                <a:outerShdw blurRad="38100" dist="38100" dir="2700000" algn="tl">
                  <a:srgbClr val="000000"/>
                </a:outerShdw>
              </a:effectLst>
            </a:rPr>
            <a:t>Sala </a:t>
          </a:r>
          <a:r>
            <a:rPr lang="en-US" sz="2000" b="1" noProof="0" dirty="0" err="1">
              <a:effectLst>
                <a:outerShdw blurRad="38100" dist="38100" dir="2700000" algn="tl">
                  <a:srgbClr val="000000"/>
                </a:outerShdw>
              </a:effectLst>
            </a:rPr>
            <a:t>nia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kolen</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mak</a:t>
          </a:r>
          <a:r>
            <a:rPr lang="en-US" sz="2000" b="1" noProof="0" dirty="0">
              <a:effectLst>
                <a:outerShdw blurRad="38100" dist="38100" dir="2700000" algn="tl">
                  <a:srgbClr val="000000"/>
                </a:outerShdw>
              </a:effectLst>
            </a:rPr>
            <a:t> mate.</a:t>
          </a:r>
          <a:r>
            <a:rPr lang="pt-BR" sz="2000" b="1" noProof="0" dirty="0">
              <a:effectLst>
                <a:outerShdw blurRad="38100" dist="38100" dir="2700000" algn="tl">
                  <a:srgbClr val="000000"/>
                </a:outerShdw>
              </a:effectLst>
            </a:rPr>
            <a:t>”</a:t>
          </a: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r>
            <a:rPr lang="pt-BR" sz="1800" b="1" noProof="0" dirty="0">
              <a:effectLst>
                <a:outerShdw blurRad="38100" dist="38100" dir="2700000" algn="tl">
                  <a:srgbClr val="000000"/>
                </a:outerShdw>
              </a:effectLst>
            </a:rPr>
            <a:t>“</a:t>
          </a:r>
          <a:r>
            <a:rPr lang="en-US" sz="1800" b="1" noProof="0" dirty="0" err="1">
              <a:effectLst>
                <a:outerShdw blurRad="38100" dist="38100" dir="2700000" algn="tl">
                  <a:srgbClr val="000000"/>
                </a:outerShdw>
              </a:effectLst>
            </a:rPr>
            <a:t>Maromak</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nia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prezente</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mak</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moris</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rohan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laek</a:t>
          </a:r>
          <a:r>
            <a:rPr lang="en-US" sz="1800" b="1" noProof="0" dirty="0">
              <a:effectLst>
                <a:outerShdw blurRad="38100" dist="38100" dir="2700000" algn="tl">
                  <a:srgbClr val="000000"/>
                </a:outerShdw>
              </a:effectLst>
            </a:rPr>
            <a:t>.</a:t>
          </a:r>
          <a:r>
            <a:rPr lang="pt-BR" sz="1800" b="1" noProof="0" dirty="0">
              <a:effectLst>
                <a:outerShdw blurRad="38100" dist="38100" dir="2700000" algn="tl">
                  <a:srgbClr val="000000"/>
                </a:outerShdw>
              </a:effectLst>
            </a:rPr>
            <a:t>”</a:t>
          </a: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3623" y="305"/>
          <a:ext cx="2922902"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err="1">
              <a:effectLst>
                <a:outerShdw blurRad="38100" dist="38100" dir="2700000" algn="tl">
                  <a:srgbClr val="000000"/>
                </a:outerShdw>
              </a:effectLst>
            </a:rPr>
            <a:t>Tamba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Ninia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laran</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diak</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Maromak</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bolu</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ita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atu</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hakribi</a:t>
          </a:r>
          <a:r>
            <a:rPr lang="en-US" sz="2400" b="1" kern="1200" noProof="0" dirty="0">
              <a:effectLst>
                <a:outerShdw blurRad="38100" dist="38100" dir="2700000" algn="tl">
                  <a:srgbClr val="000000"/>
                </a:outerShdw>
              </a:effectLst>
            </a:rPr>
            <a:t> sala (Roma 2:4).</a:t>
          </a:r>
          <a:endParaRPr lang="pt-BR" sz="2400" b="1" kern="1200" noProof="0" dirty="0">
            <a:effectLst>
              <a:outerShdw blurRad="38100" dist="38100" dir="2700000" algn="tl">
                <a:srgbClr val="000000"/>
              </a:outerShdw>
            </a:effectLst>
          </a:endParaRPr>
        </a:p>
      </dsp:txBody>
      <dsp:txXfrm>
        <a:off x="62561" y="59243"/>
        <a:ext cx="2805026" cy="1894412"/>
      </dsp:txXfrm>
    </dsp:sp>
    <dsp:sp modelId="{24B4C805-875B-42DF-9EDA-7666C9FD5160}">
      <dsp:nvSpPr>
        <dsp:cNvPr id="0" name=""/>
        <dsp:cNvSpPr/>
      </dsp:nvSpPr>
      <dsp:spPr>
        <a:xfrm>
          <a:off x="3333544" y="305"/>
          <a:ext cx="5048968"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Ami hatan ona Ita nia xamada</a:t>
          </a:r>
        </a:p>
      </dsp:txBody>
      <dsp:txXfrm>
        <a:off x="3376655" y="43416"/>
        <a:ext cx="4962746" cy="1385706"/>
      </dsp:txXfrm>
    </dsp:sp>
    <dsp:sp modelId="{1C272054-25D2-4323-A92F-5E178CCA127F}">
      <dsp:nvSpPr>
        <dsp:cNvPr id="0" name=""/>
        <dsp:cNvSpPr/>
      </dsp:nvSpPr>
      <dsp:spPr>
        <a:xfrm>
          <a:off x="3333544" y="1523422"/>
          <a:ext cx="2422729"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noProof="0" dirty="0">
              <a:effectLst>
                <a:outerShdw blurRad="38100" dist="38100" dir="2700000" algn="tl">
                  <a:srgbClr val="000000"/>
                </a:outerShdw>
              </a:effectLst>
            </a:rPr>
            <a:t>Ho lamentasaun sinseru ba erru sira ne’ebe halo.</a:t>
          </a:r>
          <a:endParaRPr lang="pt-BR" sz="2000" kern="1200" noProof="0" dirty="0">
            <a:effectLst>
              <a:outerShdw blurRad="38100" dist="38100" dir="2700000" algn="tl">
                <a:srgbClr val="000000"/>
              </a:outerShdw>
            </a:effectLst>
          </a:endParaRPr>
        </a:p>
      </dsp:txBody>
      <dsp:txXfrm>
        <a:off x="3376655" y="1566533"/>
        <a:ext cx="2336507" cy="1385706"/>
      </dsp:txXfrm>
    </dsp:sp>
    <dsp:sp modelId="{B11E0663-641F-4C4D-B1CC-77C2B2BF8349}">
      <dsp:nvSpPr>
        <dsp:cNvPr id="0" name=""/>
        <dsp:cNvSpPr/>
      </dsp:nvSpPr>
      <dsp:spPr>
        <a:xfrm>
          <a:off x="5959783" y="1523422"/>
          <a:ext cx="2422729"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outerShdw>
              </a:effectLst>
            </a:rPr>
            <a:t>Ho </a:t>
          </a:r>
          <a:r>
            <a:rPr lang="en-US" sz="2000" b="1" kern="1200" noProof="0" dirty="0" err="1">
              <a:effectLst>
                <a:outerShdw blurRad="38100" dist="38100" dir="2700000" algn="tl">
                  <a:srgbClr val="000000"/>
                </a:outerShdw>
              </a:effectLst>
            </a:rPr>
            <a:t>desizaun</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onestu</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atu</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hasees</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aan</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husi</a:t>
          </a:r>
          <a:r>
            <a:rPr lang="en-US" sz="2000" b="1" kern="1200" noProof="0" dirty="0">
              <a:effectLst>
                <a:outerShdw blurRad="38100" dist="38100" dir="2700000" algn="tl">
                  <a:srgbClr val="000000"/>
                </a:outerShdw>
              </a:effectLst>
            </a:rPr>
            <a:t> sala.</a:t>
          </a:r>
          <a:endParaRPr lang="pt-BR" sz="2000" kern="1200" noProof="0" dirty="0">
            <a:effectLst>
              <a:outerShdw blurRad="38100" dist="38100" dir="2700000" algn="tl">
                <a:srgbClr val="000000"/>
              </a:outerShdw>
            </a:effectLst>
          </a:endParaRPr>
        </a:p>
      </dsp:txBody>
      <dsp:txXfrm>
        <a:off x="6002894" y="1566533"/>
        <a:ext cx="2336507" cy="1385706"/>
      </dsp:txXfrm>
    </dsp:sp>
    <dsp:sp modelId="{9EE1508D-090B-4859-BDE7-C5DB9977FDE0}">
      <dsp:nvSpPr>
        <dsp:cNvPr id="0" name=""/>
        <dsp:cNvSpPr/>
      </dsp:nvSpPr>
      <dsp:spPr>
        <a:xfrm>
          <a:off x="8789532" y="305"/>
          <a:ext cx="2922902"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err="1">
              <a:effectLst>
                <a:outerShdw blurRad="38100" dist="38100" dir="2700000" algn="tl">
                  <a:srgbClr val="000000"/>
                </a:outerShdw>
              </a:effectLst>
            </a:rPr>
            <a:t>Maromak</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perdua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ita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nia</a:t>
          </a:r>
          <a:r>
            <a:rPr lang="en-US" sz="2400" b="1" kern="1200" noProof="0" dirty="0">
              <a:effectLst>
                <a:outerShdw blurRad="38100" dist="38100" dir="2700000" algn="tl">
                  <a:srgbClr val="000000"/>
                </a:outerShdw>
              </a:effectLst>
            </a:rPr>
            <a:t> sala </a:t>
          </a:r>
          <a:r>
            <a:rPr lang="en-US" sz="2400" b="1" kern="1200" noProof="0" dirty="0" err="1">
              <a:effectLst>
                <a:outerShdw blurRad="38100" dist="38100" dir="2700000" algn="tl">
                  <a:srgbClr val="000000"/>
                </a:outerShdw>
              </a:effectLst>
            </a:rPr>
            <a:t>tamba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Jezus</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hafakar</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nia</a:t>
          </a:r>
          <a:r>
            <a:rPr lang="en-US" sz="2400" b="1" kern="1200" noProof="0" dirty="0">
              <a:effectLst>
                <a:outerShdw blurRad="38100" dist="38100" dir="2700000" algn="tl">
                  <a:srgbClr val="000000"/>
                </a:outerShdw>
              </a:effectLst>
            </a:rPr>
            <a:t> ran </a:t>
          </a:r>
          <a:r>
            <a:rPr lang="en-US" sz="2400" b="1" kern="1200" noProof="0" dirty="0" err="1">
              <a:effectLst>
                <a:outerShdw blurRad="38100" dist="38100" dir="2700000" algn="tl">
                  <a:srgbClr val="000000"/>
                </a:outerShdw>
              </a:effectLst>
            </a:rPr>
            <a:t>iha</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kruz</a:t>
          </a:r>
          <a:r>
            <a:rPr lang="en-US" sz="2400" b="1" kern="1200" noProof="0" dirty="0">
              <a:effectLst>
                <a:outerShdw blurRad="38100" dist="38100" dir="2700000" algn="tl">
                  <a:srgbClr val="000000"/>
                </a:outerShdw>
              </a:effectLst>
            </a:rPr>
            <a:t> (</a:t>
          </a:r>
          <a:r>
            <a:rPr lang="en-US" sz="2400" b="1" kern="1200" noProof="0" dirty="0" err="1">
              <a:effectLst>
                <a:outerShdw blurRad="38100" dist="38100" dir="2700000" algn="tl">
                  <a:srgbClr val="000000"/>
                </a:outerShdw>
              </a:effectLst>
            </a:rPr>
            <a:t>Kolose</a:t>
          </a:r>
          <a:r>
            <a:rPr lang="en-US" sz="2400" b="1" kern="1200" noProof="0" dirty="0">
              <a:effectLst>
                <a:outerShdw blurRad="38100" dist="38100" dir="2700000" algn="tl">
                  <a:srgbClr val="000000"/>
                </a:outerShdw>
              </a:effectLst>
            </a:rPr>
            <a:t> 1:13-14).</a:t>
          </a:r>
          <a:endParaRPr lang="pt-BR" sz="2400" b="1" kern="1200" noProof="0" dirty="0">
            <a:effectLst>
              <a:outerShdw blurRad="38100" dist="38100" dir="2700000" algn="tl">
                <a:srgbClr val="000000"/>
              </a:outerShdw>
            </a:effectLst>
          </a:endParaRPr>
        </a:p>
      </dsp:txBody>
      <dsp:txXfrm>
        <a:off x="8848470" y="59243"/>
        <a:ext cx="2805026"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tx1"/>
              </a:solidFill>
            </a:rPr>
            <a:t>Oinsa relasaun entre pekadu ho grasa?</a:t>
          </a: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Roma 5:8</a:t>
          </a: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“Bainhira ita sei sala nain”</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t>
          </a:r>
          <a:r>
            <a:rPr lang="en-US" sz="2000" b="1" kern="1200" noProof="0" dirty="0" err="1">
              <a:effectLst>
                <a:outerShdw blurRad="38100" dist="38100" dir="2700000" algn="tl">
                  <a:srgbClr val="000000"/>
                </a:outerShdw>
              </a:effectLst>
            </a:rPr>
            <a:t>Kristu</a:t>
          </a:r>
          <a:r>
            <a:rPr lang="en-US" sz="2000" b="1" kern="1200" noProof="0" dirty="0">
              <a:effectLst>
                <a:outerShdw blurRad="38100" dist="38100" dir="2700000" algn="tl">
                  <a:srgbClr val="000000"/>
                </a:outerShdw>
              </a:effectLst>
            </a:rPr>
            <a:t> mate </a:t>
          </a:r>
          <a:r>
            <a:rPr lang="en-US" sz="2000" b="1" kern="1200" noProof="0" dirty="0" err="1">
              <a:effectLst>
                <a:outerShdw blurRad="38100" dist="38100" dir="2700000" algn="tl">
                  <a:srgbClr val="000000"/>
                </a:outerShdw>
              </a:effectLst>
            </a:rPr>
            <a:t>ba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ita</a:t>
          </a:r>
          <a:r>
            <a:rPr lang="en-US" sz="2000" b="1" kern="1200" noProof="0" dirty="0">
              <a:effectLst>
                <a:outerShdw blurRad="38100" dist="38100" dir="2700000" algn="tl">
                  <a:srgbClr val="000000"/>
                </a:outerShdw>
              </a:effectLst>
            </a:rPr>
            <a:t>.</a:t>
          </a:r>
          <a:r>
            <a:rPr lang="pt-BR" sz="2000" b="1" kern="1200" noProof="0" dirty="0">
              <a:effectLst>
                <a:outerShdw blurRad="38100" dist="38100" dir="2700000" algn="tl">
                  <a:srgbClr val="000000"/>
                </a:outerShdw>
              </a:effectLst>
            </a:rPr>
            <a:t>”</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Roma 5:20</a:t>
          </a: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t>
          </a:r>
          <a:r>
            <a:rPr lang="en-US" sz="2000" b="1" kern="1200" noProof="0" dirty="0" err="1">
              <a:effectLst>
                <a:outerShdw blurRad="38100" dist="38100" dir="2700000" algn="tl">
                  <a:srgbClr val="000000"/>
                </a:outerShdw>
              </a:effectLst>
            </a:rPr>
            <a:t>Bainhira</a:t>
          </a:r>
          <a:r>
            <a:rPr lang="en-US" sz="2000" b="1" kern="1200" noProof="0" dirty="0">
              <a:effectLst>
                <a:outerShdw blurRad="38100" dist="38100" dir="2700000" algn="tl">
                  <a:srgbClr val="000000"/>
                </a:outerShdw>
              </a:effectLst>
            </a:rPr>
            <a:t> sala </a:t>
          </a:r>
          <a:r>
            <a:rPr lang="en-US" sz="2000" b="1" kern="1200" noProof="0" dirty="0" err="1">
              <a:effectLst>
                <a:outerShdw blurRad="38100" dist="38100" dir="2700000" algn="tl">
                  <a:srgbClr val="000000"/>
                </a:outerShdw>
              </a:effectLst>
            </a:rPr>
            <a:t>sai</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barak</a:t>
          </a:r>
          <a:r>
            <a:rPr lang="pt-BR" sz="2000" b="1" kern="1200" noProof="0" dirty="0">
              <a:effectLst>
                <a:outerShdw blurRad="38100" dist="38100" dir="2700000" algn="tl">
                  <a:srgbClr val="000000"/>
                </a:outerShdw>
              </a:effectLst>
            </a:rPr>
            <a:t>”</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“G</a:t>
          </a:r>
          <a:r>
            <a:rPr lang="en-US" sz="2000" b="1" kern="1200" noProof="0" dirty="0">
              <a:effectLst>
                <a:outerShdw blurRad="38100" dist="38100" dir="2700000" algn="tl">
                  <a:srgbClr val="000000"/>
                </a:outerShdw>
              </a:effectLst>
            </a:rPr>
            <a:t>rasa </a:t>
          </a:r>
          <a:r>
            <a:rPr lang="en-US" sz="2000" b="1" kern="1200" noProof="0" dirty="0" err="1">
              <a:effectLst>
                <a:outerShdw blurRad="38100" dist="38100" dir="2700000" algn="tl">
                  <a:srgbClr val="000000"/>
                </a:outerShdw>
              </a:effectLst>
            </a:rPr>
            <a:t>mos</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sai</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barak</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tebes</a:t>
          </a:r>
          <a:r>
            <a:rPr lang="en-US" sz="2000" b="1" kern="1200" noProof="0" dirty="0">
              <a:effectLst>
                <a:outerShdw blurRad="38100" dist="38100" dir="2700000" algn="tl">
                  <a:srgbClr val="000000"/>
                </a:outerShdw>
              </a:effectLst>
            </a:rPr>
            <a:t>.</a:t>
          </a:r>
          <a:r>
            <a:rPr lang="pt-BR" sz="2000" b="1" kern="1200" noProof="0" dirty="0">
              <a:effectLst>
                <a:outerShdw blurRad="38100" dist="38100" dir="2700000" algn="tl">
                  <a:srgbClr val="000000"/>
                </a:outerShdw>
              </a:effectLst>
            </a:rPr>
            <a:t>”</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Roma 5:21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“Sala sei ukun to’o mate”</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a:t>
          </a:r>
          <a:r>
            <a:rPr lang="fi-FI" sz="1800" b="1" kern="1200" noProof="0" dirty="0">
              <a:effectLst>
                <a:outerShdw blurRad="38100" dist="38100" dir="2700000" algn="tl">
                  <a:srgbClr val="000000"/>
                </a:outerShdw>
              </a:effectLst>
            </a:rPr>
            <a:t>Grasa nia ukun… ba moris rohan laek.</a:t>
          </a:r>
          <a:r>
            <a:rPr lang="pt-BR" sz="1800" b="1" kern="1200" noProof="0" dirty="0">
              <a:effectLst>
                <a:outerShdw blurRad="38100" dist="38100" dir="2700000" algn="tl">
                  <a:srgbClr val="000000"/>
                </a:outerShdw>
              </a:effectLst>
            </a:rPr>
            <a:t>”</a:t>
          </a: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Roma 6:23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a:t>
          </a:r>
          <a:r>
            <a:rPr lang="en-US" sz="2000" b="1" kern="1200" noProof="0" dirty="0">
              <a:effectLst>
                <a:outerShdw blurRad="38100" dist="38100" dir="2700000" algn="tl">
                  <a:srgbClr val="000000"/>
                </a:outerShdw>
              </a:effectLst>
            </a:rPr>
            <a:t>Sala </a:t>
          </a:r>
          <a:r>
            <a:rPr lang="en-US" sz="2000" b="1" kern="1200" noProof="0" dirty="0" err="1">
              <a:effectLst>
                <a:outerShdw blurRad="38100" dist="38100" dir="2700000" algn="tl">
                  <a:srgbClr val="000000"/>
                </a:outerShdw>
              </a:effectLst>
            </a:rPr>
            <a:t>nia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kolen</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mak</a:t>
          </a:r>
          <a:r>
            <a:rPr lang="en-US" sz="2000" b="1" kern="1200" noProof="0" dirty="0">
              <a:effectLst>
                <a:outerShdw blurRad="38100" dist="38100" dir="2700000" algn="tl">
                  <a:srgbClr val="000000"/>
                </a:outerShdw>
              </a:effectLst>
            </a:rPr>
            <a:t> mate.</a:t>
          </a:r>
          <a:r>
            <a:rPr lang="pt-BR" sz="2000" b="1" kern="1200" noProof="0" dirty="0">
              <a:effectLst>
                <a:outerShdw blurRad="38100" dist="38100" dir="2700000" algn="tl">
                  <a:srgbClr val="000000"/>
                </a:outerShdw>
              </a:effectLst>
            </a:rPr>
            <a:t>”</a:t>
          </a: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a:t>
          </a:r>
          <a:r>
            <a:rPr lang="en-US" sz="1800" b="1" kern="1200" noProof="0" dirty="0" err="1">
              <a:effectLst>
                <a:outerShdw blurRad="38100" dist="38100" dir="2700000" algn="tl">
                  <a:srgbClr val="000000"/>
                </a:outerShdw>
              </a:effectLst>
            </a:rPr>
            <a:t>Maromak</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nia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prezente</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mak</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moris</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rohan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laek</a:t>
          </a:r>
          <a:r>
            <a:rPr lang="en-US" sz="1800" b="1" kern="1200" noProof="0" dirty="0">
              <a:effectLst>
                <a:outerShdw blurRad="38100" dist="38100" dir="2700000" algn="tl">
                  <a:srgbClr val="000000"/>
                </a:outerShdw>
              </a:effectLst>
            </a:rPr>
            <a:t>.</a:t>
          </a:r>
          <a:r>
            <a:rPr lang="pt-BR" sz="1800" b="1" kern="1200" noProof="0" dirty="0">
              <a:effectLst>
                <a:outerShdw blurRad="38100" dist="38100" dir="2700000" algn="tl">
                  <a:srgbClr val="000000"/>
                </a:outerShdw>
              </a:effectLst>
            </a:rPr>
            <a:t>”</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1.jpe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a:r>
              <a:rPr lang="pt-BR" sz="5400" b="1" noProof="0" dirty="0">
                <a:ln w="22225">
                  <a:noFill/>
                  <a:prstDash val="solid"/>
                </a:ln>
                <a:solidFill>
                  <a:schemeClr val="accent2">
                    <a:lumMod val="40000"/>
                    <a:lumOff val="60000"/>
                  </a:schemeClr>
                </a:solidFill>
                <a:effectLst>
                  <a:outerShdw blurRad="38100" dist="25400" dir="2700000" algn="tl">
                    <a:srgbClr val="000000"/>
                  </a:outerShdw>
                </a:effectLst>
              </a:rPr>
              <a:t>ARREPENDIMENTU NO PERDAUN</a:t>
            </a: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519446"/>
            <a:ext cx="3878981" cy="338554"/>
          </a:xfrm>
          <a:prstGeom prst="rect">
            <a:avLst/>
          </a:prstGeom>
          <a:noFill/>
        </p:spPr>
        <p:txBody>
          <a:bodyPr wrap="square" rtlCol="0">
            <a:spAutoFit/>
          </a:bodyPr>
          <a:lstStyle/>
          <a:p>
            <a:pPr algn="ctr"/>
            <a:r>
              <a:rPr lang="pt-BR" sz="1600" b="1" dirty="0">
                <a:solidFill>
                  <a:srgbClr val="D5F7EE"/>
                </a:solidFill>
                <a:effectLst>
                  <a:glow rad="127000">
                    <a:srgbClr val="204F7B"/>
                  </a:glow>
                  <a:outerShdw blurRad="38100" dist="38100" dir="2700000" algn="tl">
                    <a:srgbClr val="000000">
                      <a:alpha val="43137"/>
                    </a:srgbClr>
                  </a:outerShdw>
                </a:effectLst>
              </a:rPr>
              <a:t>Lisaun 10 ba 6 juinu 2026</a:t>
            </a:r>
            <a:endParaRPr lang="pt-BR" sz="1600" b="1" noProof="0" dirty="0">
              <a:solidFill>
                <a:srgbClr val="D5F7EE"/>
              </a:solidFill>
              <a:effectLst>
                <a:glow rad="127000">
                  <a:srgbClr val="204F7B"/>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pt-BR" sz="4400" b="1" spc="300" dirty="0">
                <a:ln w="22225">
                  <a:noFill/>
                  <a:prstDash val="solid"/>
                </a:ln>
                <a:solidFill>
                  <a:schemeClr val="accent2">
                    <a:lumMod val="40000"/>
                    <a:lumOff val="60000"/>
                  </a:schemeClr>
                </a:solidFill>
                <a:effectLst>
                  <a:outerShdw blurRad="38100" dist="38100" dir="2700000" algn="tl">
                    <a:srgbClr val="000000"/>
                  </a:outerShdw>
                </a:effectLst>
              </a:rPr>
              <a:t>GRASA NO PERDAUN</a:t>
            </a:r>
            <a:endParaRPr lang="pt-BR" sz="4400" b="1" spc="3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6C2E9463-7A21-C035-2C5B-DBC2E3CCA2C0}"/>
              </a:ext>
            </a:extLst>
          </p:cNvPr>
          <p:cNvSpPr txBox="1"/>
          <p:nvPr/>
        </p:nvSpPr>
        <p:spPr>
          <a:xfrm>
            <a:off x="2090737" y="672197"/>
            <a:ext cx="8010526" cy="646331"/>
          </a:xfrm>
          <a:prstGeom prst="rect">
            <a:avLst/>
          </a:prstGeom>
          <a:noFill/>
        </p:spPr>
        <p:txBody>
          <a:bodyPr wrap="square">
            <a:spAutoFit/>
          </a:bodyPr>
          <a:lstStyle/>
          <a:p>
            <a:pPr algn="ctr"/>
            <a:r>
              <a:rPr lang="pt-BR" b="1" dirty="0">
                <a:solidFill>
                  <a:schemeClr val="accent1">
                    <a:lumMod val="50000"/>
                  </a:schemeClr>
                </a:solidFill>
                <a:latin typeface="Comic Sans MS" panose="030F0702030302020204" pitchFamily="66" charset="0"/>
              </a:rPr>
              <a:t>“Tamba O nia naran, Oh Nai, fo perdaun ba hau nia hahalok aat ne’ebe boot” </a:t>
            </a:r>
            <a:r>
              <a:rPr lang="pt-BR" sz="1400" b="1" noProof="0" dirty="0">
                <a:solidFill>
                  <a:schemeClr val="accent1">
                    <a:lumMod val="50000"/>
                  </a:schemeClr>
                </a:solidFill>
                <a:latin typeface="Comic Sans MS" panose="030F0702030302020204" pitchFamily="66" charset="0"/>
              </a:rPr>
              <a:t>(Salmo 25:11)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pt-BR" sz="2000" b="1" dirty="0"/>
              <a:t>Qual é a relação entre pecado e graça?</a:t>
            </a:r>
            <a:endParaRPr lang="pt-BR" sz="2000" b="1" noProof="0" dirty="0"/>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1986108234"/>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spc="300" noProof="0" dirty="0">
                <a:ln/>
                <a:solidFill>
                  <a:srgbClr val="0070C0"/>
                </a:solidFill>
              </a:rPr>
              <a:t>PERDAUN NIA VISTIDU SIRA</a:t>
            </a:r>
          </a:p>
        </p:txBody>
      </p:sp>
      <p:sp>
        <p:nvSpPr>
          <p:cNvPr id="5" name="CuadroTexto 4">
            <a:extLst>
              <a:ext uri="{FF2B5EF4-FFF2-40B4-BE49-F238E27FC236}">
                <a16:creationId xmlns:a16="http://schemas.microsoft.com/office/drawing/2014/main" id="{54C8A507-4968-32BA-0DDD-593FC85812F1}"/>
              </a:ext>
            </a:extLst>
          </p:cNvPr>
          <p:cNvSpPr txBox="1"/>
          <p:nvPr/>
        </p:nvSpPr>
        <p:spPr>
          <a:xfrm>
            <a:off x="1109472" y="650998"/>
            <a:ext cx="9363456" cy="646331"/>
          </a:xfrm>
          <a:prstGeom prst="rect">
            <a:avLst/>
          </a:prstGeom>
          <a:noFill/>
        </p:spPr>
        <p:txBody>
          <a:bodyPr wrap="square">
            <a:spAutoFit/>
          </a:bodyPr>
          <a:lstStyle/>
          <a:p>
            <a:pPr algn="ctr"/>
            <a:r>
              <a:rPr lang="pt-BR"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“Nia dehan ba mane ne’e, kolega, oinsa mak o tama mai iha ne’e no o la hatais ropa festa kazamentu nian? No mane ne’e nonok deit." </a:t>
            </a:r>
            <a:r>
              <a:rPr lang="pt-BR" sz="1400" b="1" noProof="0"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(Mateus 22:12)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923330"/>
          </a:xfrm>
          <a:prstGeom prst="rect">
            <a:avLst/>
          </a:prstGeom>
          <a:noFill/>
        </p:spPr>
        <p:txBody>
          <a:bodyPr wrap="square" rtlCol="0">
            <a:spAutoFit/>
          </a:bodyPr>
          <a:lstStyle/>
          <a:p>
            <a:pPr>
              <a:spcBef>
                <a:spcPts val="600"/>
              </a:spcBef>
            </a:pPr>
            <a:r>
              <a:rPr lang="pt-BR" b="1" dirty="0"/>
              <a:t>Igreja Maromak nian—no tamba ne'e nia membru ida-idak—hatais "hena-linu ne’ebe diak, moos no nabilan" no laiha "mancha, runguranga, ka buat ruma hanesan ne'e" (Apok. 19:8; Ef. 5:27).</a:t>
            </a:r>
            <a:endParaRPr lang="pt-BR" b="1" noProof="0" dirty="0"/>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09" y="492840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809" y="318979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429082" y="3282270"/>
            <a:ext cx="4869105" cy="2308324"/>
          </a:xfrm>
          <a:prstGeom prst="rect">
            <a:avLst/>
          </a:prstGeom>
          <a:noFill/>
        </p:spPr>
        <p:txBody>
          <a:bodyPr wrap="square">
            <a:spAutoFit/>
          </a:bodyPr>
          <a:lstStyle/>
          <a:p>
            <a:pPr>
              <a:spcBef>
                <a:spcPts val="600"/>
              </a:spcBef>
            </a:pPr>
            <a:r>
              <a:rPr lang="pt-BR" b="1" dirty="0"/>
              <a:t>Bainhira Adao no Eva halo sala, sira taka sira nia isin ho sira nia hahalok rasik. Maibe sira nafatin konsidera sira nia an molik iha Maromak nia oin (Jenesis 3:7-10). Ropa ne’ebe Maromak fo ba sira mak simbolu ida “ropa kazamentu nian" ne’ebe Kristu fe mai ita. Nia justisa perfeita ne’ebe hamoos ita nia sala sira (Jenesis 3:21; Salmo 51:7-10).</a:t>
            </a:r>
            <a:endParaRPr lang="pt-BR" b="1" noProof="0" dirty="0"/>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302788"/>
            <a:ext cx="7298187" cy="923330"/>
          </a:xfrm>
          <a:prstGeom prst="rect">
            <a:avLst/>
          </a:prstGeom>
          <a:noFill/>
        </p:spPr>
        <p:txBody>
          <a:bodyPr wrap="square">
            <a:spAutoFit/>
          </a:bodyPr>
          <a:lstStyle/>
          <a:p>
            <a:pPr lvl="0">
              <a:spcBef>
                <a:spcPts val="600"/>
              </a:spcBef>
              <a:defRPr/>
            </a:pPr>
            <a:r>
              <a:rPr lang="pt-BR" b="1" dirty="0">
                <a:solidFill>
                  <a:prstClr val="black"/>
                </a:solidFill>
              </a:rPr>
              <a:t>Hena linu diak ne’e nudar simbolu “santu sira nia hahalok loos” (Apok. 19:8b). Maibe justisa ida ne'e laos sira nian, maibe transmite ba sira husi Kristu (Apokalipse. 7:14).</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429082" y="6091645"/>
            <a:ext cx="4420913" cy="646331"/>
          </a:xfrm>
          <a:prstGeom prst="rect">
            <a:avLst/>
          </a:prstGeom>
          <a:noFill/>
        </p:spPr>
        <p:txBody>
          <a:bodyPr wrap="square">
            <a:spAutoFit/>
          </a:bodyPr>
          <a:lstStyle/>
          <a:p>
            <a:pPr lvl="0">
              <a:spcBef>
                <a:spcPts val="600"/>
              </a:spcBef>
              <a:defRPr/>
            </a:pPr>
            <a:r>
              <a:rPr lang="pt-BR" b="1" dirty="0">
                <a:solidFill>
                  <a:prstClr val="black"/>
                </a:solidFill>
              </a:rPr>
              <a:t>Laiha ema ida mak bele tama ba Lalehan laho ropa ida ne’e (Mateus 22,1-14).</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5262979"/>
          </a:xfrm>
          <a:prstGeom prst="rect">
            <a:avLst/>
          </a:prstGeom>
          <a:noFill/>
        </p:spPr>
        <p:txBody>
          <a:bodyPr wrap="square">
            <a:spAutoFit/>
          </a:bodyPr>
          <a:lstStyle/>
          <a:p>
            <a:pPr>
              <a:spcBef>
                <a:spcPts val="600"/>
              </a:spcBef>
            </a:pPr>
            <a:r>
              <a:rPr lang="pt-BR" sz="2400" b="1" dirty="0">
                <a:latin typeface="Constantia" panose="02030602050306030303" pitchFamily="18" charset="0"/>
              </a:rPr>
              <a:t>“Ema ne’ebe hakarak sai Maromak nia oan tenke simu lialos ne’ebe hanorin katak arrependimentu no perdaun hetan deit liuhusi Kristu nia Expiasaun. Ho serteza kona ba ida ne’e, ema sala nain ida tenke halo esforsu iha armonia ho serbisu ne’ebe halo ba nia no, ho suplika la kolen, tenke br iha tronu grasa nian, atu Maromak nia kbiit bele to’o ba nia klamar. Kristu perdua deit sira ne’ebe mak arrepende, maibe uluk nanain Nia halo ema ne’ebe Nia perdua ne’e atu arrepende. Provizaun ne’ebe halo kompletu ona, no Kristu nia justisa rohan laek hetan kreditu ba ema fiar nain hotu-hotu. Ropa ne’ebe folin boot no la iha foer, ne’ebe tesi iha telar lalehan nian, fornese ona ba ema sala nain ne’ebe arrepende no fiar.”</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A807B9E3-EE53-4327-0010-62036C709F30}"/>
              </a:ext>
            </a:extLst>
          </p:cNvPr>
          <p:cNvSpPr txBox="1"/>
          <p:nvPr/>
        </p:nvSpPr>
        <p:spPr>
          <a:xfrm>
            <a:off x="6504367" y="6477561"/>
            <a:ext cx="3839321" cy="338554"/>
          </a:xfrm>
          <a:prstGeom prst="rect">
            <a:avLst/>
          </a:prstGeom>
          <a:noFill/>
        </p:spPr>
        <p:txBody>
          <a:bodyPr wrap="none" rtlCol="0">
            <a:spAutoFit/>
          </a:bodyPr>
          <a:lstStyle/>
          <a:p>
            <a:pPr algn="r"/>
            <a:r>
              <a:rPr lang="en" sz="1600" b="1" dirty="0"/>
              <a:t>EGW (Selected Messages, vol. 1, p. 393)</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162711"/>
            <a:ext cx="4873032" cy="6496437"/>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lvl="0" algn="ctr">
              <a:defRPr/>
            </a:pPr>
            <a:r>
              <a:rPr lang="pt-BR" sz="4000" b="1" dirty="0">
                <a:solidFill>
                  <a:srgbClr val="B24232"/>
                </a:solidFill>
                <a:latin typeface="Comic Sans MS" panose="030F0702030302020204" pitchFamily="66" charset="0"/>
              </a:rPr>
              <a:t>“Se ita konfesa ita nia sala, Nia mak fiel no justu no Nia sei fo perdaun ba ita nia sala, no hamoos ita husi hahalok aat hotu”</a:t>
            </a:r>
            <a:endParaRPr kumimoji="0" lang="pt-BR"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BR"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 João 1:9)</a:t>
            </a:r>
            <a:endParaRPr kumimoji="0" lang="pt-BR"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49952" y="377190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t-BR" sz="2000" b="1" dirty="0"/>
              <a:t>Arrependimentu:</a:t>
            </a:r>
            <a:endParaRPr lang="pt-BR" sz="2000" b="1" noProof="0" dirty="0"/>
          </a:p>
          <a:p>
            <a:pPr lvl="1">
              <a:spcBef>
                <a:spcPts val="600"/>
              </a:spcBef>
            </a:pPr>
            <a:r>
              <a:rPr lang="pt-BR" sz="2000" b="1" dirty="0">
                <a:solidFill>
                  <a:srgbClr val="7B259E"/>
                </a:solidFill>
              </a:rPr>
              <a:t>Arrependementu tarde.</a:t>
            </a:r>
            <a:endParaRPr lang="pt-BR" sz="2000" b="1" noProof="0" dirty="0">
              <a:solidFill>
                <a:srgbClr val="7B259E"/>
              </a:solidFill>
            </a:endParaRPr>
          </a:p>
          <a:p>
            <a:pPr lvl="1">
              <a:spcBef>
                <a:spcPts val="600"/>
              </a:spcBef>
            </a:pPr>
            <a:r>
              <a:rPr lang="pt-BR" sz="2000" b="1" dirty="0">
                <a:solidFill>
                  <a:srgbClr val="25889E"/>
                </a:solidFill>
              </a:rPr>
              <a:t>Arrependimentu Loos.</a:t>
            </a:r>
            <a:endParaRPr lang="pt-BR" sz="2000" b="1" noProof="0" dirty="0">
              <a:solidFill>
                <a:srgbClr val="25889E"/>
              </a:solidFill>
            </a:endParaRPr>
          </a:p>
          <a:p>
            <a:pPr lvl="1">
              <a:spcBef>
                <a:spcPts val="600"/>
              </a:spcBef>
            </a:pPr>
            <a:r>
              <a:rPr lang="pt-BR" sz="2000" b="1" dirty="0">
                <a:solidFill>
                  <a:srgbClr val="BE2B39"/>
                </a:solidFill>
              </a:rPr>
              <a:t>Xamada ba Arrependimentu.</a:t>
            </a:r>
            <a:endParaRPr lang="pt-BR" sz="2000" b="1" noProof="0" dirty="0">
              <a:solidFill>
                <a:srgbClr val="BE2B39"/>
              </a:solidFill>
            </a:endParaRPr>
          </a:p>
          <a:p>
            <a:pPr>
              <a:spcBef>
                <a:spcPts val="1800"/>
              </a:spcBef>
            </a:pPr>
            <a:r>
              <a:rPr lang="pt-BR" sz="2000" b="1" dirty="0"/>
              <a:t>Perdaun:</a:t>
            </a:r>
            <a:endParaRPr lang="pt-BR" sz="2000" b="1" noProof="0" dirty="0"/>
          </a:p>
          <a:p>
            <a:pPr lvl="1">
              <a:spcBef>
                <a:spcPts val="600"/>
              </a:spcBef>
            </a:pPr>
            <a:r>
              <a:rPr lang="pt-BR" sz="2000" b="1" dirty="0">
                <a:solidFill>
                  <a:srgbClr val="264F9F"/>
                </a:solidFill>
              </a:rPr>
              <a:t>Grasa no Perdaun.</a:t>
            </a:r>
            <a:endParaRPr lang="pt-BR" sz="2000" b="1" noProof="0" dirty="0">
              <a:solidFill>
                <a:srgbClr val="264F9F"/>
              </a:solidFill>
            </a:endParaRPr>
          </a:p>
          <a:p>
            <a:pPr lvl="1">
              <a:spcBef>
                <a:spcPts val="600"/>
              </a:spcBef>
            </a:pPr>
            <a:r>
              <a:rPr lang="pt-BR" sz="2000" b="1" dirty="0">
                <a:solidFill>
                  <a:srgbClr val="4BA128"/>
                </a:solidFill>
              </a:rPr>
              <a:t>Perdaun nia vistidu sira.</a:t>
            </a:r>
            <a:endParaRPr lang="pt-BR" sz="2000" b="1" noProof="0" dirty="0">
              <a:solidFill>
                <a:srgbClr val="4BA128"/>
              </a:solidFill>
            </a:endParaRP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286500" cy="646331"/>
          </a:xfrm>
          <a:prstGeom prst="rect">
            <a:avLst/>
          </a:prstGeom>
          <a:noFill/>
        </p:spPr>
        <p:txBody>
          <a:bodyPr wrap="square" rtlCol="0">
            <a:spAutoFit/>
          </a:bodyPr>
          <a:lstStyle/>
          <a:p>
            <a:pPr>
              <a:spcBef>
                <a:spcPts val="600"/>
              </a:spcBef>
            </a:pPr>
            <a:r>
              <a:rPr lang="pt-BR" b="1" dirty="0"/>
              <a:t>Bíblia deklara katak "ema hotu halo sala no la to’o ona iha Maromak nia gloria" (Roma 3:23).</a:t>
            </a:r>
            <a:endParaRPr lang="pt-BR" b="1" noProof="0" dirty="0"/>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81" y="2561078"/>
            <a:ext cx="6286499" cy="369332"/>
          </a:xfrm>
          <a:prstGeom prst="rect">
            <a:avLst/>
          </a:prstGeom>
          <a:noFill/>
        </p:spPr>
        <p:txBody>
          <a:bodyPr wrap="square">
            <a:spAutoFit/>
          </a:bodyPr>
          <a:lstStyle/>
          <a:p>
            <a:pPr lvl="0">
              <a:spcBef>
                <a:spcPts val="600"/>
              </a:spcBef>
              <a:defRPr/>
            </a:pPr>
            <a:r>
              <a:rPr lang="pt-BR" b="1" dirty="0">
                <a:solidFill>
                  <a:prstClr val="black"/>
                </a:solidFill>
              </a:rPr>
              <a:t>Kondisaun ida de'it: Arrependimentu.</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1" y="1560804"/>
            <a:ext cx="6286498" cy="923330"/>
          </a:xfrm>
          <a:prstGeom prst="rect">
            <a:avLst/>
          </a:prstGeom>
          <a:noFill/>
        </p:spPr>
        <p:txBody>
          <a:bodyPr wrap="square">
            <a:spAutoFit/>
          </a:bodyPr>
          <a:lstStyle/>
          <a:p>
            <a:pPr lvl="0">
              <a:spcBef>
                <a:spcPts val="600"/>
              </a:spcBef>
              <a:defRPr/>
            </a:pPr>
            <a:r>
              <a:rPr lang="pt-BR" b="1" dirty="0">
                <a:solidFill>
                  <a:prstClr val="black"/>
                </a:solidFill>
              </a:rPr>
              <a:t>Maibe Maromak prontu atu perdua ita nia sala. Laiha sala ida mak boot ka aat tebes ne’ebe Maromak lakohi atu perdua (Izaias 1:18).</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68307"/>
            <a:ext cx="6286497" cy="646331"/>
          </a:xfrm>
          <a:prstGeom prst="rect">
            <a:avLst/>
          </a:prstGeom>
          <a:noFill/>
        </p:spPr>
        <p:txBody>
          <a:bodyPr wrap="square">
            <a:spAutoFit/>
          </a:bodyPr>
          <a:lstStyle/>
          <a:p>
            <a:pPr lvl="0">
              <a:spcBef>
                <a:spcPts val="600"/>
              </a:spcBef>
              <a:defRPr/>
            </a:pPr>
            <a:r>
              <a:rPr lang="pt-BR" b="1" dirty="0">
                <a:solidFill>
                  <a:prstClr val="black"/>
                </a:solidFill>
              </a:rPr>
              <a:t>Ida ne’e mos hatete katak ita labele evita ka hasai ita nia sala (Jer. 13:23; 2:22).</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875002"/>
            <a:ext cx="10929938" cy="1107996"/>
          </a:xfrm>
          <a:prstGeom prst="rect">
            <a:avLst/>
          </a:prstGeom>
          <a:noFill/>
        </p:spPr>
        <p:txBody>
          <a:bodyPr wrap="square">
            <a:spAutoFit/>
          </a:bodyPr>
          <a:lstStyle/>
          <a:p>
            <a:pPr algn="ctr"/>
            <a:r>
              <a:rPr lang="pt-BR"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ARREPENDIMENTU</a:t>
            </a:r>
            <a:endParaRPr lang="pt-BR" sz="6600" b="1" noProof="0"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pt-BR"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ARREPENDEMENTU TARDE</a:t>
            </a:r>
            <a:endParaRPr lang="pt-BR" sz="4400" b="1" spc="300" noProof="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865632" y="647997"/>
            <a:ext cx="10399776" cy="584775"/>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tx2">
                    <a:lumMod val="50000"/>
                  </a:schemeClr>
                </a:solidFill>
                <a:latin typeface="Comic Sans MS" panose="030F0702030302020204" pitchFamily="66" charset="0"/>
              </a:rPr>
              <a:t>“No Jezus hatan ba nia, “Marta, Marta, o preokupa no hanoin resin kona ba buat barak” </a:t>
            </a:r>
            <a:r>
              <a:rPr lang="pt-BR" sz="1400" b="1" noProof="0" dirty="0">
                <a:solidFill>
                  <a:schemeClr val="tx2">
                    <a:lumMod val="50000"/>
                  </a:schemeClr>
                </a:solidFill>
                <a:latin typeface="Comic Sans MS" panose="030F0702030302020204" pitchFamily="66" charset="0"/>
              </a:rPr>
              <a:t>(Lucas 10:41)</a:t>
            </a:r>
            <a:endParaRPr lang="pt-BR" b="1" noProof="0"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379672"/>
            <a:ext cx="8353425" cy="923330"/>
          </a:xfrm>
          <a:prstGeom prst="rect">
            <a:avLst/>
          </a:prstGeom>
          <a:noFill/>
        </p:spPr>
        <p:txBody>
          <a:bodyPr wrap="square" rtlCol="0">
            <a:spAutoFit/>
          </a:bodyPr>
          <a:lstStyle/>
          <a:p>
            <a:pPr>
              <a:spcBef>
                <a:spcPts val="600"/>
              </a:spcBef>
            </a:pPr>
            <a:r>
              <a:rPr lang="pt-BR" b="1" dirty="0"/>
              <a:t>Iha Lazaro nia uma, Jesus koalia kona ba buat neʼebe importante, neʼebe importante tebes atu hetan salvasaun. Maibe Marta la rona. Nia laiha tempu. Iha buat barak tebes atu halo! (Lucas 10:40-41).</a:t>
            </a:r>
            <a:endParaRPr lang="pt-BR" b="1" noProof="0" dirty="0"/>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448498"/>
            <a:ext cx="5933837" cy="1477328"/>
          </a:xfrm>
          <a:prstGeom prst="rect">
            <a:avLst/>
          </a:prstGeom>
          <a:noFill/>
        </p:spPr>
        <p:txBody>
          <a:bodyPr wrap="square">
            <a:spAutoFit/>
          </a:bodyPr>
          <a:lstStyle/>
          <a:p>
            <a:pPr>
              <a:spcBef>
                <a:spcPts val="600"/>
              </a:spcBef>
            </a:pPr>
            <a:r>
              <a:rPr lang="pt-BR" b="1" dirty="0"/>
              <a:t>Nune'e duni ba ita. Bainhira ita halo sala, no Espiritu Santu bolu ita ba arrependementu, Satanas preokupa atu hakonu ita ho atividade, preokupasaun, ka distrasaun seluk ne’ebe impede ita atu konsidera ita nia situasaun sala nain no buka perdaun.</a:t>
            </a:r>
            <a:endParaRPr lang="pt-BR" b="1" noProof="0" dirty="0"/>
          </a:p>
        </p:txBody>
      </p:sp>
      <p:sp>
        <p:nvSpPr>
          <p:cNvPr id="24" name="CuadroTexto 23">
            <a:extLst>
              <a:ext uri="{FF2B5EF4-FFF2-40B4-BE49-F238E27FC236}">
                <a16:creationId xmlns:a16="http://schemas.microsoft.com/office/drawing/2014/main" id="{106409FD-56C7-D582-59A1-F366EFDA90E3}"/>
              </a:ext>
            </a:extLst>
          </p:cNvPr>
          <p:cNvSpPr txBox="1"/>
          <p:nvPr/>
        </p:nvSpPr>
        <p:spPr>
          <a:xfrm>
            <a:off x="5840281" y="4450846"/>
            <a:ext cx="4113344" cy="2031325"/>
          </a:xfrm>
          <a:prstGeom prst="rect">
            <a:avLst/>
          </a:prstGeom>
          <a:noFill/>
        </p:spPr>
        <p:txBody>
          <a:bodyPr wrap="square">
            <a:spAutoFit/>
          </a:bodyPr>
          <a:lstStyle/>
          <a:p>
            <a:pPr>
              <a:spcBef>
                <a:spcPts val="600"/>
              </a:spcBef>
            </a:pPr>
            <a:r>
              <a:rPr lang="pt-BR" b="1" dirty="0"/>
              <a:t>Maibe Maromak la rende. Nia persiste hodi bolu (Ezequiel 33:11). Kompara ita nia sala ho roupa foer (Izaias 64:6). Nia oferese troka ida: ita nia roupa foer sira ba ninia roupa moos (Zacarias 3:4),roupa sira ne’ebe fase ho Jezus nia raan (Apokalipse 7:14).</a:t>
            </a:r>
            <a:endParaRPr lang="pt-BR" b="1" noProof="0" dirty="0"/>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53455" y="4421383"/>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pt-BR"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ARREPENDIMENTU LOOS</a:t>
            </a:r>
            <a:endParaRPr lang="pt-BR" sz="4400" b="1" spc="300" noProof="0"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9579BC5C-2A55-7670-5E45-6A0BD8847FC0}"/>
              </a:ext>
            </a:extLst>
          </p:cNvPr>
          <p:cNvSpPr txBox="1"/>
          <p:nvPr/>
        </p:nvSpPr>
        <p:spPr>
          <a:xfrm>
            <a:off x="365760" y="686097"/>
            <a:ext cx="11058144" cy="646331"/>
          </a:xfrm>
          <a:prstGeom prst="rect">
            <a:avLst/>
          </a:prstGeom>
          <a:noFill/>
        </p:spPr>
        <p:txBody>
          <a:bodyPr wrap="square">
            <a:spAutoFit/>
          </a:bodyPr>
          <a:lstStyle/>
          <a:p>
            <a:pPr algn="ctr"/>
            <a:r>
              <a:rPr lang="pt-BR" b="1" dirty="0">
                <a:solidFill>
                  <a:schemeClr val="accent6">
                    <a:lumMod val="50000"/>
                  </a:schemeClr>
                </a:solidFill>
                <a:latin typeface="Comic Sans MS" panose="030F0702030302020204" pitchFamily="66" charset="0"/>
              </a:rPr>
              <a:t>“Mai, mai ita fila-fali ba Nai, Nia harahun tiha ita, maibe Nia sei fo isin diak fali ba ita, Nia hakanek ita, maibe Nia sei taka fali kanek sira ne’e." </a:t>
            </a:r>
            <a:r>
              <a:rPr lang="pt-BR" sz="1400" b="1" noProof="0" dirty="0">
                <a:solidFill>
                  <a:schemeClr val="accent6">
                    <a:lumMod val="50000"/>
                  </a:schemeClr>
                </a:solidFill>
                <a:latin typeface="Comic Sans MS" panose="030F0702030302020204" pitchFamily="66" charset="0"/>
              </a:rPr>
              <a:t>(Oseas 6:1)</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5" y="1569154"/>
            <a:ext cx="6981825" cy="646331"/>
          </a:xfrm>
          <a:prstGeom prst="rect">
            <a:avLst/>
          </a:prstGeom>
          <a:noFill/>
        </p:spPr>
        <p:txBody>
          <a:bodyPr wrap="square" rtlCol="0">
            <a:spAutoFit/>
          </a:bodyPr>
          <a:lstStyle/>
          <a:p>
            <a:pPr>
              <a:spcBef>
                <a:spcPts val="600"/>
              </a:spcBef>
            </a:pPr>
            <a:r>
              <a:rPr lang="pt-BR" b="1" dirty="0"/>
              <a:t>Saida mak arrependementu? Saida maka diferente entre arrependimentu loloos no finjidu? ( 2 Kor 7:10 )</a:t>
            </a:r>
            <a:endParaRPr lang="pt-BR" b="1" noProof="0" dirty="0"/>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5" y="5200917"/>
            <a:ext cx="6981824" cy="1200329"/>
          </a:xfrm>
          <a:prstGeom prst="rect">
            <a:avLst/>
          </a:prstGeom>
          <a:noFill/>
        </p:spPr>
        <p:txBody>
          <a:bodyPr wrap="square">
            <a:spAutoFit/>
          </a:bodyPr>
          <a:lstStyle/>
          <a:p>
            <a:pPr lvl="0">
              <a:spcBef>
                <a:spcPts val="600"/>
              </a:spcBef>
              <a:defRPr/>
            </a:pPr>
            <a:r>
              <a:rPr lang="pt-BR" b="1" dirty="0">
                <a:solidFill>
                  <a:prstClr val="black"/>
                </a:solidFill>
              </a:rPr>
              <a:t>Bainhira ita halo sala, Espiritu Santu "haketak ita" no “hakanek" ita ho sentimentu tristeza ne’ebe klean. Se ita hatan ho arrependimentu loloos, Maromak sei kura ita, no perdua ita nia sala sira (Oseias. 6:1).</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4" y="3892867"/>
            <a:ext cx="6981823" cy="923330"/>
          </a:xfrm>
          <a:prstGeom prst="rect">
            <a:avLst/>
          </a:prstGeom>
          <a:noFill/>
        </p:spPr>
        <p:txBody>
          <a:bodyPr wrap="square">
            <a:spAutoFit/>
          </a:bodyPr>
          <a:lstStyle/>
          <a:p>
            <a:pPr lvl="0">
              <a:spcBef>
                <a:spcPts val="600"/>
              </a:spcBef>
              <a:defRPr/>
            </a:pPr>
            <a:r>
              <a:rPr lang="pt-BR" b="1" dirty="0">
                <a:solidFill>
                  <a:prstClr val="black"/>
                </a:solidFill>
              </a:rPr>
              <a:t>Bainhira ita triste tamba ita halo sala, no iha dezeiju klean atu hetan perdaun (la haree ba pekadu ninia konsekuensia negativu sira), ita esperiensia hela ba arrependimentu ne’ebe loloos.</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77040"/>
            <a:ext cx="6981822" cy="1477328"/>
          </a:xfrm>
          <a:prstGeom prst="rect">
            <a:avLst/>
          </a:prstGeom>
          <a:noFill/>
        </p:spPr>
        <p:txBody>
          <a:bodyPr wrap="square">
            <a:spAutoFit/>
          </a:bodyPr>
          <a:lstStyle/>
          <a:p>
            <a:pPr lvl="0">
              <a:spcBef>
                <a:spcPts val="600"/>
              </a:spcBef>
              <a:defRPr/>
            </a:pPr>
            <a:r>
              <a:rPr lang="pt-BR" b="1" dirty="0">
                <a:solidFill>
                  <a:prstClr val="black"/>
                </a:solidFill>
              </a:rPr>
              <a:t>Bainhira sala ida lori konsekuensia imediata no la ho intensaun, arrependementu bele mosu. Lamentavel tanba buat ne’ebe ita halo la sai diak. Se laiha konsekuensia negativu sira, ita sei la sente triste ba ita nia asaun sira. Ida ne'e LAOS arrependementu loloos.</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dirty="0">
                <a:ln/>
                <a:solidFill>
                  <a:schemeClr val="accent3"/>
                </a:solidFill>
              </a:rPr>
              <a:t>XAMADA BA ARREPENDIMENTU</a:t>
            </a:r>
            <a:endParaRPr lang="pt-BR" sz="4400" b="1" noProof="0" dirty="0">
              <a:ln/>
              <a:solidFill>
                <a:schemeClr val="accent3"/>
              </a:solidFill>
            </a:endParaRPr>
          </a:p>
        </p:txBody>
      </p:sp>
      <p:sp>
        <p:nvSpPr>
          <p:cNvPr id="5" name="CuadroTexto 4">
            <a:extLst>
              <a:ext uri="{FF2B5EF4-FFF2-40B4-BE49-F238E27FC236}">
                <a16:creationId xmlns:a16="http://schemas.microsoft.com/office/drawing/2014/main" id="{CC4A7872-AD06-096E-FD1C-64DBE8E6A0D5}"/>
              </a:ext>
            </a:extLst>
          </p:cNvPr>
          <p:cNvSpPr txBox="1"/>
          <p:nvPr/>
        </p:nvSpPr>
        <p:spPr>
          <a:xfrm>
            <a:off x="464695" y="644695"/>
            <a:ext cx="11167672" cy="646331"/>
          </a:xfrm>
          <a:prstGeom prst="rect">
            <a:avLst/>
          </a:prstGeom>
          <a:noFill/>
        </p:spPr>
        <p:txBody>
          <a:bodyPr wrap="square">
            <a:spAutoFit/>
          </a:bodyPr>
          <a:lstStyle/>
          <a:p>
            <a:pPr algn="ctr"/>
            <a:r>
              <a:rPr lang="pt-BR" b="1" dirty="0">
                <a:solidFill>
                  <a:schemeClr val="accent2">
                    <a:lumMod val="50000"/>
                  </a:schemeClr>
                </a:solidFill>
                <a:latin typeface="Comic Sans MS" panose="030F0702030302020204" pitchFamily="66" charset="0"/>
              </a:rPr>
              <a:t>“Nune’e arepende ba, no fila-fali ba Maromak hodi Nia bele hamoos imi nia sala, no imi bele hetan tempu hakmatek iha Nai nia prezensa" (Atos 3:19</a:t>
            </a:r>
            <a:r>
              <a:rPr lang="pt-BR" sz="1400" b="1" noProof="0" dirty="0">
                <a:solidFill>
                  <a:schemeClr val="accent2">
                    <a:lumMod val="50000"/>
                  </a:schemeClr>
                </a:solidFill>
                <a:latin typeface="Comic Sans MS" panose="030F0702030302020204" pitchFamily="66" charset="0"/>
              </a:rPr>
              <a:t>)</a:t>
            </a:r>
            <a:endParaRPr lang="pt-BR" b="1" noProof="0"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296733"/>
            <a:ext cx="8373782" cy="646331"/>
          </a:xfrm>
          <a:prstGeom prst="rect">
            <a:avLst/>
          </a:prstGeom>
          <a:noFill/>
        </p:spPr>
        <p:txBody>
          <a:bodyPr wrap="square" rtlCol="0">
            <a:spAutoFit/>
          </a:bodyPr>
          <a:lstStyle/>
          <a:p>
            <a:pPr>
              <a:spcBef>
                <a:spcPts val="600"/>
              </a:spcBef>
            </a:pPr>
            <a:r>
              <a:rPr lang="pt-BR" b="1" dirty="0"/>
              <a:t>Joao Batista ho Jezus Kristu hahu sira nia ministeriu ho mensajen ne’ebe hanesan: ​​“Arepende” (Matius. 3,1-2; 4,17).</a:t>
            </a:r>
            <a:endParaRPr lang="pt-BR" b="1" noProof="0" dirty="0"/>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2414864968"/>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1015663"/>
          </a:xfrm>
          <a:prstGeom prst="rect">
            <a:avLst/>
          </a:prstGeom>
          <a:noFill/>
        </p:spPr>
        <p:txBody>
          <a:bodyPr wrap="square" rtlCol="0">
            <a:spAutoFit/>
          </a:bodyPr>
          <a:lstStyle/>
          <a:p>
            <a:pPr>
              <a:spcBef>
                <a:spcPts val="600"/>
              </a:spcBef>
            </a:pPr>
            <a:r>
              <a:rPr lang="pt-BR" sz="2000" b="1" dirty="0"/>
              <a:t>Nota katak arrependementu no perdaun tenke lori nafatin ita ba reformasaun, ba mudansa atitude nian ne’ebe lori ita atu la halo sala tan (Joao 5:14).</a:t>
            </a:r>
            <a:endParaRPr lang="pt-BR" sz="2000" b="1" noProof="0" dirty="0"/>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1977260"/>
            <a:ext cx="8373782" cy="923330"/>
          </a:xfrm>
          <a:prstGeom prst="rect">
            <a:avLst/>
          </a:prstGeom>
          <a:noFill/>
        </p:spPr>
        <p:txBody>
          <a:bodyPr wrap="square">
            <a:spAutoFit/>
          </a:bodyPr>
          <a:lstStyle/>
          <a:p>
            <a:pPr lvl="0">
              <a:spcBef>
                <a:spcPts val="600"/>
              </a:spcBef>
              <a:defRPr/>
            </a:pPr>
            <a:r>
              <a:rPr lang="pt-BR" b="1" dirty="0">
                <a:solidFill>
                  <a:prstClr val="black"/>
                </a:solidFill>
              </a:rPr>
              <a:t>Tambasa mak importante atu arrepende an? Tamba laho ida ne'e laiha perdaun ba sala sira (Apostlu sira nia hahalok 2:38; 3:19). Oinsa prosesu ida ne'e akontese?</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pt-BR" sz="6600" b="1" noProof="0" dirty="0">
                <a:ln w="10160">
                  <a:solidFill>
                    <a:schemeClr val="accent5"/>
                  </a:solidFill>
                  <a:prstDash val="solid"/>
                </a:ln>
                <a:solidFill>
                  <a:srgbClr val="FFFFFF"/>
                </a:solidFill>
                <a:effectLst>
                  <a:outerShdw blurRad="38100" dist="22860" dir="5400000" algn="tl" rotWithShape="0">
                    <a:srgbClr val="000000">
                      <a:alpha val="88000"/>
                    </a:srgbClr>
                  </a:outerShdw>
                </a:effectLst>
              </a:rPr>
              <a:t>PERDAUN</a:t>
            </a: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pt-BR" sz="4400" b="1" spc="300" dirty="0">
                <a:ln w="22225">
                  <a:noFill/>
                  <a:prstDash val="solid"/>
                </a:ln>
                <a:solidFill>
                  <a:schemeClr val="accent2">
                    <a:lumMod val="40000"/>
                    <a:lumOff val="60000"/>
                  </a:schemeClr>
                </a:solidFill>
                <a:effectLst>
                  <a:outerShdw blurRad="38100" dist="38100" dir="2700000" algn="tl">
                    <a:srgbClr val="000000"/>
                  </a:outerShdw>
                </a:effectLst>
              </a:rPr>
              <a:t>GRASA NO PERDAUN</a:t>
            </a:r>
            <a:endParaRPr lang="pt-BR" sz="4400" b="1" spc="3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7" y="672197"/>
            <a:ext cx="8010526" cy="646331"/>
          </a:xfrm>
          <a:prstGeom prst="rect">
            <a:avLst/>
          </a:prstGeom>
          <a:noFill/>
        </p:spPr>
        <p:txBody>
          <a:bodyPr wrap="square">
            <a:spAutoFit/>
          </a:bodyPr>
          <a:lstStyle/>
          <a:p>
            <a:pPr algn="ctr"/>
            <a:r>
              <a:rPr lang="pt-BR" b="1" dirty="0">
                <a:solidFill>
                  <a:schemeClr val="accent1">
                    <a:lumMod val="50000"/>
                  </a:schemeClr>
                </a:solidFill>
                <a:latin typeface="Comic Sans MS" panose="030F0702030302020204" pitchFamily="66" charset="0"/>
              </a:rPr>
              <a:t>“Tamba O nia naran, Oh Nai, fo perdaun ba hau nia hahalok aat ne’ebe boot” </a:t>
            </a:r>
            <a:r>
              <a:rPr lang="pt-BR" sz="1400" b="1" noProof="0" dirty="0">
                <a:solidFill>
                  <a:schemeClr val="accent1">
                    <a:lumMod val="50000"/>
                  </a:schemeClr>
                </a:solidFill>
                <a:latin typeface="Comic Sans MS" panose="030F0702030302020204" pitchFamily="66" charset="0"/>
              </a:rPr>
              <a:t>(Salmo 25:11)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08599"/>
            <a:ext cx="6657975" cy="1938992"/>
          </a:xfrm>
          <a:prstGeom prst="rect">
            <a:avLst/>
          </a:prstGeom>
          <a:noFill/>
        </p:spPr>
        <p:txBody>
          <a:bodyPr wrap="square" rtlCol="0">
            <a:spAutoFit/>
          </a:bodyPr>
          <a:lstStyle/>
          <a:p>
            <a:pPr>
              <a:spcBef>
                <a:spcPts val="600"/>
              </a:spcBef>
            </a:pPr>
            <a:r>
              <a:rPr lang="pt-BR" sz="2000" b="1" dirty="0"/>
              <a:t>Laiha buat ida mak obriga Maromak atu perdua ita. Laiha buat ida ne’ebe ita bele halo atu merese hetan perdaun ne'e. Maromak haraik perdaun mai ita liuhusi grasa; ho Ninia domin rohan laek. Nia perdua tamba Nia "di'ak no perdua, no iha mizerikordia barak ba ema hotu ne’ebe bolu Nia" (Salmo 86:5; haree Exodu 34:6-7).</a:t>
            </a:r>
            <a:endParaRPr lang="pt-BR" sz="2000" b="1" noProof="0" dirty="0"/>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200400" cy="1400383"/>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pt-BR" sz="2000" b="1" dirty="0"/>
              <a:t>Wainhira ita lori ita nia salan ba kruz ain, Jesus sei liberta ita </a:t>
            </a:r>
          </a:p>
          <a:p>
            <a:pPr algn="ctr">
              <a:spcBef>
                <a:spcPts val="600"/>
              </a:spcBef>
            </a:pPr>
            <a:r>
              <a:rPr lang="pt-BR" sz="2000" b="1" dirty="0"/>
              <a:t>(Ebreu 12:1-2).</a:t>
            </a:r>
            <a:endParaRPr lang="pt-BR" sz="2000" b="1" noProof="0" dirty="0"/>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60" y="3347591"/>
            <a:ext cx="6657974" cy="707886"/>
          </a:xfrm>
          <a:prstGeom prst="rect">
            <a:avLst/>
          </a:prstGeom>
          <a:noFill/>
        </p:spPr>
        <p:txBody>
          <a:bodyPr wrap="square">
            <a:spAutoFit/>
          </a:bodyPr>
          <a:lstStyle/>
          <a:p>
            <a:pPr lvl="0">
              <a:spcBef>
                <a:spcPts val="600"/>
              </a:spcBef>
              <a:defRPr/>
            </a:pPr>
            <a:r>
              <a:rPr lang="pt-BR" sz="2000" b="1" dirty="0">
                <a:solidFill>
                  <a:prstClr val="black"/>
                </a:solidFill>
              </a:rPr>
              <a:t>Ninia domin mak lori Nia atu saran an iha kruz no selu ita nia tusan ne’ebe ita rasik labele selu (Efesu 2:4-5).</a:t>
            </a:r>
            <a:endParaRPr kumimoji="0" lang="pt-BR" sz="20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895</TotalTime>
  <Words>1275</Words>
  <Application>Microsoft Office PowerPoint</Application>
  <PresentationFormat>Panorámica</PresentationFormat>
  <Paragraphs>68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Aptos</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79</cp:revision>
  <dcterms:created xsi:type="dcterms:W3CDTF">2026-04-18T15:41:31Z</dcterms:created>
  <dcterms:modified xsi:type="dcterms:W3CDTF">2026-06-05T06:03:40Z</dcterms:modified>
</cp:coreProperties>
</file>