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3"/>
  </p:notesMasterIdLst>
  <p:sldIdLst>
    <p:sldId id="298" r:id="rId3"/>
    <p:sldId id="289" r:id="rId4"/>
    <p:sldId id="299" r:id="rId5"/>
    <p:sldId id="258" r:id="rId6"/>
    <p:sldId id="259" r:id="rId7"/>
    <p:sldId id="292" r:id="rId8"/>
    <p:sldId id="293" r:id="rId9"/>
    <p:sldId id="294" r:id="rId10"/>
    <p:sldId id="295" r:id="rId11"/>
    <p:sldId id="290" r:id="rId12"/>
  </p:sldIdLst>
  <p:sldSz cx="12192000" cy="6858000"/>
  <p:notesSz cx="6858000" cy="9144000"/>
  <p:embeddedFontLst>
    <p:embeddedFont>
      <p:font typeface="Aptos Narrow" panose="020B0004020202020204" pitchFamily="34" charset="0"/>
      <p:regular r:id="rId14"/>
      <p:bold r:id="rId15"/>
      <p:italic r:id="rId16"/>
      <p:boldItalic r:id="rId17"/>
    </p:embeddedFont>
    <p:embeddedFont>
      <p:font typeface="Comic Sans MS" panose="030F0702030302020204" pitchFamily="66" charset="0"/>
      <p:regular r:id="rId18"/>
      <p:bold r:id="rId19"/>
      <p:italic r:id="rId20"/>
      <p:boldItalic r:id="rId21"/>
    </p:embeddedFont>
    <p:embeddedFont>
      <p:font typeface="Constantia" panose="02030602050306030303" pitchFamily="18" charset="0"/>
      <p:regular r:id="rId22"/>
      <p:bold r:id="rId23"/>
      <p:italic r:id="rId24"/>
      <p:boldItalic r:id="rId2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4E4B"/>
    <a:srgbClr val="931C14"/>
    <a:srgbClr val="D3B5E9"/>
    <a:srgbClr val="D8BEFF"/>
    <a:srgbClr val="F0B95E"/>
    <a:srgbClr val="AF569A"/>
    <a:srgbClr val="9A6A4C"/>
    <a:srgbClr val="A3C2FF"/>
    <a:srgbClr val="654C0F"/>
    <a:srgbClr val="FDF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494" autoAdjust="0"/>
  </p:normalViewPr>
  <p:slideViewPr>
    <p:cSldViewPr snapToGrid="0">
      <p:cViewPr varScale="1">
        <p:scale>
          <a:sx n="30" d="100"/>
          <a:sy n="30" d="100"/>
        </p:scale>
        <p:origin x="60" y="14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ata2.xml.rels><?xml version="1.0" encoding="UTF-8" standalone="yes"?>
<Relationships xmlns="http://schemas.openxmlformats.org/package/2006/relationships"><Relationship Id="rId1"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2885E-0EA5-455C-BEAC-89B2DB322291}" type="doc">
      <dgm:prSet loTypeId="urn:microsoft.com/office/officeart/2008/layout/TitledPictureBlocks" loCatId="picture" qsTypeId="urn:microsoft.com/office/officeart/2005/8/quickstyle/simple5" qsCatId="simple" csTypeId="urn:microsoft.com/office/officeart/2005/8/colors/colorful1" csCatId="colorful" phldr="1"/>
      <dgm:spPr/>
      <dgm:t>
        <a:bodyPr/>
        <a:lstStyle/>
        <a:p>
          <a:endParaRPr lang="es-ES"/>
        </a:p>
      </dgm:t>
    </dgm:pt>
    <dgm:pt modelId="{1E10BA01-B792-4136-B611-28612F13861E}">
      <dgm:prSet custT="1"/>
      <dgm:spPr/>
      <dgm:t>
        <a:bodyPr/>
        <a:lstStyle/>
        <a:p>
          <a:r>
            <a:rPr lang="en-US" sz="2000" b="1" noProof="0" dirty="0" err="1">
              <a:effectLst>
                <a:outerShdw blurRad="38100" dist="38100" dir="2700000" algn="tl">
                  <a:srgbClr val="000000"/>
                </a:outerShdw>
              </a:effectLst>
            </a:rPr>
            <a:t>Tempestade</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moris</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nian</a:t>
          </a:r>
          <a:endParaRPr lang="pt-BR" sz="2000" noProof="0" dirty="0">
            <a:effectLst>
              <a:outerShdw blurRad="38100" dist="38100" dir="2700000" algn="tl">
                <a:srgbClr val="000000"/>
              </a:outerShdw>
            </a:effectLst>
          </a:endParaRPr>
        </a:p>
      </dgm:t>
    </dgm:pt>
    <dgm:pt modelId="{9DBC40C4-F2F5-4EA2-9516-9D00491C6141}" type="parTrans" cxnId="{5787BB29-5A02-4ABA-BA38-CA3F383A8AF8}">
      <dgm:prSet/>
      <dgm:spPr/>
      <dgm:t>
        <a:bodyPr/>
        <a:lstStyle/>
        <a:p>
          <a:endParaRPr lang="es-ES" sz="2000">
            <a:effectLst>
              <a:outerShdw blurRad="38100" dist="38100" dir="2700000" algn="tl">
                <a:srgbClr val="000000"/>
              </a:outerShdw>
            </a:effectLst>
          </a:endParaRPr>
        </a:p>
      </dgm:t>
    </dgm:pt>
    <dgm:pt modelId="{8386C04E-8771-4AD6-991E-06168733F932}" type="sibTrans" cxnId="{5787BB29-5A02-4ABA-BA38-CA3F383A8AF8}">
      <dgm:prSet/>
      <dgm:spPr/>
      <dgm:t>
        <a:bodyPr/>
        <a:lstStyle/>
        <a:p>
          <a:endParaRPr lang="es-ES" sz="2000">
            <a:effectLst>
              <a:outerShdw blurRad="38100" dist="38100" dir="2700000" algn="tl">
                <a:srgbClr val="000000"/>
              </a:outerShdw>
            </a:effectLst>
          </a:endParaRPr>
        </a:p>
      </dgm:t>
    </dgm:pt>
    <dgm:pt modelId="{BC5C3905-FD50-499A-89CF-E1A5BFE01D57}">
      <dgm:prSet custT="1"/>
      <dgm:spPr/>
      <dgm:t>
        <a:bodyPr/>
        <a:lstStyle/>
        <a:p>
          <a:r>
            <a:rPr lang="pt-BR" sz="2000" b="1" noProof="0" dirty="0">
              <a:effectLst>
                <a:outerShdw blurRad="38100" dist="38100" dir="2700000" algn="tl">
                  <a:srgbClr val="000000"/>
                </a:outerShdw>
              </a:effectLst>
            </a:rPr>
            <a:t>Moras sira</a:t>
          </a:r>
          <a:endParaRPr lang="pt-BR" sz="2000" noProof="0" dirty="0">
            <a:effectLst>
              <a:outerShdw blurRad="38100" dist="38100" dir="2700000" algn="tl">
                <a:srgbClr val="000000"/>
              </a:outerShdw>
            </a:effectLst>
          </a:endParaRPr>
        </a:p>
      </dgm:t>
    </dgm:pt>
    <dgm:pt modelId="{1E346863-5487-4F1D-B591-6F0DCB40E909}" type="parTrans" cxnId="{9FF2848E-745C-41B2-92EF-09EF26DD7B11}">
      <dgm:prSet/>
      <dgm:spPr/>
      <dgm:t>
        <a:bodyPr/>
        <a:lstStyle/>
        <a:p>
          <a:endParaRPr lang="es-ES" sz="2000">
            <a:effectLst>
              <a:outerShdw blurRad="38100" dist="38100" dir="2700000" algn="tl">
                <a:srgbClr val="000000"/>
              </a:outerShdw>
            </a:effectLst>
          </a:endParaRPr>
        </a:p>
      </dgm:t>
    </dgm:pt>
    <dgm:pt modelId="{4B19B39A-F04F-4F92-B14C-2EDACA2F02D8}" type="sibTrans" cxnId="{9FF2848E-745C-41B2-92EF-09EF26DD7B11}">
      <dgm:prSet/>
      <dgm:spPr/>
      <dgm:t>
        <a:bodyPr/>
        <a:lstStyle/>
        <a:p>
          <a:endParaRPr lang="es-ES" sz="2000">
            <a:effectLst>
              <a:outerShdw blurRad="38100" dist="38100" dir="2700000" algn="tl">
                <a:srgbClr val="000000"/>
              </a:outerShdw>
            </a:effectLst>
          </a:endParaRPr>
        </a:p>
      </dgm:t>
    </dgm:pt>
    <dgm:pt modelId="{26552510-D04F-47BD-BB3C-5DDDC556866B}">
      <dgm:prSet custT="1"/>
      <dgm:spPr/>
      <dgm:t>
        <a:bodyPr/>
        <a:lstStyle/>
        <a:p>
          <a:r>
            <a:rPr lang="pt-BR" sz="2000" b="1" noProof="0" dirty="0">
              <a:effectLst>
                <a:outerShdw blurRad="38100" dist="38100" dir="2700000" algn="tl">
                  <a:srgbClr val="000000"/>
                </a:outerShdw>
              </a:effectLst>
            </a:rPr>
            <a:t>Dezastre sira</a:t>
          </a:r>
          <a:endParaRPr lang="pt-BR" sz="2000" noProof="0" dirty="0">
            <a:effectLst>
              <a:outerShdw blurRad="38100" dist="38100" dir="2700000" algn="tl">
                <a:srgbClr val="000000"/>
              </a:outerShdw>
            </a:effectLst>
          </a:endParaRPr>
        </a:p>
      </dgm:t>
    </dgm:pt>
    <dgm:pt modelId="{24894867-0517-44DC-9BE8-543767BE9078}" type="parTrans" cxnId="{E682E58C-5F77-4421-AEE0-2A44E32CE4BB}">
      <dgm:prSet/>
      <dgm:spPr/>
      <dgm:t>
        <a:bodyPr/>
        <a:lstStyle/>
        <a:p>
          <a:endParaRPr lang="es-ES" sz="2000">
            <a:effectLst>
              <a:outerShdw blurRad="38100" dist="38100" dir="2700000" algn="tl">
                <a:srgbClr val="000000"/>
              </a:outerShdw>
            </a:effectLst>
          </a:endParaRPr>
        </a:p>
      </dgm:t>
    </dgm:pt>
    <dgm:pt modelId="{6A1B1D93-557F-47A8-A7CC-19639EDB6298}" type="sibTrans" cxnId="{E682E58C-5F77-4421-AEE0-2A44E32CE4BB}">
      <dgm:prSet/>
      <dgm:spPr/>
      <dgm:t>
        <a:bodyPr/>
        <a:lstStyle/>
        <a:p>
          <a:endParaRPr lang="es-ES" sz="2000">
            <a:effectLst>
              <a:outerShdw blurRad="38100" dist="38100" dir="2700000" algn="tl">
                <a:srgbClr val="000000"/>
              </a:outerShdw>
            </a:effectLst>
          </a:endParaRPr>
        </a:p>
      </dgm:t>
    </dgm:pt>
    <dgm:pt modelId="{8B9385C6-0BE0-42E9-9A72-EDD7DD4F802C}">
      <dgm:prSet custT="1"/>
      <dgm:spPr/>
      <dgm:t>
        <a:bodyPr/>
        <a:lstStyle/>
        <a:p>
          <a:r>
            <a:rPr lang="pt-BR" sz="2000" b="1" noProof="0" dirty="0">
              <a:effectLst>
                <a:outerShdw blurRad="38100" dist="38100" dir="2700000" algn="tl">
                  <a:srgbClr val="000000"/>
                </a:outerShdw>
              </a:effectLst>
            </a:rPr>
            <a:t>Desapontadu sira</a:t>
          </a:r>
          <a:endParaRPr lang="pt-BR" sz="2000" noProof="0" dirty="0">
            <a:effectLst>
              <a:outerShdw blurRad="38100" dist="38100" dir="2700000" algn="tl">
                <a:srgbClr val="000000"/>
              </a:outerShdw>
            </a:effectLst>
          </a:endParaRPr>
        </a:p>
      </dgm:t>
    </dgm:pt>
    <dgm:pt modelId="{6E6A4D8A-A64E-4FDF-8611-593E6F6BA128}" type="parTrans" cxnId="{79995648-14F2-4597-8A43-3A0ADC6E7CD1}">
      <dgm:prSet/>
      <dgm:spPr/>
      <dgm:t>
        <a:bodyPr/>
        <a:lstStyle/>
        <a:p>
          <a:endParaRPr lang="es-ES" sz="2000">
            <a:effectLst>
              <a:outerShdw blurRad="38100" dist="38100" dir="2700000" algn="tl">
                <a:srgbClr val="000000"/>
              </a:outerShdw>
            </a:effectLst>
          </a:endParaRPr>
        </a:p>
      </dgm:t>
    </dgm:pt>
    <dgm:pt modelId="{A749F886-265E-4DD8-9766-F8B076B362A8}" type="sibTrans" cxnId="{79995648-14F2-4597-8A43-3A0ADC6E7CD1}">
      <dgm:prSet/>
      <dgm:spPr/>
      <dgm:t>
        <a:bodyPr/>
        <a:lstStyle/>
        <a:p>
          <a:endParaRPr lang="es-ES" sz="2000">
            <a:effectLst>
              <a:outerShdw blurRad="38100" dist="38100" dir="2700000" algn="tl">
                <a:srgbClr val="000000"/>
              </a:outerShdw>
            </a:effectLst>
          </a:endParaRPr>
        </a:p>
      </dgm:t>
    </dgm:pt>
    <dgm:pt modelId="{0BF04CDB-7185-40FD-A6A5-6ED41D99C077}">
      <dgm:prSet custT="1"/>
      <dgm:spPr/>
      <dgm:t>
        <a:bodyPr/>
        <a:lstStyle/>
        <a:p>
          <a:r>
            <a:rPr lang="pt-BR" sz="2000" b="1" noProof="0" dirty="0">
              <a:effectLst>
                <a:outerShdw blurRad="38100" dist="38100" dir="2700000" algn="tl">
                  <a:srgbClr val="000000"/>
                </a:outerShdw>
              </a:effectLst>
            </a:rPr>
            <a:t>Hare ba Jezus</a:t>
          </a:r>
          <a:endParaRPr lang="pt-BR" sz="2000" noProof="0" dirty="0">
            <a:effectLst>
              <a:outerShdw blurRad="38100" dist="38100" dir="2700000" algn="tl">
                <a:srgbClr val="000000"/>
              </a:outerShdw>
            </a:effectLst>
          </a:endParaRPr>
        </a:p>
      </dgm:t>
    </dgm:pt>
    <dgm:pt modelId="{D9E187D8-C28D-485A-B402-B3200735E8BF}" type="parTrans" cxnId="{8B7576F4-3B02-4F33-99E0-54BDCF3B4E04}">
      <dgm:prSet/>
      <dgm:spPr/>
      <dgm:t>
        <a:bodyPr/>
        <a:lstStyle/>
        <a:p>
          <a:endParaRPr lang="es-ES" sz="2000">
            <a:effectLst>
              <a:outerShdw blurRad="38100" dist="38100" dir="2700000" algn="tl">
                <a:srgbClr val="000000"/>
              </a:outerShdw>
            </a:effectLst>
          </a:endParaRPr>
        </a:p>
      </dgm:t>
    </dgm:pt>
    <dgm:pt modelId="{6ABA5D82-63E4-4E87-AC3B-1C91B945B37E}" type="sibTrans" cxnId="{8B7576F4-3B02-4F33-99E0-54BDCF3B4E04}">
      <dgm:prSet/>
      <dgm:spPr/>
      <dgm:t>
        <a:bodyPr/>
        <a:lstStyle/>
        <a:p>
          <a:endParaRPr lang="es-ES" sz="2000">
            <a:effectLst>
              <a:outerShdw blurRad="38100" dist="38100" dir="2700000" algn="tl">
                <a:srgbClr val="000000"/>
              </a:outerShdw>
            </a:effectLst>
          </a:endParaRPr>
        </a:p>
      </dgm:t>
    </dgm:pt>
    <dgm:pt modelId="{C632DCBB-3723-49CC-8276-C3D8409462C6}" type="pres">
      <dgm:prSet presAssocID="{6EA2885E-0EA5-455C-BEAC-89B2DB322291}" presName="rootNode" presStyleCnt="0">
        <dgm:presLayoutVars>
          <dgm:chMax/>
          <dgm:chPref/>
          <dgm:dir/>
          <dgm:animLvl val="lvl"/>
        </dgm:presLayoutVars>
      </dgm:prSet>
      <dgm:spPr/>
    </dgm:pt>
    <dgm:pt modelId="{4B564E83-90D4-4D2A-BBC7-7C868A21F24C}" type="pres">
      <dgm:prSet presAssocID="{1E10BA01-B792-4136-B611-28612F13861E}" presName="composite" presStyleCnt="0"/>
      <dgm:spPr/>
    </dgm:pt>
    <dgm:pt modelId="{AE21968B-E7E2-4F65-95DD-3CB7CB1984B6}" type="pres">
      <dgm:prSet presAssocID="{1E10BA01-B792-4136-B611-28612F13861E}" presName="ParentText" presStyleLbl="node1" presStyleIdx="0" presStyleCnt="5" custScaleX="165181" custScaleY="329668" custLinFactY="-48692" custLinFactNeighborY="-100000">
        <dgm:presLayoutVars>
          <dgm:chMax val="1"/>
          <dgm:chPref val="1"/>
          <dgm:bulletEnabled val="1"/>
        </dgm:presLayoutVars>
      </dgm:prSet>
      <dgm:spPr/>
    </dgm:pt>
    <dgm:pt modelId="{5D83E837-544B-4FAF-97D2-4E7E13D0A11A}" type="pres">
      <dgm:prSet presAssocID="{1E10BA01-B792-4136-B611-28612F13861E}" presName="Image" presStyleLbl="bgImgPlace1" presStyleIdx="0" presStyleCnt="5" custScaleX="165139" custScaleY="122996"/>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1321D3E6-250C-4E80-BC0F-2AC95D65F18F}" type="pres">
      <dgm:prSet presAssocID="{1E10BA01-B792-4136-B611-28612F13861E}" presName="ChildText" presStyleLbl="fgAcc1" presStyleIdx="0" presStyleCnt="0">
        <dgm:presLayoutVars>
          <dgm:chMax val="0"/>
          <dgm:chPref val="0"/>
          <dgm:bulletEnabled val="1"/>
        </dgm:presLayoutVars>
      </dgm:prSet>
      <dgm:spPr/>
    </dgm:pt>
    <dgm:pt modelId="{F5AC217E-CE1A-43CF-ADBA-10EC69A7FC2C}" type="pres">
      <dgm:prSet presAssocID="{8386C04E-8771-4AD6-991E-06168733F932}" presName="sibTrans" presStyleCnt="0"/>
      <dgm:spPr/>
    </dgm:pt>
    <dgm:pt modelId="{8882D5FB-9E5E-4B9E-9AAC-9ADC7C345061}" type="pres">
      <dgm:prSet presAssocID="{BC5C3905-FD50-499A-89CF-E1A5BFE01D57}" presName="composite" presStyleCnt="0"/>
      <dgm:spPr/>
    </dgm:pt>
    <dgm:pt modelId="{527DF991-4433-4C28-A69B-9DF422B253F6}" type="pres">
      <dgm:prSet presAssocID="{BC5C3905-FD50-499A-89CF-E1A5BFE01D57}" presName="ParentText" presStyleLbl="node1" presStyleIdx="1" presStyleCnt="5" custScaleX="165181" custScaleY="329668" custLinFactY="-51805" custLinFactNeighborY="-100000">
        <dgm:presLayoutVars>
          <dgm:chMax val="1"/>
          <dgm:chPref val="1"/>
          <dgm:bulletEnabled val="1"/>
        </dgm:presLayoutVars>
      </dgm:prSet>
      <dgm:spPr/>
    </dgm:pt>
    <dgm:pt modelId="{74DF89C7-CE1D-47BB-B46E-3D9BD26B7BC9}" type="pres">
      <dgm:prSet presAssocID="{BC5C3905-FD50-499A-89CF-E1A5BFE01D57}" presName="Image" presStyleLbl="bgImgPlace1" presStyleIdx="1" presStyleCnt="5" custScaleX="165181" custScaleY="122996"/>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0D6285FE-47CA-4CA3-9D86-EBB899B1450D}" type="pres">
      <dgm:prSet presAssocID="{BC5C3905-FD50-499A-89CF-E1A5BFE01D57}" presName="ChildText" presStyleLbl="fgAcc1" presStyleIdx="0" presStyleCnt="0">
        <dgm:presLayoutVars>
          <dgm:chMax val="0"/>
          <dgm:chPref val="0"/>
          <dgm:bulletEnabled val="1"/>
        </dgm:presLayoutVars>
      </dgm:prSet>
      <dgm:spPr/>
    </dgm:pt>
    <dgm:pt modelId="{767BC3B0-4BC2-43AD-B377-09CBED6B7D21}" type="pres">
      <dgm:prSet presAssocID="{4B19B39A-F04F-4F92-B14C-2EDACA2F02D8}" presName="sibTrans" presStyleCnt="0"/>
      <dgm:spPr/>
    </dgm:pt>
    <dgm:pt modelId="{7DE2D053-5AF2-4DC3-96A3-9C3EEF34B2E4}" type="pres">
      <dgm:prSet presAssocID="{26552510-D04F-47BD-BB3C-5DDDC556866B}" presName="composite" presStyleCnt="0"/>
      <dgm:spPr/>
    </dgm:pt>
    <dgm:pt modelId="{5A5BFC6A-59BC-42DD-A33C-008232285B5C}" type="pres">
      <dgm:prSet presAssocID="{26552510-D04F-47BD-BB3C-5DDDC556866B}" presName="ParentText" presStyleLbl="node1" presStyleIdx="2" presStyleCnt="5" custScaleX="165181" custScaleY="329668" custLinFactY="-51805" custLinFactNeighborY="-100000">
        <dgm:presLayoutVars>
          <dgm:chMax val="1"/>
          <dgm:chPref val="1"/>
          <dgm:bulletEnabled val="1"/>
        </dgm:presLayoutVars>
      </dgm:prSet>
      <dgm:spPr/>
    </dgm:pt>
    <dgm:pt modelId="{BBB6B9F3-4392-4863-8740-B0AAB4EBBB97}" type="pres">
      <dgm:prSet presAssocID="{26552510-D04F-47BD-BB3C-5DDDC556866B}" presName="Image" presStyleLbl="bgImgPlace1" presStyleIdx="2" presStyleCnt="5" custScaleX="165181" custScaleY="122996"/>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FDA96622-28BA-455F-9A13-527CAE297114}" type="pres">
      <dgm:prSet presAssocID="{26552510-D04F-47BD-BB3C-5DDDC556866B}" presName="ChildText" presStyleLbl="fgAcc1" presStyleIdx="0" presStyleCnt="0">
        <dgm:presLayoutVars>
          <dgm:chMax val="0"/>
          <dgm:chPref val="0"/>
          <dgm:bulletEnabled val="1"/>
        </dgm:presLayoutVars>
      </dgm:prSet>
      <dgm:spPr/>
    </dgm:pt>
    <dgm:pt modelId="{443B2E35-0FB4-4E4D-8DAB-901C814A0B8C}" type="pres">
      <dgm:prSet presAssocID="{6A1B1D93-557F-47A8-A7CC-19639EDB6298}" presName="sibTrans" presStyleCnt="0"/>
      <dgm:spPr/>
    </dgm:pt>
    <dgm:pt modelId="{7B7223D0-41B1-4D7E-8405-9D1F0FA57E22}" type="pres">
      <dgm:prSet presAssocID="{8B9385C6-0BE0-42E9-9A72-EDD7DD4F802C}" presName="composite" presStyleCnt="0"/>
      <dgm:spPr/>
    </dgm:pt>
    <dgm:pt modelId="{4488DD73-F913-463F-A9CC-57AED99CF418}" type="pres">
      <dgm:prSet presAssocID="{8B9385C6-0BE0-42E9-9A72-EDD7DD4F802C}" presName="ParentText" presStyleLbl="node1" presStyleIdx="3" presStyleCnt="5" custScaleX="165181" custScaleY="329668" custLinFactNeighborY="-1">
        <dgm:presLayoutVars>
          <dgm:chMax val="1"/>
          <dgm:chPref val="1"/>
          <dgm:bulletEnabled val="1"/>
        </dgm:presLayoutVars>
      </dgm:prSet>
      <dgm:spPr/>
    </dgm:pt>
    <dgm:pt modelId="{423910E7-9C61-4C54-A5FD-97A07CA59539}" type="pres">
      <dgm:prSet presAssocID="{8B9385C6-0BE0-42E9-9A72-EDD7DD4F802C}" presName="Image" presStyleLbl="bgImgPlace1" presStyleIdx="3" presStyleCnt="5" custScaleX="165181" custScaleY="122996" custLinFactNeighborY="26139"/>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305"/>
          </a:stretch>
        </a:blipFill>
      </dgm:spPr>
    </dgm:pt>
    <dgm:pt modelId="{3EDC665B-3F97-4678-B39B-BB2B3EE88C07}" type="pres">
      <dgm:prSet presAssocID="{8B9385C6-0BE0-42E9-9A72-EDD7DD4F802C}" presName="ChildText" presStyleLbl="fgAcc1" presStyleIdx="0" presStyleCnt="0">
        <dgm:presLayoutVars>
          <dgm:chMax val="0"/>
          <dgm:chPref val="0"/>
          <dgm:bulletEnabled val="1"/>
        </dgm:presLayoutVars>
      </dgm:prSet>
      <dgm:spPr/>
    </dgm:pt>
    <dgm:pt modelId="{006D54EC-16CF-4D6E-86D7-75F45BFA5F3F}" type="pres">
      <dgm:prSet presAssocID="{A749F886-265E-4DD8-9766-F8B076B362A8}" presName="sibTrans" presStyleCnt="0"/>
      <dgm:spPr/>
    </dgm:pt>
    <dgm:pt modelId="{40FCF22E-434C-423F-B8EE-0DFE5B988BA5}" type="pres">
      <dgm:prSet presAssocID="{0BF04CDB-7185-40FD-A6A5-6ED41D99C077}" presName="composite" presStyleCnt="0"/>
      <dgm:spPr/>
    </dgm:pt>
    <dgm:pt modelId="{9799FF2E-FFC6-4537-AB69-67FF50E07621}" type="pres">
      <dgm:prSet presAssocID="{0BF04CDB-7185-40FD-A6A5-6ED41D99C077}" presName="ParentText" presStyleLbl="node1" presStyleIdx="4" presStyleCnt="5" custScaleX="165181" custScaleY="329668" custLinFactNeighborY="-1">
        <dgm:presLayoutVars>
          <dgm:chMax val="1"/>
          <dgm:chPref val="1"/>
          <dgm:bulletEnabled val="1"/>
        </dgm:presLayoutVars>
      </dgm:prSet>
      <dgm:spPr/>
    </dgm:pt>
    <dgm:pt modelId="{AB00A01E-B34E-4F44-A7C6-7FAF9E71EE3A}" type="pres">
      <dgm:prSet presAssocID="{0BF04CDB-7185-40FD-A6A5-6ED41D99C077}" presName="Image" presStyleLbl="bgImgPlace1" presStyleIdx="4" presStyleCnt="5" custScaleX="165181" custScaleY="122996" custLinFactNeighborY="26139"/>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3B9A9E32-44AF-4FDF-B293-399EE38587E9}" type="pres">
      <dgm:prSet presAssocID="{0BF04CDB-7185-40FD-A6A5-6ED41D99C077}" presName="ChildText" presStyleLbl="fgAcc1" presStyleIdx="0" presStyleCnt="0">
        <dgm:presLayoutVars>
          <dgm:chMax val="0"/>
          <dgm:chPref val="0"/>
          <dgm:bulletEnabled val="1"/>
        </dgm:presLayoutVars>
      </dgm:prSet>
      <dgm:spPr/>
    </dgm:pt>
  </dgm:ptLst>
  <dgm:cxnLst>
    <dgm:cxn modelId="{865CFC20-520E-49B5-B131-76F0ABC90E04}" type="presOf" srcId="{0BF04CDB-7185-40FD-A6A5-6ED41D99C077}" destId="{9799FF2E-FFC6-4537-AB69-67FF50E07621}" srcOrd="0" destOrd="0" presId="urn:microsoft.com/office/officeart/2008/layout/TitledPictureBlocks"/>
    <dgm:cxn modelId="{5787BB29-5A02-4ABA-BA38-CA3F383A8AF8}" srcId="{6EA2885E-0EA5-455C-BEAC-89B2DB322291}" destId="{1E10BA01-B792-4136-B611-28612F13861E}" srcOrd="0" destOrd="0" parTransId="{9DBC40C4-F2F5-4EA2-9516-9D00491C6141}" sibTransId="{8386C04E-8771-4AD6-991E-06168733F932}"/>
    <dgm:cxn modelId="{50D64239-1FDD-4DAF-ADB9-DB31172739A6}" type="presOf" srcId="{6EA2885E-0EA5-455C-BEAC-89B2DB322291}" destId="{C632DCBB-3723-49CC-8276-C3D8409462C6}" srcOrd="0" destOrd="0" presId="urn:microsoft.com/office/officeart/2008/layout/TitledPictureBlocks"/>
    <dgm:cxn modelId="{79995648-14F2-4597-8A43-3A0ADC6E7CD1}" srcId="{6EA2885E-0EA5-455C-BEAC-89B2DB322291}" destId="{8B9385C6-0BE0-42E9-9A72-EDD7DD4F802C}" srcOrd="3" destOrd="0" parTransId="{6E6A4D8A-A64E-4FDF-8611-593E6F6BA128}" sibTransId="{A749F886-265E-4DD8-9766-F8B076B362A8}"/>
    <dgm:cxn modelId="{E682E58C-5F77-4421-AEE0-2A44E32CE4BB}" srcId="{6EA2885E-0EA5-455C-BEAC-89B2DB322291}" destId="{26552510-D04F-47BD-BB3C-5DDDC556866B}" srcOrd="2" destOrd="0" parTransId="{24894867-0517-44DC-9BE8-543767BE9078}" sibTransId="{6A1B1D93-557F-47A8-A7CC-19639EDB6298}"/>
    <dgm:cxn modelId="{9FF2848E-745C-41B2-92EF-09EF26DD7B11}" srcId="{6EA2885E-0EA5-455C-BEAC-89B2DB322291}" destId="{BC5C3905-FD50-499A-89CF-E1A5BFE01D57}" srcOrd="1" destOrd="0" parTransId="{1E346863-5487-4F1D-B591-6F0DCB40E909}" sibTransId="{4B19B39A-F04F-4F92-B14C-2EDACA2F02D8}"/>
    <dgm:cxn modelId="{7E0B7BC8-A736-4D84-9321-443FDC104C33}" type="presOf" srcId="{1E10BA01-B792-4136-B611-28612F13861E}" destId="{AE21968B-E7E2-4F65-95DD-3CB7CB1984B6}" srcOrd="0" destOrd="0" presId="urn:microsoft.com/office/officeart/2008/layout/TitledPictureBlocks"/>
    <dgm:cxn modelId="{78A614D9-FF5C-409F-A291-5BC45DEC9183}" type="presOf" srcId="{8B9385C6-0BE0-42E9-9A72-EDD7DD4F802C}" destId="{4488DD73-F913-463F-A9CC-57AED99CF418}" srcOrd="0" destOrd="0" presId="urn:microsoft.com/office/officeart/2008/layout/TitledPictureBlocks"/>
    <dgm:cxn modelId="{36F392E4-2B57-4DF3-BED6-5CD187A7C9EB}" type="presOf" srcId="{BC5C3905-FD50-499A-89CF-E1A5BFE01D57}" destId="{527DF991-4433-4C28-A69B-9DF422B253F6}" srcOrd="0" destOrd="0" presId="urn:microsoft.com/office/officeart/2008/layout/TitledPictureBlocks"/>
    <dgm:cxn modelId="{DFB217E5-BD3E-401C-B55F-7E3B94DF4C47}" type="presOf" srcId="{26552510-D04F-47BD-BB3C-5DDDC556866B}" destId="{5A5BFC6A-59BC-42DD-A33C-008232285B5C}" srcOrd="0" destOrd="0" presId="urn:microsoft.com/office/officeart/2008/layout/TitledPictureBlocks"/>
    <dgm:cxn modelId="{8B7576F4-3B02-4F33-99E0-54BDCF3B4E04}" srcId="{6EA2885E-0EA5-455C-BEAC-89B2DB322291}" destId="{0BF04CDB-7185-40FD-A6A5-6ED41D99C077}" srcOrd="4" destOrd="0" parTransId="{D9E187D8-C28D-485A-B402-B3200735E8BF}" sibTransId="{6ABA5D82-63E4-4E87-AC3B-1C91B945B37E}"/>
    <dgm:cxn modelId="{79A820CD-D03C-4464-BA35-16A55D478F0E}" type="presParOf" srcId="{C632DCBB-3723-49CC-8276-C3D8409462C6}" destId="{4B564E83-90D4-4D2A-BBC7-7C868A21F24C}" srcOrd="0" destOrd="0" presId="urn:microsoft.com/office/officeart/2008/layout/TitledPictureBlocks"/>
    <dgm:cxn modelId="{706EFC68-DEBD-4581-9EDC-B6080A587391}" type="presParOf" srcId="{4B564E83-90D4-4D2A-BBC7-7C868A21F24C}" destId="{AE21968B-E7E2-4F65-95DD-3CB7CB1984B6}" srcOrd="0" destOrd="0" presId="urn:microsoft.com/office/officeart/2008/layout/TitledPictureBlocks"/>
    <dgm:cxn modelId="{395FAC1D-921E-48C1-8D9F-AFB2022EE51B}" type="presParOf" srcId="{4B564E83-90D4-4D2A-BBC7-7C868A21F24C}" destId="{5D83E837-544B-4FAF-97D2-4E7E13D0A11A}" srcOrd="1" destOrd="0" presId="urn:microsoft.com/office/officeart/2008/layout/TitledPictureBlocks"/>
    <dgm:cxn modelId="{7E4B4AA5-FF99-439D-AE1B-7E2BA2C8EE9F}" type="presParOf" srcId="{4B564E83-90D4-4D2A-BBC7-7C868A21F24C}" destId="{1321D3E6-250C-4E80-BC0F-2AC95D65F18F}" srcOrd="2" destOrd="0" presId="urn:microsoft.com/office/officeart/2008/layout/TitledPictureBlocks"/>
    <dgm:cxn modelId="{7DED45F2-5230-49A4-88A3-85FC843D766E}" type="presParOf" srcId="{C632DCBB-3723-49CC-8276-C3D8409462C6}" destId="{F5AC217E-CE1A-43CF-ADBA-10EC69A7FC2C}" srcOrd="1" destOrd="0" presId="urn:microsoft.com/office/officeart/2008/layout/TitledPictureBlocks"/>
    <dgm:cxn modelId="{3A599D71-AD86-4EA2-970F-38DF96450C55}" type="presParOf" srcId="{C632DCBB-3723-49CC-8276-C3D8409462C6}" destId="{8882D5FB-9E5E-4B9E-9AAC-9ADC7C345061}" srcOrd="2" destOrd="0" presId="urn:microsoft.com/office/officeart/2008/layout/TitledPictureBlocks"/>
    <dgm:cxn modelId="{A4E29EAA-6945-470C-AB14-3D2878783446}" type="presParOf" srcId="{8882D5FB-9E5E-4B9E-9AAC-9ADC7C345061}" destId="{527DF991-4433-4C28-A69B-9DF422B253F6}" srcOrd="0" destOrd="0" presId="urn:microsoft.com/office/officeart/2008/layout/TitledPictureBlocks"/>
    <dgm:cxn modelId="{75E92933-DD5C-4BB6-A044-CB4E79641DC1}" type="presParOf" srcId="{8882D5FB-9E5E-4B9E-9AAC-9ADC7C345061}" destId="{74DF89C7-CE1D-47BB-B46E-3D9BD26B7BC9}" srcOrd="1" destOrd="0" presId="urn:microsoft.com/office/officeart/2008/layout/TitledPictureBlocks"/>
    <dgm:cxn modelId="{F3291705-0C15-430D-B3DB-849EC5CB81AF}" type="presParOf" srcId="{8882D5FB-9E5E-4B9E-9AAC-9ADC7C345061}" destId="{0D6285FE-47CA-4CA3-9D86-EBB899B1450D}" srcOrd="2" destOrd="0" presId="urn:microsoft.com/office/officeart/2008/layout/TitledPictureBlocks"/>
    <dgm:cxn modelId="{F73DD8D5-8B81-4933-B78E-D6E01F03E88B}" type="presParOf" srcId="{C632DCBB-3723-49CC-8276-C3D8409462C6}" destId="{767BC3B0-4BC2-43AD-B377-09CBED6B7D21}" srcOrd="3" destOrd="0" presId="urn:microsoft.com/office/officeart/2008/layout/TitledPictureBlocks"/>
    <dgm:cxn modelId="{5CEC9923-26B8-4D01-A8D5-6A888C371B1C}" type="presParOf" srcId="{C632DCBB-3723-49CC-8276-C3D8409462C6}" destId="{7DE2D053-5AF2-4DC3-96A3-9C3EEF34B2E4}" srcOrd="4" destOrd="0" presId="urn:microsoft.com/office/officeart/2008/layout/TitledPictureBlocks"/>
    <dgm:cxn modelId="{5061E3B0-05D0-4E23-9951-DCEB16A23198}" type="presParOf" srcId="{7DE2D053-5AF2-4DC3-96A3-9C3EEF34B2E4}" destId="{5A5BFC6A-59BC-42DD-A33C-008232285B5C}" srcOrd="0" destOrd="0" presId="urn:microsoft.com/office/officeart/2008/layout/TitledPictureBlocks"/>
    <dgm:cxn modelId="{91D8077F-45CC-4CCA-AD1D-86C49C47FE1D}" type="presParOf" srcId="{7DE2D053-5AF2-4DC3-96A3-9C3EEF34B2E4}" destId="{BBB6B9F3-4392-4863-8740-B0AAB4EBBB97}" srcOrd="1" destOrd="0" presId="urn:microsoft.com/office/officeart/2008/layout/TitledPictureBlocks"/>
    <dgm:cxn modelId="{5494BFAC-EBDE-4E67-BBF2-16EF56FDE6F9}" type="presParOf" srcId="{7DE2D053-5AF2-4DC3-96A3-9C3EEF34B2E4}" destId="{FDA96622-28BA-455F-9A13-527CAE297114}" srcOrd="2" destOrd="0" presId="urn:microsoft.com/office/officeart/2008/layout/TitledPictureBlocks"/>
    <dgm:cxn modelId="{2CF399B7-9E80-419C-8DB8-2ADBE327A425}" type="presParOf" srcId="{C632DCBB-3723-49CC-8276-C3D8409462C6}" destId="{443B2E35-0FB4-4E4D-8DAB-901C814A0B8C}" srcOrd="5" destOrd="0" presId="urn:microsoft.com/office/officeart/2008/layout/TitledPictureBlocks"/>
    <dgm:cxn modelId="{338CD006-B70E-4101-9B63-BEE27B35E0A5}" type="presParOf" srcId="{C632DCBB-3723-49CC-8276-C3D8409462C6}" destId="{7B7223D0-41B1-4D7E-8405-9D1F0FA57E22}" srcOrd="6" destOrd="0" presId="urn:microsoft.com/office/officeart/2008/layout/TitledPictureBlocks"/>
    <dgm:cxn modelId="{4EDF7670-381D-42B6-BBE7-8EE7CD36009E}" type="presParOf" srcId="{7B7223D0-41B1-4D7E-8405-9D1F0FA57E22}" destId="{4488DD73-F913-463F-A9CC-57AED99CF418}" srcOrd="0" destOrd="0" presId="urn:microsoft.com/office/officeart/2008/layout/TitledPictureBlocks"/>
    <dgm:cxn modelId="{A53418A0-2462-454D-8B21-69C2DA5FE529}" type="presParOf" srcId="{7B7223D0-41B1-4D7E-8405-9D1F0FA57E22}" destId="{423910E7-9C61-4C54-A5FD-97A07CA59539}" srcOrd="1" destOrd="0" presId="urn:microsoft.com/office/officeart/2008/layout/TitledPictureBlocks"/>
    <dgm:cxn modelId="{57F54E7C-B321-4A5C-ADE2-4CE2598D8752}" type="presParOf" srcId="{7B7223D0-41B1-4D7E-8405-9D1F0FA57E22}" destId="{3EDC665B-3F97-4678-B39B-BB2B3EE88C07}" srcOrd="2" destOrd="0" presId="urn:microsoft.com/office/officeart/2008/layout/TitledPictureBlocks"/>
    <dgm:cxn modelId="{66E16EC3-065A-4E6D-B2D0-4EC2DC6CDC56}" type="presParOf" srcId="{C632DCBB-3723-49CC-8276-C3D8409462C6}" destId="{006D54EC-16CF-4D6E-86D7-75F45BFA5F3F}" srcOrd="7" destOrd="0" presId="urn:microsoft.com/office/officeart/2008/layout/TitledPictureBlocks"/>
    <dgm:cxn modelId="{42E24617-094D-4C4D-9968-3D8011C15287}" type="presParOf" srcId="{C632DCBB-3723-49CC-8276-C3D8409462C6}" destId="{40FCF22E-434C-423F-B8EE-0DFE5B988BA5}" srcOrd="8" destOrd="0" presId="urn:microsoft.com/office/officeart/2008/layout/TitledPictureBlocks"/>
    <dgm:cxn modelId="{25488249-6582-41DE-B47B-F2CAA1340529}" type="presParOf" srcId="{40FCF22E-434C-423F-B8EE-0DFE5B988BA5}" destId="{9799FF2E-FFC6-4537-AB69-67FF50E07621}" srcOrd="0" destOrd="0" presId="urn:microsoft.com/office/officeart/2008/layout/TitledPictureBlocks"/>
    <dgm:cxn modelId="{24642783-C251-4350-A67A-774982A52201}" type="presParOf" srcId="{40FCF22E-434C-423F-B8EE-0DFE5B988BA5}" destId="{AB00A01E-B34E-4F44-A7C6-7FAF9E71EE3A}" srcOrd="1" destOrd="0" presId="urn:microsoft.com/office/officeart/2008/layout/TitledPictureBlocks"/>
    <dgm:cxn modelId="{AB308988-8E99-4F02-966D-2F063FFA6B48}" type="presParOf" srcId="{40FCF22E-434C-423F-B8EE-0DFE5B988BA5}" destId="{3B9A9E32-44AF-4FDF-B293-399EE38587E9}"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11DEE2-445F-4123-8C25-6CBF217A5608}" type="doc">
      <dgm:prSet loTypeId="urn:microsoft.com/office/officeart/2005/8/layout/pyramid2" loCatId="pyramid" qsTypeId="urn:microsoft.com/office/officeart/2005/8/quickstyle/3d1" qsCatId="3D" csTypeId="urn:microsoft.com/office/officeart/2005/8/colors/colorful1" csCatId="colorful" phldr="1"/>
      <dgm:spPr/>
      <dgm:t>
        <a:bodyPr/>
        <a:lstStyle/>
        <a:p>
          <a:endParaRPr lang="es-ES"/>
        </a:p>
      </dgm:t>
    </dgm:pt>
    <dgm:pt modelId="{77C2B3C6-8388-4F5E-BFB6-D75B4B9F13BE}">
      <dgm:prSet custT="1"/>
      <dgm:spPr>
        <a:solidFill>
          <a:schemeClr val="bg2">
            <a:lumMod val="20000"/>
            <a:lumOff val="80000"/>
          </a:schemeClr>
        </a:solidFill>
        <a:ln w="38100">
          <a:solidFill>
            <a:schemeClr val="bg2"/>
          </a:solidFill>
        </a:ln>
      </dgm:spPr>
      <dgm:t>
        <a:bodyPr/>
        <a:lstStyle/>
        <a:p>
          <a:r>
            <a:rPr lang="en-US" sz="2000" b="1" noProof="0" dirty="0">
              <a:solidFill>
                <a:schemeClr val="bg2">
                  <a:lumMod val="50000"/>
                </a:schemeClr>
              </a:solidFill>
            </a:rPr>
            <a:t>Nia la </a:t>
          </a:r>
          <a:r>
            <a:rPr lang="en-US" sz="2000" b="1" noProof="0" dirty="0" err="1">
              <a:solidFill>
                <a:schemeClr val="bg2">
                  <a:lumMod val="50000"/>
                </a:schemeClr>
              </a:solidFill>
            </a:rPr>
            <a:t>fo</a:t>
          </a:r>
          <a:r>
            <a:rPr lang="en-US" sz="2000" b="1" noProof="0" dirty="0">
              <a:solidFill>
                <a:schemeClr val="bg2">
                  <a:lumMod val="50000"/>
                </a:schemeClr>
              </a:solidFill>
            </a:rPr>
            <a:t> sala </a:t>
          </a:r>
          <a:r>
            <a:rPr lang="en-US" sz="2000" b="1" noProof="0" dirty="0" err="1">
              <a:solidFill>
                <a:schemeClr val="bg2">
                  <a:lumMod val="50000"/>
                </a:schemeClr>
              </a:solidFill>
            </a:rPr>
            <a:t>ba</a:t>
          </a:r>
          <a:r>
            <a:rPr lang="en-US" sz="2000" b="1" noProof="0" dirty="0">
              <a:solidFill>
                <a:schemeClr val="bg2">
                  <a:lumMod val="50000"/>
                </a:schemeClr>
              </a:solidFill>
            </a:rPr>
            <a:t> </a:t>
          </a:r>
          <a:r>
            <a:rPr lang="en-US" sz="2000" b="1" noProof="0" dirty="0" err="1">
              <a:solidFill>
                <a:schemeClr val="bg2">
                  <a:lumMod val="50000"/>
                </a:schemeClr>
              </a:solidFill>
            </a:rPr>
            <a:t>Maromak</a:t>
          </a:r>
          <a:r>
            <a:rPr lang="en-US" sz="2000" b="1" noProof="0" dirty="0">
              <a:solidFill>
                <a:schemeClr val="bg2">
                  <a:lumMod val="50000"/>
                </a:schemeClr>
              </a:solidFill>
            </a:rPr>
            <a:t> no la </a:t>
          </a:r>
          <a:r>
            <a:rPr lang="en-US" sz="2000" b="1" noProof="0" dirty="0" err="1">
              <a:solidFill>
                <a:schemeClr val="bg2">
                  <a:lumMod val="50000"/>
                </a:schemeClr>
              </a:solidFill>
            </a:rPr>
            <a:t>rejeita</a:t>
          </a:r>
          <a:r>
            <a:rPr lang="en-US" sz="2000" b="1" noProof="0" dirty="0">
              <a:solidFill>
                <a:schemeClr val="bg2">
                  <a:lumMod val="50000"/>
                </a:schemeClr>
              </a:solidFill>
            </a:rPr>
            <a:t> Nai.</a:t>
          </a:r>
          <a:endParaRPr lang="pt-BR" sz="2000" b="1" noProof="0" dirty="0">
            <a:solidFill>
              <a:schemeClr val="bg2">
                <a:lumMod val="50000"/>
              </a:schemeClr>
            </a:solidFill>
          </a:endParaRPr>
        </a:p>
      </dgm:t>
    </dgm:pt>
    <dgm:pt modelId="{C13AAEC3-7A2C-4126-8610-53BD88FEA3AB}" type="parTrans" cxnId="{A08FA725-CF54-4692-9476-CD2A1C26DFE1}">
      <dgm:prSet/>
      <dgm:spPr/>
      <dgm:t>
        <a:bodyPr/>
        <a:lstStyle/>
        <a:p>
          <a:endParaRPr lang="es-ES" sz="2000"/>
        </a:p>
      </dgm:t>
    </dgm:pt>
    <dgm:pt modelId="{C595ECED-B446-463B-A72A-6030EC7B57C3}" type="sibTrans" cxnId="{A08FA725-CF54-4692-9476-CD2A1C26DFE1}">
      <dgm:prSet/>
      <dgm:spPr/>
      <dgm:t>
        <a:bodyPr/>
        <a:lstStyle/>
        <a:p>
          <a:endParaRPr lang="es-ES" sz="2000"/>
        </a:p>
      </dgm:t>
    </dgm:pt>
    <dgm:pt modelId="{64AA62EB-C52C-4F0D-923A-F890B42C1084}">
      <dgm:prSet custT="1"/>
      <dgm:spPr>
        <a:solidFill>
          <a:schemeClr val="accent1">
            <a:lumMod val="20000"/>
            <a:lumOff val="80000"/>
          </a:schemeClr>
        </a:solidFill>
        <a:ln w="38100">
          <a:solidFill>
            <a:schemeClr val="accent1"/>
          </a:solidFill>
        </a:ln>
      </dgm:spPr>
      <dgm:t>
        <a:bodyPr/>
        <a:lstStyle/>
        <a:p>
          <a:r>
            <a:rPr lang="en-US" sz="2000" b="1" noProof="0" dirty="0">
              <a:solidFill>
                <a:schemeClr val="accent1">
                  <a:lumMod val="50000"/>
                </a:schemeClr>
              </a:solidFill>
            </a:rPr>
            <a:t>Nia </a:t>
          </a:r>
          <a:r>
            <a:rPr lang="en-US" sz="2000" b="1" noProof="0" dirty="0" err="1">
              <a:solidFill>
                <a:schemeClr val="accent1">
                  <a:lumMod val="50000"/>
                </a:schemeClr>
              </a:solidFill>
            </a:rPr>
            <a:t>kaer</a:t>
          </a:r>
          <a:r>
            <a:rPr lang="en-US" sz="2000" b="1" noProof="0" dirty="0">
              <a:solidFill>
                <a:schemeClr val="accent1">
                  <a:lumMod val="50000"/>
                </a:schemeClr>
              </a:solidFill>
            </a:rPr>
            <a:t> </a:t>
          </a:r>
          <a:r>
            <a:rPr lang="en-US" sz="2000" b="1" noProof="0" dirty="0" err="1">
              <a:solidFill>
                <a:schemeClr val="accent1">
                  <a:lumMod val="50000"/>
                </a:schemeClr>
              </a:solidFill>
            </a:rPr>
            <a:t>metin</a:t>
          </a:r>
          <a:r>
            <a:rPr lang="en-US" sz="2000" b="1" noProof="0" dirty="0">
              <a:solidFill>
                <a:schemeClr val="accent1">
                  <a:lumMod val="50000"/>
                </a:schemeClr>
              </a:solidFill>
            </a:rPr>
            <a:t> </a:t>
          </a:r>
          <a:r>
            <a:rPr lang="en-US" sz="2000" b="1" noProof="0" dirty="0" err="1">
              <a:solidFill>
                <a:schemeClr val="accent1">
                  <a:lumMod val="50000"/>
                </a:schemeClr>
              </a:solidFill>
            </a:rPr>
            <a:t>ba</a:t>
          </a:r>
          <a:r>
            <a:rPr lang="en-US" sz="2000" b="1" noProof="0" dirty="0">
              <a:solidFill>
                <a:schemeClr val="accent1">
                  <a:lumMod val="50000"/>
                </a:schemeClr>
              </a:solidFill>
            </a:rPr>
            <a:t> Nai ho </a:t>
          </a:r>
          <a:r>
            <a:rPr lang="en-US" sz="2000" b="1" noProof="0" dirty="0" err="1">
              <a:solidFill>
                <a:schemeClr val="accent1">
                  <a:lumMod val="50000"/>
                </a:schemeClr>
              </a:solidFill>
            </a:rPr>
            <a:t>nia</a:t>
          </a:r>
          <a:r>
            <a:rPr lang="en-US" sz="2000" b="1" noProof="0" dirty="0">
              <a:solidFill>
                <a:schemeClr val="accent1">
                  <a:lumMod val="50000"/>
                </a:schemeClr>
              </a:solidFill>
            </a:rPr>
            <a:t> </a:t>
          </a:r>
          <a:r>
            <a:rPr lang="en-US" sz="2000" b="1" noProof="0" dirty="0" err="1">
              <a:solidFill>
                <a:schemeClr val="accent1">
                  <a:lumMod val="50000"/>
                </a:schemeClr>
              </a:solidFill>
            </a:rPr>
            <a:t>forsa</a:t>
          </a:r>
          <a:r>
            <a:rPr lang="en-US" sz="2000" b="1" noProof="0" dirty="0">
              <a:solidFill>
                <a:schemeClr val="accent1">
                  <a:lumMod val="50000"/>
                </a:schemeClr>
              </a:solidFill>
            </a:rPr>
            <a:t> </a:t>
          </a:r>
          <a:r>
            <a:rPr lang="en-US" sz="2000" b="1" noProof="0" dirty="0" err="1">
              <a:solidFill>
                <a:schemeClr val="accent1">
                  <a:lumMod val="50000"/>
                </a:schemeClr>
              </a:solidFill>
            </a:rPr>
            <a:t>tomak</a:t>
          </a:r>
          <a:r>
            <a:rPr lang="en-US" sz="2000" b="1" noProof="0" dirty="0">
              <a:solidFill>
                <a:schemeClr val="accent1">
                  <a:lumMod val="50000"/>
                </a:schemeClr>
              </a:solidFill>
            </a:rPr>
            <a:t>.</a:t>
          </a:r>
          <a:endParaRPr lang="pt-BR" sz="2000" noProof="0" dirty="0">
            <a:solidFill>
              <a:schemeClr val="accent1">
                <a:lumMod val="50000"/>
              </a:schemeClr>
            </a:solidFill>
          </a:endParaRPr>
        </a:p>
      </dgm:t>
    </dgm:pt>
    <dgm:pt modelId="{DB6315E3-99A3-424F-92F0-A91683DF348E}" type="parTrans" cxnId="{1B0BCBFC-3348-4831-82BB-B1738541E44B}">
      <dgm:prSet/>
      <dgm:spPr/>
      <dgm:t>
        <a:bodyPr/>
        <a:lstStyle/>
        <a:p>
          <a:endParaRPr lang="es-ES" sz="2000"/>
        </a:p>
      </dgm:t>
    </dgm:pt>
    <dgm:pt modelId="{3D85CEB6-A1A6-4A14-B8A6-97E88CE1356A}" type="sibTrans" cxnId="{1B0BCBFC-3348-4831-82BB-B1738541E44B}">
      <dgm:prSet/>
      <dgm:spPr/>
      <dgm:t>
        <a:bodyPr/>
        <a:lstStyle/>
        <a:p>
          <a:endParaRPr lang="es-ES" sz="2000"/>
        </a:p>
      </dgm:t>
    </dgm:pt>
    <dgm:pt modelId="{9CDC6326-32AA-47EF-93C1-EF47CBE02C54}">
      <dgm:prSet custT="1"/>
      <dgm:spPr>
        <a:solidFill>
          <a:schemeClr val="accent4">
            <a:lumMod val="20000"/>
            <a:lumOff val="80000"/>
          </a:schemeClr>
        </a:solidFill>
        <a:ln w="38100">
          <a:solidFill>
            <a:schemeClr val="accent4"/>
          </a:solidFill>
        </a:ln>
      </dgm:spPr>
      <dgm:t>
        <a:bodyPr/>
        <a:lstStyle/>
        <a:p>
          <a:r>
            <a:rPr lang="en-US" sz="2000" b="1" noProof="0" dirty="0">
              <a:solidFill>
                <a:schemeClr val="accent4">
                  <a:lumMod val="50000"/>
                </a:schemeClr>
              </a:solidFill>
            </a:rPr>
            <a:t>Nia </a:t>
          </a:r>
          <a:r>
            <a:rPr lang="en-US" sz="2000" b="1" noProof="0" dirty="0" err="1">
              <a:solidFill>
                <a:schemeClr val="accent4">
                  <a:lumMod val="50000"/>
                </a:schemeClr>
              </a:solidFill>
            </a:rPr>
            <a:t>fiar</a:t>
          </a:r>
          <a:r>
            <a:rPr lang="en-US" sz="2000" b="1" noProof="0" dirty="0">
              <a:solidFill>
                <a:schemeClr val="accent4">
                  <a:lumMod val="50000"/>
                </a:schemeClr>
              </a:solidFill>
            </a:rPr>
            <a:t> </a:t>
          </a:r>
          <a:r>
            <a:rPr lang="en-US" sz="2000" b="1" noProof="0" dirty="0" err="1">
              <a:solidFill>
                <a:schemeClr val="accent4">
                  <a:lumMod val="50000"/>
                </a:schemeClr>
              </a:solidFill>
            </a:rPr>
            <a:t>maski</a:t>
          </a:r>
          <a:r>
            <a:rPr lang="en-US" sz="2000" b="1" noProof="0" dirty="0">
              <a:solidFill>
                <a:schemeClr val="accent4">
                  <a:lumMod val="50000"/>
                </a:schemeClr>
              </a:solidFill>
            </a:rPr>
            <a:t> </a:t>
          </a:r>
          <a:r>
            <a:rPr lang="en-US" sz="2000" b="1" noProof="0" dirty="0" err="1">
              <a:solidFill>
                <a:schemeClr val="accent4">
                  <a:lumMod val="50000"/>
                </a:schemeClr>
              </a:solidFill>
            </a:rPr>
            <a:t>iha</a:t>
          </a:r>
          <a:r>
            <a:rPr lang="en-US" sz="2000" b="1" noProof="0" dirty="0">
              <a:solidFill>
                <a:schemeClr val="accent4">
                  <a:lumMod val="50000"/>
                </a:schemeClr>
              </a:solidFill>
            </a:rPr>
            <a:t> </a:t>
          </a:r>
          <a:r>
            <a:rPr lang="en-US" sz="2000" b="1" noProof="0" dirty="0" err="1">
              <a:solidFill>
                <a:schemeClr val="accent4">
                  <a:lumMod val="50000"/>
                </a:schemeClr>
              </a:solidFill>
            </a:rPr>
            <a:t>momentu</a:t>
          </a:r>
          <a:r>
            <a:rPr lang="en-US" sz="2000" b="1" noProof="0" dirty="0">
              <a:solidFill>
                <a:schemeClr val="accent4">
                  <a:lumMod val="50000"/>
                </a:schemeClr>
              </a:solidFill>
            </a:rPr>
            <a:t> </a:t>
          </a:r>
          <a:r>
            <a:rPr lang="en-US" sz="2000" b="1" noProof="0" dirty="0" err="1">
              <a:solidFill>
                <a:schemeClr val="accent4">
                  <a:lumMod val="50000"/>
                </a:schemeClr>
              </a:solidFill>
            </a:rPr>
            <a:t>nakukun</a:t>
          </a:r>
          <a:r>
            <a:rPr lang="en-US" sz="2000" b="1" noProof="0" dirty="0">
              <a:solidFill>
                <a:schemeClr val="accent4">
                  <a:lumMod val="50000"/>
                </a:schemeClr>
              </a:solidFill>
            </a:rPr>
            <a:t> </a:t>
          </a:r>
          <a:r>
            <a:rPr lang="en-US" sz="2000" b="1" noProof="0" dirty="0" err="1">
              <a:solidFill>
                <a:schemeClr val="accent4">
                  <a:lumMod val="50000"/>
                </a:schemeClr>
              </a:solidFill>
            </a:rPr>
            <a:t>liu</a:t>
          </a:r>
          <a:r>
            <a:rPr lang="en-US" sz="2000" b="1" noProof="0" dirty="0">
              <a:solidFill>
                <a:schemeClr val="accent4">
                  <a:lumMod val="50000"/>
                </a:schemeClr>
              </a:solidFill>
            </a:rPr>
            <a:t>.</a:t>
          </a:r>
          <a:endParaRPr lang="pt-BR" sz="2000" noProof="0" dirty="0">
            <a:solidFill>
              <a:schemeClr val="accent4">
                <a:lumMod val="50000"/>
              </a:schemeClr>
            </a:solidFill>
          </a:endParaRPr>
        </a:p>
      </dgm:t>
    </dgm:pt>
    <dgm:pt modelId="{1E9423B9-C9EE-4599-9DE8-AB263CAD6B2B}" type="parTrans" cxnId="{C9E1877C-48F5-4AE1-ADA7-6379DB7AFB07}">
      <dgm:prSet/>
      <dgm:spPr/>
      <dgm:t>
        <a:bodyPr/>
        <a:lstStyle/>
        <a:p>
          <a:endParaRPr lang="es-ES" sz="2000"/>
        </a:p>
      </dgm:t>
    </dgm:pt>
    <dgm:pt modelId="{32ABE243-7F90-42AE-AA47-4CEB5427CAD9}" type="sibTrans" cxnId="{C9E1877C-48F5-4AE1-ADA7-6379DB7AFB07}">
      <dgm:prSet/>
      <dgm:spPr/>
      <dgm:t>
        <a:bodyPr/>
        <a:lstStyle/>
        <a:p>
          <a:endParaRPr lang="es-ES" sz="2000"/>
        </a:p>
      </dgm:t>
    </dgm:pt>
    <dgm:pt modelId="{878530E0-416A-4D69-8CC0-223CA3DE72DB}">
      <dgm:prSet custT="1"/>
      <dgm:spPr>
        <a:solidFill>
          <a:schemeClr val="accent5">
            <a:lumMod val="20000"/>
            <a:lumOff val="80000"/>
          </a:schemeClr>
        </a:solidFill>
        <a:ln w="38100">
          <a:solidFill>
            <a:schemeClr val="accent5">
              <a:lumMod val="60000"/>
              <a:lumOff val="40000"/>
            </a:schemeClr>
          </a:solidFill>
        </a:ln>
      </dgm:spPr>
      <dgm:t>
        <a:bodyPr/>
        <a:lstStyle/>
        <a:p>
          <a:r>
            <a:rPr lang="en-US" sz="2000" b="1" noProof="0" dirty="0">
              <a:solidFill>
                <a:schemeClr val="accent5">
                  <a:lumMod val="50000"/>
                </a:schemeClr>
              </a:solidFill>
            </a:rPr>
            <a:t>Nia </a:t>
          </a:r>
          <a:r>
            <a:rPr lang="en-US" sz="2000" b="1" noProof="0" dirty="0" err="1">
              <a:solidFill>
                <a:schemeClr val="accent5">
                  <a:lumMod val="50000"/>
                </a:schemeClr>
              </a:solidFill>
            </a:rPr>
            <a:t>imajina</a:t>
          </a:r>
          <a:r>
            <a:rPr lang="en-US" sz="2000" b="1" noProof="0" dirty="0">
              <a:solidFill>
                <a:schemeClr val="accent5">
                  <a:lumMod val="50000"/>
                </a:schemeClr>
              </a:solidFill>
            </a:rPr>
            <a:t> </a:t>
          </a:r>
          <a:r>
            <a:rPr lang="en-US" sz="2000" b="1" noProof="0" dirty="0" err="1">
              <a:solidFill>
                <a:schemeClr val="accent5">
                  <a:lumMod val="50000"/>
                </a:schemeClr>
              </a:solidFill>
            </a:rPr>
            <a:t>futuru</a:t>
          </a:r>
          <a:r>
            <a:rPr lang="en-US" sz="2000" b="1" noProof="0" dirty="0">
              <a:solidFill>
                <a:schemeClr val="accent5">
                  <a:lumMod val="50000"/>
                </a:schemeClr>
              </a:solidFill>
            </a:rPr>
            <a:t> </a:t>
          </a:r>
          <a:r>
            <a:rPr lang="en-US" sz="2000" b="1" noProof="0" dirty="0" err="1">
              <a:solidFill>
                <a:schemeClr val="accent5">
                  <a:lumMod val="50000"/>
                </a:schemeClr>
              </a:solidFill>
            </a:rPr>
            <a:t>ida</a:t>
          </a:r>
          <a:r>
            <a:rPr lang="en-US" sz="2000" b="1" noProof="0" dirty="0">
              <a:solidFill>
                <a:schemeClr val="accent5">
                  <a:lumMod val="50000"/>
                </a:schemeClr>
              </a:solidFill>
            </a:rPr>
            <a:t> </a:t>
          </a:r>
          <a:r>
            <a:rPr lang="en-US" sz="2000" b="1" noProof="0" dirty="0" err="1">
              <a:solidFill>
                <a:schemeClr val="accent5">
                  <a:lumMod val="50000"/>
                </a:schemeClr>
              </a:solidFill>
            </a:rPr>
            <a:t>ne’ebe</a:t>
          </a:r>
          <a:r>
            <a:rPr lang="en-US" sz="2000" b="1" noProof="0" dirty="0">
              <a:solidFill>
                <a:schemeClr val="accent5">
                  <a:lumMod val="50000"/>
                </a:schemeClr>
              </a:solidFill>
            </a:rPr>
            <a:t> </a:t>
          </a:r>
          <a:r>
            <a:rPr lang="en-US" sz="2000" b="1" noProof="0" dirty="0" err="1">
              <a:solidFill>
                <a:schemeClr val="accent5">
                  <a:lumMod val="50000"/>
                </a:schemeClr>
              </a:solidFill>
            </a:rPr>
            <a:t>furak</a:t>
          </a:r>
          <a:r>
            <a:rPr lang="en-US" sz="2000" b="1" noProof="0" dirty="0">
              <a:solidFill>
                <a:schemeClr val="accent5">
                  <a:lumMod val="50000"/>
                </a:schemeClr>
              </a:solidFill>
            </a:rPr>
            <a:t> (Job 19:25-27)</a:t>
          </a:r>
          <a:endParaRPr lang="pt-BR" sz="2000" b="1" noProof="0" dirty="0">
            <a:solidFill>
              <a:schemeClr val="accent5">
                <a:lumMod val="50000"/>
              </a:schemeClr>
            </a:solidFill>
          </a:endParaRPr>
        </a:p>
      </dgm:t>
    </dgm:pt>
    <dgm:pt modelId="{80103D7C-9F57-45DE-8623-C23351B2C06B}" type="parTrans" cxnId="{3EE926D0-AD82-4B96-92CC-E0448994BEE0}">
      <dgm:prSet/>
      <dgm:spPr/>
      <dgm:t>
        <a:bodyPr/>
        <a:lstStyle/>
        <a:p>
          <a:endParaRPr lang="es-ES" sz="2000"/>
        </a:p>
      </dgm:t>
    </dgm:pt>
    <dgm:pt modelId="{8675926D-9995-4BB3-B413-CD63E7B111A8}" type="sibTrans" cxnId="{3EE926D0-AD82-4B96-92CC-E0448994BEE0}">
      <dgm:prSet/>
      <dgm:spPr/>
      <dgm:t>
        <a:bodyPr/>
        <a:lstStyle/>
        <a:p>
          <a:endParaRPr lang="es-ES" sz="2000"/>
        </a:p>
      </dgm:t>
    </dgm:pt>
    <dgm:pt modelId="{1A5F8220-381C-42AB-9EED-5D51CBC74987}" type="pres">
      <dgm:prSet presAssocID="{BB11DEE2-445F-4123-8C25-6CBF217A5608}" presName="compositeShape" presStyleCnt="0">
        <dgm:presLayoutVars>
          <dgm:dir/>
          <dgm:resizeHandles/>
        </dgm:presLayoutVars>
      </dgm:prSet>
      <dgm:spPr/>
    </dgm:pt>
    <dgm:pt modelId="{DD6B5D9A-EE7F-4075-ACA5-9989D4DC1F82}" type="pres">
      <dgm:prSet presAssocID="{BB11DEE2-445F-4123-8C25-6CBF217A5608}" presName="pyramid" presStyleLbl="node1" presStyleIdx="0" presStyleCnt="1" custScaleX="88075" custLinFactNeighborX="-30629"/>
      <dgm:spPr>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904059C3-1B9A-4AB6-956E-5EA01B3F5A1A}" type="pres">
      <dgm:prSet presAssocID="{BB11DEE2-445F-4123-8C25-6CBF217A5608}" presName="theList" presStyleCnt="0"/>
      <dgm:spPr/>
    </dgm:pt>
    <dgm:pt modelId="{471FFA32-C466-417C-837F-CEB43B4BC9CF}" type="pres">
      <dgm:prSet presAssocID="{77C2B3C6-8388-4F5E-BFB6-D75B4B9F13BE}" presName="aNode" presStyleLbl="fgAcc1" presStyleIdx="0" presStyleCnt="4" custScaleX="137316" custLinFactNeighborX="36322">
        <dgm:presLayoutVars>
          <dgm:bulletEnabled val="1"/>
        </dgm:presLayoutVars>
      </dgm:prSet>
      <dgm:spPr/>
    </dgm:pt>
    <dgm:pt modelId="{B51DC9DC-B803-467F-945B-D50B1F3DCA2C}" type="pres">
      <dgm:prSet presAssocID="{77C2B3C6-8388-4F5E-BFB6-D75B4B9F13BE}" presName="aSpace" presStyleCnt="0"/>
      <dgm:spPr/>
    </dgm:pt>
    <dgm:pt modelId="{EFC1C032-BB6B-4327-8FB3-AC78A76506B7}" type="pres">
      <dgm:prSet presAssocID="{64AA62EB-C52C-4F0D-923A-F890B42C1084}" presName="aNode" presStyleLbl="fgAcc1" presStyleIdx="1" presStyleCnt="4" custScaleX="137316" custLinFactNeighborX="36322">
        <dgm:presLayoutVars>
          <dgm:bulletEnabled val="1"/>
        </dgm:presLayoutVars>
      </dgm:prSet>
      <dgm:spPr/>
    </dgm:pt>
    <dgm:pt modelId="{3FE56C01-06F9-40FB-962F-5FF1DF776FB9}" type="pres">
      <dgm:prSet presAssocID="{64AA62EB-C52C-4F0D-923A-F890B42C1084}" presName="aSpace" presStyleCnt="0"/>
      <dgm:spPr/>
    </dgm:pt>
    <dgm:pt modelId="{DB2C26DC-721C-414F-A725-5108771EFECA}" type="pres">
      <dgm:prSet presAssocID="{9CDC6326-32AA-47EF-93C1-EF47CBE02C54}" presName="aNode" presStyleLbl="fgAcc1" presStyleIdx="2" presStyleCnt="4" custScaleX="137316" custLinFactNeighborX="36322">
        <dgm:presLayoutVars>
          <dgm:bulletEnabled val="1"/>
        </dgm:presLayoutVars>
      </dgm:prSet>
      <dgm:spPr/>
    </dgm:pt>
    <dgm:pt modelId="{43E9EC1E-2BF4-49DE-873F-5CB919FAF0DE}" type="pres">
      <dgm:prSet presAssocID="{9CDC6326-32AA-47EF-93C1-EF47CBE02C54}" presName="aSpace" presStyleCnt="0"/>
      <dgm:spPr/>
    </dgm:pt>
    <dgm:pt modelId="{AA62A8A3-BC74-4365-A875-94B5527A3CAC}" type="pres">
      <dgm:prSet presAssocID="{878530E0-416A-4D69-8CC0-223CA3DE72DB}" presName="aNode" presStyleLbl="fgAcc1" presStyleIdx="3" presStyleCnt="4" custScaleX="137316" custLinFactNeighborX="36322">
        <dgm:presLayoutVars>
          <dgm:bulletEnabled val="1"/>
        </dgm:presLayoutVars>
      </dgm:prSet>
      <dgm:spPr/>
    </dgm:pt>
    <dgm:pt modelId="{F8E8629A-8039-4835-9AE5-627C753BB2D1}" type="pres">
      <dgm:prSet presAssocID="{878530E0-416A-4D69-8CC0-223CA3DE72DB}" presName="aSpace" presStyleCnt="0"/>
      <dgm:spPr/>
    </dgm:pt>
  </dgm:ptLst>
  <dgm:cxnLst>
    <dgm:cxn modelId="{A80B4B1E-E941-4FE4-A394-3A3E4FE94ED7}" type="presOf" srcId="{77C2B3C6-8388-4F5E-BFB6-D75B4B9F13BE}" destId="{471FFA32-C466-417C-837F-CEB43B4BC9CF}" srcOrd="0" destOrd="0" presId="urn:microsoft.com/office/officeart/2005/8/layout/pyramid2"/>
    <dgm:cxn modelId="{A08FA725-CF54-4692-9476-CD2A1C26DFE1}" srcId="{BB11DEE2-445F-4123-8C25-6CBF217A5608}" destId="{77C2B3C6-8388-4F5E-BFB6-D75B4B9F13BE}" srcOrd="0" destOrd="0" parTransId="{C13AAEC3-7A2C-4126-8610-53BD88FEA3AB}" sibTransId="{C595ECED-B446-463B-A72A-6030EC7B57C3}"/>
    <dgm:cxn modelId="{C559D040-6A9D-4F75-835F-97A1FCF235AB}" type="presOf" srcId="{BB11DEE2-445F-4123-8C25-6CBF217A5608}" destId="{1A5F8220-381C-42AB-9EED-5D51CBC74987}" srcOrd="0" destOrd="0" presId="urn:microsoft.com/office/officeart/2005/8/layout/pyramid2"/>
    <dgm:cxn modelId="{C9E1877C-48F5-4AE1-ADA7-6379DB7AFB07}" srcId="{BB11DEE2-445F-4123-8C25-6CBF217A5608}" destId="{9CDC6326-32AA-47EF-93C1-EF47CBE02C54}" srcOrd="2" destOrd="0" parTransId="{1E9423B9-C9EE-4599-9DE8-AB263CAD6B2B}" sibTransId="{32ABE243-7F90-42AE-AA47-4CEB5427CAD9}"/>
    <dgm:cxn modelId="{E5FBD1B2-A6EF-4012-A248-A60A8900EA3F}" type="presOf" srcId="{878530E0-416A-4D69-8CC0-223CA3DE72DB}" destId="{AA62A8A3-BC74-4365-A875-94B5527A3CAC}" srcOrd="0" destOrd="0" presId="urn:microsoft.com/office/officeart/2005/8/layout/pyramid2"/>
    <dgm:cxn modelId="{735B41BA-7DD3-4619-ACD7-068F6017A909}" type="presOf" srcId="{9CDC6326-32AA-47EF-93C1-EF47CBE02C54}" destId="{DB2C26DC-721C-414F-A725-5108771EFECA}" srcOrd="0" destOrd="0" presId="urn:microsoft.com/office/officeart/2005/8/layout/pyramid2"/>
    <dgm:cxn modelId="{3EE926D0-AD82-4B96-92CC-E0448994BEE0}" srcId="{BB11DEE2-445F-4123-8C25-6CBF217A5608}" destId="{878530E0-416A-4D69-8CC0-223CA3DE72DB}" srcOrd="3" destOrd="0" parTransId="{80103D7C-9F57-45DE-8623-C23351B2C06B}" sibTransId="{8675926D-9995-4BB3-B413-CD63E7B111A8}"/>
    <dgm:cxn modelId="{79D2B8E4-4A8F-43F5-A865-E40C04653992}" type="presOf" srcId="{64AA62EB-C52C-4F0D-923A-F890B42C1084}" destId="{EFC1C032-BB6B-4327-8FB3-AC78A76506B7}" srcOrd="0" destOrd="0" presId="urn:microsoft.com/office/officeart/2005/8/layout/pyramid2"/>
    <dgm:cxn modelId="{1B0BCBFC-3348-4831-82BB-B1738541E44B}" srcId="{BB11DEE2-445F-4123-8C25-6CBF217A5608}" destId="{64AA62EB-C52C-4F0D-923A-F890B42C1084}" srcOrd="1" destOrd="0" parTransId="{DB6315E3-99A3-424F-92F0-A91683DF348E}" sibTransId="{3D85CEB6-A1A6-4A14-B8A6-97E88CE1356A}"/>
    <dgm:cxn modelId="{D162D4D4-7BEC-401F-9FCB-F782315F9C0A}" type="presParOf" srcId="{1A5F8220-381C-42AB-9EED-5D51CBC74987}" destId="{DD6B5D9A-EE7F-4075-ACA5-9989D4DC1F82}" srcOrd="0" destOrd="0" presId="urn:microsoft.com/office/officeart/2005/8/layout/pyramid2"/>
    <dgm:cxn modelId="{670CF730-6ABD-4A39-92E1-E7E1A1942437}" type="presParOf" srcId="{1A5F8220-381C-42AB-9EED-5D51CBC74987}" destId="{904059C3-1B9A-4AB6-956E-5EA01B3F5A1A}" srcOrd="1" destOrd="0" presId="urn:microsoft.com/office/officeart/2005/8/layout/pyramid2"/>
    <dgm:cxn modelId="{EDF92C0F-EBA6-4507-A9E5-6433FA3FBEF8}" type="presParOf" srcId="{904059C3-1B9A-4AB6-956E-5EA01B3F5A1A}" destId="{471FFA32-C466-417C-837F-CEB43B4BC9CF}" srcOrd="0" destOrd="0" presId="urn:microsoft.com/office/officeart/2005/8/layout/pyramid2"/>
    <dgm:cxn modelId="{134116F1-B2A9-459B-98F7-B880E8958F2C}" type="presParOf" srcId="{904059C3-1B9A-4AB6-956E-5EA01B3F5A1A}" destId="{B51DC9DC-B803-467F-945B-D50B1F3DCA2C}" srcOrd="1" destOrd="0" presId="urn:microsoft.com/office/officeart/2005/8/layout/pyramid2"/>
    <dgm:cxn modelId="{58AE594B-44D8-48E0-AE87-A8F7CBE6D030}" type="presParOf" srcId="{904059C3-1B9A-4AB6-956E-5EA01B3F5A1A}" destId="{EFC1C032-BB6B-4327-8FB3-AC78A76506B7}" srcOrd="2" destOrd="0" presId="urn:microsoft.com/office/officeart/2005/8/layout/pyramid2"/>
    <dgm:cxn modelId="{FEB7FDA6-E8AB-4803-A88E-0C5519772E43}" type="presParOf" srcId="{904059C3-1B9A-4AB6-956E-5EA01B3F5A1A}" destId="{3FE56C01-06F9-40FB-962F-5FF1DF776FB9}" srcOrd="3" destOrd="0" presId="urn:microsoft.com/office/officeart/2005/8/layout/pyramid2"/>
    <dgm:cxn modelId="{667764D1-62C2-4AA0-8209-EFA0574BFD80}" type="presParOf" srcId="{904059C3-1B9A-4AB6-956E-5EA01B3F5A1A}" destId="{DB2C26DC-721C-414F-A725-5108771EFECA}" srcOrd="4" destOrd="0" presId="urn:microsoft.com/office/officeart/2005/8/layout/pyramid2"/>
    <dgm:cxn modelId="{30FA7BEC-3A10-49F1-AA6F-FB0A8FDB43BE}" type="presParOf" srcId="{904059C3-1B9A-4AB6-956E-5EA01B3F5A1A}" destId="{43E9EC1E-2BF4-49DE-873F-5CB919FAF0DE}" srcOrd="5" destOrd="0" presId="urn:microsoft.com/office/officeart/2005/8/layout/pyramid2"/>
    <dgm:cxn modelId="{6240B2FC-8D06-4177-8F24-6A52FD1C5898}" type="presParOf" srcId="{904059C3-1B9A-4AB6-956E-5EA01B3F5A1A}" destId="{AA62A8A3-BC74-4365-A875-94B5527A3CAC}" srcOrd="6" destOrd="0" presId="urn:microsoft.com/office/officeart/2005/8/layout/pyramid2"/>
    <dgm:cxn modelId="{CD4C9DED-5252-4AB3-905E-E172FADB84AD}" type="presParOf" srcId="{904059C3-1B9A-4AB6-956E-5EA01B3F5A1A}" destId="{F8E8629A-8039-4835-9AE5-627C753BB2D1}"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5D7F8C-957D-4437-AF69-A1148C75DB1A}"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CBB07C31-2104-4DFE-B795-F9ECFEB3D713}">
      <dgm:prSet custT="1"/>
      <dgm:spPr>
        <a:solidFill>
          <a:schemeClr val="accent2">
            <a:lumMod val="75000"/>
          </a:schemeClr>
        </a:solidFill>
      </dgm:spPr>
      <dgm:t>
        <a:bodyPr/>
        <a:lstStyle/>
        <a:p>
          <a:r>
            <a:rPr lang="pt-BR" sz="2000" b="1" noProof="0" dirty="0">
              <a:effectLst>
                <a:outerShdw blurRad="38100" dist="38100" dir="2700000" algn="tl">
                  <a:srgbClr val="000000"/>
                </a:outerShdw>
              </a:effectLst>
            </a:rPr>
            <a:t>Ita labele husik duvida sira sai buras iha ita nia neon.</a:t>
          </a:r>
          <a:endParaRPr lang="pt-BR" sz="2000" noProof="0" dirty="0">
            <a:effectLst>
              <a:outerShdw blurRad="38100" dist="38100" dir="2700000" algn="tl">
                <a:srgbClr val="000000"/>
              </a:outerShdw>
            </a:effectLst>
          </a:endParaRPr>
        </a:p>
      </dgm:t>
    </dgm:pt>
    <dgm:pt modelId="{0224C46C-1B1C-4470-9F8D-FD9E1C0A9973}" type="parTrans" cxnId="{7B2C5303-E141-4314-BCCE-A170EDDA69EB}">
      <dgm:prSet/>
      <dgm:spPr/>
      <dgm:t>
        <a:bodyPr/>
        <a:lstStyle/>
        <a:p>
          <a:endParaRPr lang="es-ES" sz="2000">
            <a:effectLst>
              <a:outerShdw blurRad="38100" dist="38100" dir="2700000" algn="tl">
                <a:srgbClr val="000000"/>
              </a:outerShdw>
            </a:effectLst>
          </a:endParaRPr>
        </a:p>
      </dgm:t>
    </dgm:pt>
    <dgm:pt modelId="{D25C32EE-653A-41CD-99F0-9832705FACC9}" type="sibTrans" cxnId="{7B2C5303-E141-4314-BCCE-A170EDDA69EB}">
      <dgm:prSet/>
      <dgm:spPr/>
      <dgm:t>
        <a:bodyPr/>
        <a:lstStyle/>
        <a:p>
          <a:endParaRPr lang="es-ES" sz="2000">
            <a:effectLst>
              <a:outerShdw blurRad="38100" dist="38100" dir="2700000" algn="tl">
                <a:srgbClr val="000000"/>
              </a:outerShdw>
            </a:effectLst>
          </a:endParaRPr>
        </a:p>
      </dgm:t>
    </dgm:pt>
    <dgm:pt modelId="{3D92EFEA-FFEC-4457-9D8D-2F6A0AD78729}">
      <dgm:prSet custT="1"/>
      <dgm:spPr>
        <a:solidFill>
          <a:schemeClr val="accent3"/>
        </a:solidFill>
      </dgm:spPr>
      <dgm:t>
        <a:bodyPr/>
        <a:lstStyle/>
        <a:p>
          <a:r>
            <a:rPr lang="en-US" sz="2000" b="1" noProof="0" dirty="0" err="1">
              <a:effectLst>
                <a:outerShdw blurRad="38100" dist="38100" dir="2700000" algn="tl">
                  <a:srgbClr val="000000"/>
                </a:outerShdw>
              </a:effectLst>
            </a:rPr>
            <a:t>Maske</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iha</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dezapontadu</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maibe</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Jezus</a:t>
          </a:r>
          <a:r>
            <a:rPr lang="en-US" sz="2000" b="1" noProof="0" dirty="0">
              <a:effectLst>
                <a:outerShdw blurRad="38100" dist="38100" dir="2700000" algn="tl">
                  <a:srgbClr val="000000"/>
                </a:outerShdw>
              </a:effectLst>
            </a:rPr>
            <a:t> sempre </a:t>
          </a:r>
          <a:r>
            <a:rPr lang="en-US" sz="2000" b="1" noProof="0" dirty="0" err="1">
              <a:effectLst>
                <a:outerShdw blurRad="38100" dist="38100" dir="2700000" algn="tl">
                  <a:srgbClr val="000000"/>
                </a:outerShdw>
              </a:effectLst>
            </a:rPr>
            <a:t>lao</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iha</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ita</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nia</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sorin</a:t>
          </a:r>
          <a:r>
            <a:rPr lang="en-US" sz="2000" b="1" noProof="0" dirty="0">
              <a:effectLst>
                <a:outerShdw blurRad="38100" dist="38100" dir="2700000" algn="tl">
                  <a:srgbClr val="000000"/>
                </a:outerShdw>
              </a:effectLst>
            </a:rPr>
            <a:t>.</a:t>
          </a:r>
          <a:endParaRPr lang="pt-BR" sz="2000" b="1" noProof="0" dirty="0">
            <a:effectLst>
              <a:outerShdw blurRad="38100" dist="38100" dir="2700000" algn="tl">
                <a:srgbClr val="000000"/>
              </a:outerShdw>
            </a:effectLst>
          </a:endParaRPr>
        </a:p>
      </dgm:t>
    </dgm:pt>
    <dgm:pt modelId="{D4BAB084-E073-489B-85B6-783739C00519}" type="parTrans" cxnId="{E09FF4E0-C75F-4933-9303-BD742F72DB5A}">
      <dgm:prSet/>
      <dgm:spPr/>
      <dgm:t>
        <a:bodyPr/>
        <a:lstStyle/>
        <a:p>
          <a:endParaRPr lang="es-ES" sz="2000">
            <a:effectLst>
              <a:outerShdw blurRad="38100" dist="38100" dir="2700000" algn="tl">
                <a:srgbClr val="000000"/>
              </a:outerShdw>
            </a:effectLst>
          </a:endParaRPr>
        </a:p>
      </dgm:t>
    </dgm:pt>
    <dgm:pt modelId="{221FF627-D419-4D01-B27C-7B57D460611B}" type="sibTrans" cxnId="{E09FF4E0-C75F-4933-9303-BD742F72DB5A}">
      <dgm:prSet/>
      <dgm:spPr/>
      <dgm:t>
        <a:bodyPr/>
        <a:lstStyle/>
        <a:p>
          <a:endParaRPr lang="es-ES" sz="2000">
            <a:effectLst>
              <a:outerShdw blurRad="38100" dist="38100" dir="2700000" algn="tl">
                <a:srgbClr val="000000"/>
              </a:outerShdw>
            </a:effectLst>
          </a:endParaRPr>
        </a:p>
      </dgm:t>
    </dgm:pt>
    <dgm:pt modelId="{F9BA8EC4-3E9C-4E6B-A057-EF9223C09A56}">
      <dgm:prSet custT="1"/>
      <dgm:spPr>
        <a:solidFill>
          <a:schemeClr val="accent4">
            <a:lumMod val="75000"/>
          </a:schemeClr>
        </a:solidFill>
      </dgm:spPr>
      <dgm:t>
        <a:bodyPr/>
        <a:lstStyle/>
        <a:p>
          <a:r>
            <a:rPr lang="pt-BR" sz="2000" b="1" noProof="0" dirty="0">
              <a:effectLst>
                <a:outerShdw blurRad="38100" dist="38100" dir="2700000" algn="tl">
                  <a:srgbClr val="000000"/>
                </a:outerShdw>
              </a:effectLst>
            </a:rPr>
            <a:t>Nia sei hamoos ita nia duvida sira sei ita rasik hakarak husik.</a:t>
          </a:r>
        </a:p>
      </dgm:t>
    </dgm:pt>
    <dgm:pt modelId="{EAE0B823-08B7-4D65-8B72-ACFE5CA5C1F7}" type="parTrans" cxnId="{1011F1BF-5298-4612-8B46-86F2D45A6506}">
      <dgm:prSet/>
      <dgm:spPr/>
      <dgm:t>
        <a:bodyPr/>
        <a:lstStyle/>
        <a:p>
          <a:endParaRPr lang="es-ES" sz="2000">
            <a:effectLst>
              <a:outerShdw blurRad="38100" dist="38100" dir="2700000" algn="tl">
                <a:srgbClr val="000000"/>
              </a:outerShdw>
            </a:effectLst>
          </a:endParaRPr>
        </a:p>
      </dgm:t>
    </dgm:pt>
    <dgm:pt modelId="{B3C31814-6C60-4395-9F92-752B54346F44}" type="sibTrans" cxnId="{1011F1BF-5298-4612-8B46-86F2D45A6506}">
      <dgm:prSet/>
      <dgm:spPr/>
      <dgm:t>
        <a:bodyPr/>
        <a:lstStyle/>
        <a:p>
          <a:endParaRPr lang="es-ES" sz="2000">
            <a:effectLst>
              <a:outerShdw blurRad="38100" dist="38100" dir="2700000" algn="tl">
                <a:srgbClr val="000000"/>
              </a:outerShdw>
            </a:effectLst>
          </a:endParaRPr>
        </a:p>
      </dgm:t>
    </dgm:pt>
    <dgm:pt modelId="{9E644BA4-4B46-4929-A3EC-A80D4E3514CE}">
      <dgm:prSet custT="1"/>
      <dgm:spPr>
        <a:solidFill>
          <a:srgbClr val="7030A0"/>
        </a:solidFill>
      </dgm:spPr>
      <dgm:t>
        <a:bodyPr/>
        <a:lstStyle/>
        <a:p>
          <a:r>
            <a:rPr lang="en-US" sz="2000" b="1" noProof="0" dirty="0" err="1">
              <a:effectLst>
                <a:outerShdw blurRad="38100" dist="38100" dir="2700000" algn="tl">
                  <a:srgbClr val="000000"/>
                </a:outerShdw>
              </a:effectLst>
            </a:rPr>
            <a:t>Realidade</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moris</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ne’ebe</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ita</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hsoru</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Jezus</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hatene</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diak</a:t>
          </a:r>
          <a:r>
            <a:rPr lang="en-US" sz="2000" b="1" noProof="0" dirty="0">
              <a:effectLst>
                <a:outerShdw blurRad="38100" dist="38100" dir="2700000" algn="tl">
                  <a:srgbClr val="000000"/>
                </a:outerShdw>
              </a:effectLst>
            </a:rPr>
            <a:t> </a:t>
          </a:r>
          <a:r>
            <a:rPr lang="en-US" sz="2000" b="1" noProof="0" dirty="0" err="1">
              <a:effectLst>
                <a:outerShdw blurRad="38100" dist="38100" dir="2700000" algn="tl">
                  <a:srgbClr val="000000"/>
                </a:outerShdw>
              </a:effectLst>
            </a:rPr>
            <a:t>liu</a:t>
          </a:r>
          <a:r>
            <a:rPr lang="en-US" sz="2000" b="1" noProof="0" dirty="0">
              <a:effectLst>
                <a:outerShdw blurRad="38100" dist="38100" dir="2700000" algn="tl">
                  <a:srgbClr val="000000"/>
                </a:outerShdw>
              </a:effectLst>
            </a:rPr>
            <a:t> duke </a:t>
          </a:r>
          <a:r>
            <a:rPr lang="en-US" sz="2000" b="1" noProof="0" dirty="0" err="1">
              <a:effectLst>
                <a:outerShdw blurRad="38100" dist="38100" dir="2700000" algn="tl">
                  <a:srgbClr val="000000"/>
                </a:outerShdw>
              </a:effectLst>
            </a:rPr>
            <a:t>ita</a:t>
          </a:r>
          <a:r>
            <a:rPr lang="en-US" sz="2000" b="1" noProof="0" dirty="0">
              <a:effectLst>
                <a:outerShdw blurRad="38100" dist="38100" dir="2700000" algn="tl">
                  <a:srgbClr val="000000"/>
                </a:outerShdw>
              </a:effectLst>
            </a:rPr>
            <a:t>.</a:t>
          </a:r>
          <a:endParaRPr lang="pt-BR" sz="2000" b="1" noProof="0" dirty="0">
            <a:effectLst>
              <a:outerShdw blurRad="38100" dist="38100" dir="2700000" algn="tl">
                <a:srgbClr val="000000"/>
              </a:outerShdw>
            </a:effectLst>
          </a:endParaRPr>
        </a:p>
      </dgm:t>
    </dgm:pt>
    <dgm:pt modelId="{790CA754-132E-422D-8972-29440DA60644}" type="parTrans" cxnId="{D29849F2-3D45-43CA-AFAD-8377484BB6FB}">
      <dgm:prSet/>
      <dgm:spPr/>
      <dgm:t>
        <a:bodyPr/>
        <a:lstStyle/>
        <a:p>
          <a:endParaRPr lang="es-ES" sz="2000">
            <a:effectLst>
              <a:outerShdw blurRad="38100" dist="38100" dir="2700000" algn="tl">
                <a:srgbClr val="000000"/>
              </a:outerShdw>
            </a:effectLst>
          </a:endParaRPr>
        </a:p>
      </dgm:t>
    </dgm:pt>
    <dgm:pt modelId="{9FC19501-430F-49C0-9E32-E979CBA3E799}" type="sibTrans" cxnId="{D29849F2-3D45-43CA-AFAD-8377484BB6FB}">
      <dgm:prSet/>
      <dgm:spPr/>
      <dgm:t>
        <a:bodyPr/>
        <a:lstStyle/>
        <a:p>
          <a:endParaRPr lang="es-ES" sz="2000">
            <a:effectLst>
              <a:outerShdw blurRad="38100" dist="38100" dir="2700000" algn="tl">
                <a:srgbClr val="000000"/>
              </a:outerShdw>
            </a:effectLst>
          </a:endParaRPr>
        </a:p>
      </dgm:t>
    </dgm:pt>
    <dgm:pt modelId="{6C7289F8-825C-44BA-80E6-4902A0061DB8}" type="pres">
      <dgm:prSet presAssocID="{815D7F8C-957D-4437-AF69-A1148C75DB1A}" presName="linearFlow" presStyleCnt="0">
        <dgm:presLayoutVars>
          <dgm:dir/>
          <dgm:resizeHandles val="exact"/>
        </dgm:presLayoutVars>
      </dgm:prSet>
      <dgm:spPr/>
    </dgm:pt>
    <dgm:pt modelId="{DF57D44A-997A-4931-A708-75523CEF69ED}" type="pres">
      <dgm:prSet presAssocID="{CBB07C31-2104-4DFE-B795-F9ECFEB3D713}" presName="composite" presStyleCnt="0"/>
      <dgm:spPr/>
    </dgm:pt>
    <dgm:pt modelId="{CFBE8CF2-21ED-4925-8847-C3F74C036E4B}" type="pres">
      <dgm:prSet presAssocID="{CBB07C31-2104-4DFE-B795-F9ECFEB3D713}" presName="imgShp" presStyleLbl="fgImgPlace1" presStyleIdx="0" presStyleCnt="4" custScaleX="244724" custScaleY="154563" custLinFactX="-100000" custLinFactNeighborX="-183415"/>
      <dgm:spPr>
        <a:prstGeom prst="notchedRightArrow">
          <a:avLst/>
        </a:prstGeom>
        <a:solidFill>
          <a:schemeClr val="accent2">
            <a:lumMod val="40000"/>
            <a:lumOff val="60000"/>
          </a:schemeClr>
        </a:solidFill>
      </dgm:spPr>
    </dgm:pt>
    <dgm:pt modelId="{FF9425AC-05DF-490E-9695-C17AEF767999}" type="pres">
      <dgm:prSet presAssocID="{CBB07C31-2104-4DFE-B795-F9ECFEB3D713}" presName="txShp" presStyleLbl="node1" presStyleIdx="0" presStyleCnt="4" custScaleX="137780" custScaleY="206084" custLinFactNeighborX="5612">
        <dgm:presLayoutVars>
          <dgm:bulletEnabled val="1"/>
        </dgm:presLayoutVars>
      </dgm:prSet>
      <dgm:spPr/>
    </dgm:pt>
    <dgm:pt modelId="{A3E9973A-3B22-4BF5-90EF-376724A3C607}" type="pres">
      <dgm:prSet presAssocID="{D25C32EE-653A-41CD-99F0-9832705FACC9}" presName="spacing" presStyleCnt="0"/>
      <dgm:spPr/>
    </dgm:pt>
    <dgm:pt modelId="{A1D9DE2D-74CE-42DD-ABF6-2AA529C8D815}" type="pres">
      <dgm:prSet presAssocID="{3D92EFEA-FFEC-4457-9D8D-2F6A0AD78729}" presName="composite" presStyleCnt="0"/>
      <dgm:spPr/>
    </dgm:pt>
    <dgm:pt modelId="{6CD59F4B-73AC-418D-8BBE-BD46978D41F2}" type="pres">
      <dgm:prSet presAssocID="{3D92EFEA-FFEC-4457-9D8D-2F6A0AD78729}" presName="imgShp" presStyleLbl="fgImgPlace1" presStyleIdx="1" presStyleCnt="4" custScaleX="244724" custScaleY="154563" custLinFactX="-100000" custLinFactNeighborX="-183415"/>
      <dgm:spPr>
        <a:prstGeom prst="notchedRightArrow">
          <a:avLst/>
        </a:prstGeom>
        <a:solidFill>
          <a:schemeClr val="accent3">
            <a:lumMod val="20000"/>
            <a:lumOff val="80000"/>
          </a:schemeClr>
        </a:solidFill>
      </dgm:spPr>
    </dgm:pt>
    <dgm:pt modelId="{4C4F7140-0CDC-4A53-B3C0-91163AC1C41F}" type="pres">
      <dgm:prSet presAssocID="{3D92EFEA-FFEC-4457-9D8D-2F6A0AD78729}" presName="txShp" presStyleLbl="node1" presStyleIdx="1" presStyleCnt="4" custScaleX="137780" custScaleY="206084" custLinFactNeighborX="5612">
        <dgm:presLayoutVars>
          <dgm:bulletEnabled val="1"/>
        </dgm:presLayoutVars>
      </dgm:prSet>
      <dgm:spPr/>
    </dgm:pt>
    <dgm:pt modelId="{6F7FCDDD-68DE-45A3-B756-553A52A7605B}" type="pres">
      <dgm:prSet presAssocID="{221FF627-D419-4D01-B27C-7B57D460611B}" presName="spacing" presStyleCnt="0"/>
      <dgm:spPr/>
    </dgm:pt>
    <dgm:pt modelId="{14569ED3-E686-4B5D-8C73-727E0BB55A3B}" type="pres">
      <dgm:prSet presAssocID="{F9BA8EC4-3E9C-4E6B-A057-EF9223C09A56}" presName="composite" presStyleCnt="0"/>
      <dgm:spPr/>
    </dgm:pt>
    <dgm:pt modelId="{04379F12-C4FA-4063-8596-A6026C0A3BE2}" type="pres">
      <dgm:prSet presAssocID="{F9BA8EC4-3E9C-4E6B-A057-EF9223C09A56}" presName="imgShp" presStyleLbl="fgImgPlace1" presStyleIdx="2" presStyleCnt="4" custScaleX="244724" custScaleY="154563" custLinFactX="-100000" custLinFactNeighborX="-183415"/>
      <dgm:spPr>
        <a:prstGeom prst="notchedRightArrow">
          <a:avLst/>
        </a:prstGeom>
        <a:solidFill>
          <a:schemeClr val="accent4">
            <a:lumMod val="40000"/>
            <a:lumOff val="60000"/>
          </a:schemeClr>
        </a:solidFill>
      </dgm:spPr>
    </dgm:pt>
    <dgm:pt modelId="{31D11208-1789-4700-BBF0-1C92430BC7F6}" type="pres">
      <dgm:prSet presAssocID="{F9BA8EC4-3E9C-4E6B-A057-EF9223C09A56}" presName="txShp" presStyleLbl="node1" presStyleIdx="2" presStyleCnt="4" custScaleX="137780" custScaleY="206084" custLinFactNeighborX="5612">
        <dgm:presLayoutVars>
          <dgm:bulletEnabled val="1"/>
        </dgm:presLayoutVars>
      </dgm:prSet>
      <dgm:spPr/>
    </dgm:pt>
    <dgm:pt modelId="{A14111C5-4C52-4633-986B-56B24B1A5BF0}" type="pres">
      <dgm:prSet presAssocID="{B3C31814-6C60-4395-9F92-752B54346F44}" presName="spacing" presStyleCnt="0"/>
      <dgm:spPr/>
    </dgm:pt>
    <dgm:pt modelId="{AFA3BBC3-4619-4C9D-AF7E-08613D57F5D7}" type="pres">
      <dgm:prSet presAssocID="{9E644BA4-4B46-4929-A3EC-A80D4E3514CE}" presName="composite" presStyleCnt="0"/>
      <dgm:spPr/>
    </dgm:pt>
    <dgm:pt modelId="{7225EFE8-DE64-4B82-99D0-278C52B0E479}" type="pres">
      <dgm:prSet presAssocID="{9E644BA4-4B46-4929-A3EC-A80D4E3514CE}" presName="imgShp" presStyleLbl="fgImgPlace1" presStyleIdx="3" presStyleCnt="4" custScaleX="244724" custScaleY="154563" custLinFactX="-100000" custLinFactNeighborX="-183415"/>
      <dgm:spPr>
        <a:prstGeom prst="notchedRightArrow">
          <a:avLst/>
        </a:prstGeom>
        <a:solidFill>
          <a:srgbClr val="D3B5E9"/>
        </a:solidFill>
      </dgm:spPr>
    </dgm:pt>
    <dgm:pt modelId="{BF170935-0F63-45F7-BDA8-C654BBEC5DD9}" type="pres">
      <dgm:prSet presAssocID="{9E644BA4-4B46-4929-A3EC-A80D4E3514CE}" presName="txShp" presStyleLbl="node1" presStyleIdx="3" presStyleCnt="4" custScaleX="137780" custScaleY="206084" custLinFactNeighborX="5612">
        <dgm:presLayoutVars>
          <dgm:bulletEnabled val="1"/>
        </dgm:presLayoutVars>
      </dgm:prSet>
      <dgm:spPr/>
    </dgm:pt>
  </dgm:ptLst>
  <dgm:cxnLst>
    <dgm:cxn modelId="{A979AE01-9A0B-48A8-B8A2-8DC2EEB5C49D}" type="presOf" srcId="{815D7F8C-957D-4437-AF69-A1148C75DB1A}" destId="{6C7289F8-825C-44BA-80E6-4902A0061DB8}" srcOrd="0" destOrd="0" presId="urn:microsoft.com/office/officeart/2005/8/layout/vList3"/>
    <dgm:cxn modelId="{7B2C5303-E141-4314-BCCE-A170EDDA69EB}" srcId="{815D7F8C-957D-4437-AF69-A1148C75DB1A}" destId="{CBB07C31-2104-4DFE-B795-F9ECFEB3D713}" srcOrd="0" destOrd="0" parTransId="{0224C46C-1B1C-4470-9F8D-FD9E1C0A9973}" sibTransId="{D25C32EE-653A-41CD-99F0-9832705FACC9}"/>
    <dgm:cxn modelId="{A80CE962-FB29-42E8-8C70-DF7184C3215E}" type="presOf" srcId="{F9BA8EC4-3E9C-4E6B-A057-EF9223C09A56}" destId="{31D11208-1789-4700-BBF0-1C92430BC7F6}" srcOrd="0" destOrd="0" presId="urn:microsoft.com/office/officeart/2005/8/layout/vList3"/>
    <dgm:cxn modelId="{75817B80-8523-4A6B-BF9F-17BEF12BD7D5}" type="presOf" srcId="{3D92EFEA-FFEC-4457-9D8D-2F6A0AD78729}" destId="{4C4F7140-0CDC-4A53-B3C0-91163AC1C41F}" srcOrd="0" destOrd="0" presId="urn:microsoft.com/office/officeart/2005/8/layout/vList3"/>
    <dgm:cxn modelId="{189D88A2-4D17-42A3-B0B8-0AA5CBA5B38F}" type="presOf" srcId="{9E644BA4-4B46-4929-A3EC-A80D4E3514CE}" destId="{BF170935-0F63-45F7-BDA8-C654BBEC5DD9}" srcOrd="0" destOrd="0" presId="urn:microsoft.com/office/officeart/2005/8/layout/vList3"/>
    <dgm:cxn modelId="{1011F1BF-5298-4612-8B46-86F2D45A6506}" srcId="{815D7F8C-957D-4437-AF69-A1148C75DB1A}" destId="{F9BA8EC4-3E9C-4E6B-A057-EF9223C09A56}" srcOrd="2" destOrd="0" parTransId="{EAE0B823-08B7-4D65-8B72-ACFE5CA5C1F7}" sibTransId="{B3C31814-6C60-4395-9F92-752B54346F44}"/>
    <dgm:cxn modelId="{E09FF4E0-C75F-4933-9303-BD742F72DB5A}" srcId="{815D7F8C-957D-4437-AF69-A1148C75DB1A}" destId="{3D92EFEA-FFEC-4457-9D8D-2F6A0AD78729}" srcOrd="1" destOrd="0" parTransId="{D4BAB084-E073-489B-85B6-783739C00519}" sibTransId="{221FF627-D419-4D01-B27C-7B57D460611B}"/>
    <dgm:cxn modelId="{6626B1F0-D2AC-4D55-96F8-0521269536F1}" type="presOf" srcId="{CBB07C31-2104-4DFE-B795-F9ECFEB3D713}" destId="{FF9425AC-05DF-490E-9695-C17AEF767999}" srcOrd="0" destOrd="0" presId="urn:microsoft.com/office/officeart/2005/8/layout/vList3"/>
    <dgm:cxn modelId="{D29849F2-3D45-43CA-AFAD-8377484BB6FB}" srcId="{815D7F8C-957D-4437-AF69-A1148C75DB1A}" destId="{9E644BA4-4B46-4929-A3EC-A80D4E3514CE}" srcOrd="3" destOrd="0" parTransId="{790CA754-132E-422D-8972-29440DA60644}" sibTransId="{9FC19501-430F-49C0-9E32-E979CBA3E799}"/>
    <dgm:cxn modelId="{E4798E45-0ACF-4CB3-91BB-9A85446ABEC3}" type="presParOf" srcId="{6C7289F8-825C-44BA-80E6-4902A0061DB8}" destId="{DF57D44A-997A-4931-A708-75523CEF69ED}" srcOrd="0" destOrd="0" presId="urn:microsoft.com/office/officeart/2005/8/layout/vList3"/>
    <dgm:cxn modelId="{61DDE064-467C-41CA-91CE-C44203B570CF}" type="presParOf" srcId="{DF57D44A-997A-4931-A708-75523CEF69ED}" destId="{CFBE8CF2-21ED-4925-8847-C3F74C036E4B}" srcOrd="0" destOrd="0" presId="urn:microsoft.com/office/officeart/2005/8/layout/vList3"/>
    <dgm:cxn modelId="{6CEE6B44-710B-47F9-BFA8-6D5DEE995C7A}" type="presParOf" srcId="{DF57D44A-997A-4931-A708-75523CEF69ED}" destId="{FF9425AC-05DF-490E-9695-C17AEF767999}" srcOrd="1" destOrd="0" presId="urn:microsoft.com/office/officeart/2005/8/layout/vList3"/>
    <dgm:cxn modelId="{816FEC1F-4ADB-48F2-B251-DD38001F6BC2}" type="presParOf" srcId="{6C7289F8-825C-44BA-80E6-4902A0061DB8}" destId="{A3E9973A-3B22-4BF5-90EF-376724A3C607}" srcOrd="1" destOrd="0" presId="urn:microsoft.com/office/officeart/2005/8/layout/vList3"/>
    <dgm:cxn modelId="{BE030B21-3EB8-4C1B-9818-8541B6FF68D2}" type="presParOf" srcId="{6C7289F8-825C-44BA-80E6-4902A0061DB8}" destId="{A1D9DE2D-74CE-42DD-ABF6-2AA529C8D815}" srcOrd="2" destOrd="0" presId="urn:microsoft.com/office/officeart/2005/8/layout/vList3"/>
    <dgm:cxn modelId="{91D34C1A-91A5-4438-825E-AE17B51763F2}" type="presParOf" srcId="{A1D9DE2D-74CE-42DD-ABF6-2AA529C8D815}" destId="{6CD59F4B-73AC-418D-8BBE-BD46978D41F2}" srcOrd="0" destOrd="0" presId="urn:microsoft.com/office/officeart/2005/8/layout/vList3"/>
    <dgm:cxn modelId="{56396756-D034-4C04-A2E0-147FD3FEC3FD}" type="presParOf" srcId="{A1D9DE2D-74CE-42DD-ABF6-2AA529C8D815}" destId="{4C4F7140-0CDC-4A53-B3C0-91163AC1C41F}" srcOrd="1" destOrd="0" presId="urn:microsoft.com/office/officeart/2005/8/layout/vList3"/>
    <dgm:cxn modelId="{8C1AB7B5-C4A3-4EBC-B8C5-77137B3B4595}" type="presParOf" srcId="{6C7289F8-825C-44BA-80E6-4902A0061DB8}" destId="{6F7FCDDD-68DE-45A3-B756-553A52A7605B}" srcOrd="3" destOrd="0" presId="urn:microsoft.com/office/officeart/2005/8/layout/vList3"/>
    <dgm:cxn modelId="{3CB42F0B-3785-430E-8454-288A681E1B52}" type="presParOf" srcId="{6C7289F8-825C-44BA-80E6-4902A0061DB8}" destId="{14569ED3-E686-4B5D-8C73-727E0BB55A3B}" srcOrd="4" destOrd="0" presId="urn:microsoft.com/office/officeart/2005/8/layout/vList3"/>
    <dgm:cxn modelId="{9BF1ED38-A621-496D-8186-D22366BE71FF}" type="presParOf" srcId="{14569ED3-E686-4B5D-8C73-727E0BB55A3B}" destId="{04379F12-C4FA-4063-8596-A6026C0A3BE2}" srcOrd="0" destOrd="0" presId="urn:microsoft.com/office/officeart/2005/8/layout/vList3"/>
    <dgm:cxn modelId="{23C5F094-14C0-49DD-BEEC-44EBDB0DF1DF}" type="presParOf" srcId="{14569ED3-E686-4B5D-8C73-727E0BB55A3B}" destId="{31D11208-1789-4700-BBF0-1C92430BC7F6}" srcOrd="1" destOrd="0" presId="urn:microsoft.com/office/officeart/2005/8/layout/vList3"/>
    <dgm:cxn modelId="{07507EEE-5C0D-404F-9E10-EABBA5A4E0DC}" type="presParOf" srcId="{6C7289F8-825C-44BA-80E6-4902A0061DB8}" destId="{A14111C5-4C52-4633-986B-56B24B1A5BF0}" srcOrd="5" destOrd="0" presId="urn:microsoft.com/office/officeart/2005/8/layout/vList3"/>
    <dgm:cxn modelId="{65C18A9C-4F41-444F-BA63-9861B1E85705}" type="presParOf" srcId="{6C7289F8-825C-44BA-80E6-4902A0061DB8}" destId="{AFA3BBC3-4619-4C9D-AF7E-08613D57F5D7}" srcOrd="6" destOrd="0" presId="urn:microsoft.com/office/officeart/2005/8/layout/vList3"/>
    <dgm:cxn modelId="{14C4588A-F79E-471E-BE6C-FAAC6F0831E0}" type="presParOf" srcId="{AFA3BBC3-4619-4C9D-AF7E-08613D57F5D7}" destId="{7225EFE8-DE64-4B82-99D0-278C52B0E479}" srcOrd="0" destOrd="0" presId="urn:microsoft.com/office/officeart/2005/8/layout/vList3"/>
    <dgm:cxn modelId="{80AC33F5-01DD-422D-852E-236A17C9B0D3}" type="presParOf" srcId="{AFA3BBC3-4619-4C9D-AF7E-08613D57F5D7}" destId="{BF170935-0F63-45F7-BDA8-C654BBEC5DD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3E837-544B-4FAF-97D2-4E7E13D0A11A}">
      <dsp:nvSpPr>
        <dsp:cNvPr id="0" name=""/>
        <dsp:cNvSpPr/>
      </dsp:nvSpPr>
      <dsp:spPr>
        <a:xfrm>
          <a:off x="4703" y="594774"/>
          <a:ext cx="2224798" cy="1403996"/>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21968B-E7E2-4F65-95DD-3CB7CB1984B6}">
      <dsp:nvSpPr>
        <dsp:cNvPr id="0" name=""/>
        <dsp:cNvSpPr/>
      </dsp:nvSpPr>
      <dsp:spPr>
        <a:xfrm>
          <a:off x="4420" y="0"/>
          <a:ext cx="2225364" cy="6480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err="1">
              <a:effectLst>
                <a:outerShdw blurRad="38100" dist="38100" dir="2700000" algn="tl">
                  <a:srgbClr val="000000"/>
                </a:outerShdw>
              </a:effectLst>
            </a:rPr>
            <a:t>Tempestade</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moris</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nian</a:t>
          </a:r>
          <a:endParaRPr lang="pt-BR" sz="2000" kern="1200" noProof="0" dirty="0">
            <a:effectLst>
              <a:outerShdw blurRad="38100" dist="38100" dir="2700000" algn="tl">
                <a:srgbClr val="000000"/>
              </a:outerShdw>
            </a:effectLst>
          </a:endParaRPr>
        </a:p>
      </dsp:txBody>
      <dsp:txXfrm>
        <a:off x="4420" y="0"/>
        <a:ext cx="2225364" cy="648000"/>
      </dsp:txXfrm>
    </dsp:sp>
    <dsp:sp modelId="{74DF89C7-CE1D-47BB-B46E-3D9BD26B7BC9}">
      <dsp:nvSpPr>
        <dsp:cNvPr id="0" name=""/>
        <dsp:cNvSpPr/>
      </dsp:nvSpPr>
      <dsp:spPr>
        <a:xfrm>
          <a:off x="2486673" y="594774"/>
          <a:ext cx="2225364" cy="1403996"/>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27DF991-4433-4C28-A69B-9DF422B253F6}">
      <dsp:nvSpPr>
        <dsp:cNvPr id="0" name=""/>
        <dsp:cNvSpPr/>
      </dsp:nvSpPr>
      <dsp:spPr>
        <a:xfrm>
          <a:off x="2486673" y="0"/>
          <a:ext cx="2225364" cy="6480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Moras sira</a:t>
          </a:r>
          <a:endParaRPr lang="pt-BR" sz="2000" kern="1200" noProof="0" dirty="0">
            <a:effectLst>
              <a:outerShdw blurRad="38100" dist="38100" dir="2700000" algn="tl">
                <a:srgbClr val="000000"/>
              </a:outerShdw>
            </a:effectLst>
          </a:endParaRPr>
        </a:p>
      </dsp:txBody>
      <dsp:txXfrm>
        <a:off x="2486673" y="0"/>
        <a:ext cx="2225364" cy="648000"/>
      </dsp:txXfrm>
    </dsp:sp>
    <dsp:sp modelId="{BBB6B9F3-4392-4863-8740-B0AAB4EBBB97}">
      <dsp:nvSpPr>
        <dsp:cNvPr id="0" name=""/>
        <dsp:cNvSpPr/>
      </dsp:nvSpPr>
      <dsp:spPr>
        <a:xfrm>
          <a:off x="4968927" y="594774"/>
          <a:ext cx="2225364" cy="1403996"/>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A5BFC6A-59BC-42DD-A33C-008232285B5C}">
      <dsp:nvSpPr>
        <dsp:cNvPr id="0" name=""/>
        <dsp:cNvSpPr/>
      </dsp:nvSpPr>
      <dsp:spPr>
        <a:xfrm>
          <a:off x="4968927" y="0"/>
          <a:ext cx="2225364" cy="64800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Dezastre sira</a:t>
          </a:r>
          <a:endParaRPr lang="pt-BR" sz="2000" kern="1200" noProof="0" dirty="0">
            <a:effectLst>
              <a:outerShdw blurRad="38100" dist="38100" dir="2700000" algn="tl">
                <a:srgbClr val="000000"/>
              </a:outerShdw>
            </a:effectLst>
          </a:endParaRPr>
        </a:p>
      </dsp:txBody>
      <dsp:txXfrm>
        <a:off x="4968927" y="0"/>
        <a:ext cx="2225364" cy="648000"/>
      </dsp:txXfrm>
    </dsp:sp>
    <dsp:sp modelId="{423910E7-9C61-4C54-A5FD-97A07CA59539}">
      <dsp:nvSpPr>
        <dsp:cNvPr id="0" name=""/>
        <dsp:cNvSpPr/>
      </dsp:nvSpPr>
      <dsp:spPr>
        <a:xfrm>
          <a:off x="1245546" y="2774212"/>
          <a:ext cx="2225364" cy="140399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305"/>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88DD73-F913-463F-A9CC-57AED99CF418}">
      <dsp:nvSpPr>
        <dsp:cNvPr id="0" name=""/>
        <dsp:cNvSpPr/>
      </dsp:nvSpPr>
      <dsp:spPr>
        <a:xfrm>
          <a:off x="1245546" y="2179435"/>
          <a:ext cx="2225364" cy="6480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Desapontadu sira</a:t>
          </a:r>
          <a:endParaRPr lang="pt-BR" sz="2000" kern="1200" noProof="0" dirty="0">
            <a:effectLst>
              <a:outerShdw blurRad="38100" dist="38100" dir="2700000" algn="tl">
                <a:srgbClr val="000000"/>
              </a:outerShdw>
            </a:effectLst>
          </a:endParaRPr>
        </a:p>
      </dsp:txBody>
      <dsp:txXfrm>
        <a:off x="1245546" y="2179435"/>
        <a:ext cx="2225364" cy="648000"/>
      </dsp:txXfrm>
    </dsp:sp>
    <dsp:sp modelId="{AB00A01E-B34E-4F44-A7C6-7FAF9E71EE3A}">
      <dsp:nvSpPr>
        <dsp:cNvPr id="0" name=""/>
        <dsp:cNvSpPr/>
      </dsp:nvSpPr>
      <dsp:spPr>
        <a:xfrm>
          <a:off x="3727800" y="2774212"/>
          <a:ext cx="2225364" cy="1403996"/>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99FF2E-FFC6-4537-AB69-67FF50E07621}">
      <dsp:nvSpPr>
        <dsp:cNvPr id="0" name=""/>
        <dsp:cNvSpPr/>
      </dsp:nvSpPr>
      <dsp:spPr>
        <a:xfrm>
          <a:off x="3727800" y="2179435"/>
          <a:ext cx="2225364" cy="64800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Hare ba Jezus</a:t>
          </a:r>
          <a:endParaRPr lang="pt-BR" sz="2000" kern="1200" noProof="0" dirty="0">
            <a:effectLst>
              <a:outerShdw blurRad="38100" dist="38100" dir="2700000" algn="tl">
                <a:srgbClr val="000000"/>
              </a:outerShdw>
            </a:effectLst>
          </a:endParaRPr>
        </a:p>
      </dsp:txBody>
      <dsp:txXfrm>
        <a:off x="3727800" y="2179435"/>
        <a:ext cx="2225364" cy="64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B5D9A-EE7F-4075-ACA5-9989D4DC1F82}">
      <dsp:nvSpPr>
        <dsp:cNvPr id="0" name=""/>
        <dsp:cNvSpPr/>
      </dsp:nvSpPr>
      <dsp:spPr>
        <a:xfrm>
          <a:off x="0" y="0"/>
          <a:ext cx="3374778" cy="3831710"/>
        </a:xfrm>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71FFA32-C466-417C-837F-CEB43B4BC9CF}">
      <dsp:nvSpPr>
        <dsp:cNvPr id="0" name=""/>
        <dsp:cNvSpPr/>
      </dsp:nvSpPr>
      <dsp:spPr>
        <a:xfrm>
          <a:off x="2932158" y="383545"/>
          <a:ext cx="3420008" cy="681026"/>
        </a:xfrm>
        <a:prstGeom prst="roundRect">
          <a:avLst/>
        </a:prstGeom>
        <a:solidFill>
          <a:schemeClr val="bg2">
            <a:lumMod val="20000"/>
            <a:lumOff val="80000"/>
          </a:schemeClr>
        </a:solidFill>
        <a:ln w="38100" cap="flat" cmpd="sng" algn="ctr">
          <a:solidFill>
            <a:schemeClr val="bg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bg2">
                  <a:lumMod val="50000"/>
                </a:schemeClr>
              </a:solidFill>
            </a:rPr>
            <a:t>Nia la </a:t>
          </a:r>
          <a:r>
            <a:rPr lang="en-US" sz="2000" b="1" kern="1200" noProof="0" dirty="0" err="1">
              <a:solidFill>
                <a:schemeClr val="bg2">
                  <a:lumMod val="50000"/>
                </a:schemeClr>
              </a:solidFill>
            </a:rPr>
            <a:t>fo</a:t>
          </a:r>
          <a:r>
            <a:rPr lang="en-US" sz="2000" b="1" kern="1200" noProof="0" dirty="0">
              <a:solidFill>
                <a:schemeClr val="bg2">
                  <a:lumMod val="50000"/>
                </a:schemeClr>
              </a:solidFill>
            </a:rPr>
            <a:t> sala </a:t>
          </a:r>
          <a:r>
            <a:rPr lang="en-US" sz="2000" b="1" kern="1200" noProof="0" dirty="0" err="1">
              <a:solidFill>
                <a:schemeClr val="bg2">
                  <a:lumMod val="50000"/>
                </a:schemeClr>
              </a:solidFill>
            </a:rPr>
            <a:t>ba</a:t>
          </a:r>
          <a:r>
            <a:rPr lang="en-US" sz="2000" b="1" kern="1200" noProof="0" dirty="0">
              <a:solidFill>
                <a:schemeClr val="bg2">
                  <a:lumMod val="50000"/>
                </a:schemeClr>
              </a:solidFill>
            </a:rPr>
            <a:t> </a:t>
          </a:r>
          <a:r>
            <a:rPr lang="en-US" sz="2000" b="1" kern="1200" noProof="0" dirty="0" err="1">
              <a:solidFill>
                <a:schemeClr val="bg2">
                  <a:lumMod val="50000"/>
                </a:schemeClr>
              </a:solidFill>
            </a:rPr>
            <a:t>Maromak</a:t>
          </a:r>
          <a:r>
            <a:rPr lang="en-US" sz="2000" b="1" kern="1200" noProof="0" dirty="0">
              <a:solidFill>
                <a:schemeClr val="bg2">
                  <a:lumMod val="50000"/>
                </a:schemeClr>
              </a:solidFill>
            </a:rPr>
            <a:t> no la </a:t>
          </a:r>
          <a:r>
            <a:rPr lang="en-US" sz="2000" b="1" kern="1200" noProof="0" dirty="0" err="1">
              <a:solidFill>
                <a:schemeClr val="bg2">
                  <a:lumMod val="50000"/>
                </a:schemeClr>
              </a:solidFill>
            </a:rPr>
            <a:t>rejeita</a:t>
          </a:r>
          <a:r>
            <a:rPr lang="en-US" sz="2000" b="1" kern="1200" noProof="0" dirty="0">
              <a:solidFill>
                <a:schemeClr val="bg2">
                  <a:lumMod val="50000"/>
                </a:schemeClr>
              </a:solidFill>
            </a:rPr>
            <a:t> Nai.</a:t>
          </a:r>
          <a:endParaRPr lang="pt-BR" sz="2000" b="1" kern="1200" noProof="0" dirty="0">
            <a:solidFill>
              <a:schemeClr val="bg2">
                <a:lumMod val="50000"/>
              </a:schemeClr>
            </a:solidFill>
          </a:endParaRPr>
        </a:p>
      </dsp:txBody>
      <dsp:txXfrm>
        <a:off x="2965403" y="416790"/>
        <a:ext cx="3353518" cy="614536"/>
      </dsp:txXfrm>
    </dsp:sp>
    <dsp:sp modelId="{EFC1C032-BB6B-4327-8FB3-AC78A76506B7}">
      <dsp:nvSpPr>
        <dsp:cNvPr id="0" name=""/>
        <dsp:cNvSpPr/>
      </dsp:nvSpPr>
      <dsp:spPr>
        <a:xfrm>
          <a:off x="2932158" y="1149700"/>
          <a:ext cx="3420008" cy="681026"/>
        </a:xfrm>
        <a:prstGeom prst="roundRect">
          <a:avLst/>
        </a:prstGeom>
        <a:solidFill>
          <a:schemeClr val="accent1">
            <a:lumMod val="20000"/>
            <a:lumOff val="80000"/>
          </a:schemeClr>
        </a:solidFill>
        <a:ln w="38100" cap="flat" cmpd="sng" algn="ctr">
          <a:solidFill>
            <a:schemeClr val="accent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accent1">
                  <a:lumMod val="50000"/>
                </a:schemeClr>
              </a:solidFill>
            </a:rPr>
            <a:t>Nia </a:t>
          </a:r>
          <a:r>
            <a:rPr lang="en-US" sz="2000" b="1" kern="1200" noProof="0" dirty="0" err="1">
              <a:solidFill>
                <a:schemeClr val="accent1">
                  <a:lumMod val="50000"/>
                </a:schemeClr>
              </a:solidFill>
            </a:rPr>
            <a:t>kaer</a:t>
          </a:r>
          <a:r>
            <a:rPr lang="en-US" sz="2000" b="1" kern="1200" noProof="0" dirty="0">
              <a:solidFill>
                <a:schemeClr val="accent1">
                  <a:lumMod val="50000"/>
                </a:schemeClr>
              </a:solidFill>
            </a:rPr>
            <a:t> </a:t>
          </a:r>
          <a:r>
            <a:rPr lang="en-US" sz="2000" b="1" kern="1200" noProof="0" dirty="0" err="1">
              <a:solidFill>
                <a:schemeClr val="accent1">
                  <a:lumMod val="50000"/>
                </a:schemeClr>
              </a:solidFill>
            </a:rPr>
            <a:t>metin</a:t>
          </a:r>
          <a:r>
            <a:rPr lang="en-US" sz="2000" b="1" kern="1200" noProof="0" dirty="0">
              <a:solidFill>
                <a:schemeClr val="accent1">
                  <a:lumMod val="50000"/>
                </a:schemeClr>
              </a:solidFill>
            </a:rPr>
            <a:t> </a:t>
          </a:r>
          <a:r>
            <a:rPr lang="en-US" sz="2000" b="1" kern="1200" noProof="0" dirty="0" err="1">
              <a:solidFill>
                <a:schemeClr val="accent1">
                  <a:lumMod val="50000"/>
                </a:schemeClr>
              </a:solidFill>
            </a:rPr>
            <a:t>ba</a:t>
          </a:r>
          <a:r>
            <a:rPr lang="en-US" sz="2000" b="1" kern="1200" noProof="0" dirty="0">
              <a:solidFill>
                <a:schemeClr val="accent1">
                  <a:lumMod val="50000"/>
                </a:schemeClr>
              </a:solidFill>
            </a:rPr>
            <a:t> Nai ho </a:t>
          </a:r>
          <a:r>
            <a:rPr lang="en-US" sz="2000" b="1" kern="1200" noProof="0" dirty="0" err="1">
              <a:solidFill>
                <a:schemeClr val="accent1">
                  <a:lumMod val="50000"/>
                </a:schemeClr>
              </a:solidFill>
            </a:rPr>
            <a:t>nia</a:t>
          </a:r>
          <a:r>
            <a:rPr lang="en-US" sz="2000" b="1" kern="1200" noProof="0" dirty="0">
              <a:solidFill>
                <a:schemeClr val="accent1">
                  <a:lumMod val="50000"/>
                </a:schemeClr>
              </a:solidFill>
            </a:rPr>
            <a:t> </a:t>
          </a:r>
          <a:r>
            <a:rPr lang="en-US" sz="2000" b="1" kern="1200" noProof="0" dirty="0" err="1">
              <a:solidFill>
                <a:schemeClr val="accent1">
                  <a:lumMod val="50000"/>
                </a:schemeClr>
              </a:solidFill>
            </a:rPr>
            <a:t>forsa</a:t>
          </a:r>
          <a:r>
            <a:rPr lang="en-US" sz="2000" b="1" kern="1200" noProof="0" dirty="0">
              <a:solidFill>
                <a:schemeClr val="accent1">
                  <a:lumMod val="50000"/>
                </a:schemeClr>
              </a:solidFill>
            </a:rPr>
            <a:t> </a:t>
          </a:r>
          <a:r>
            <a:rPr lang="en-US" sz="2000" b="1" kern="1200" noProof="0" dirty="0" err="1">
              <a:solidFill>
                <a:schemeClr val="accent1">
                  <a:lumMod val="50000"/>
                </a:schemeClr>
              </a:solidFill>
            </a:rPr>
            <a:t>tomak</a:t>
          </a:r>
          <a:r>
            <a:rPr lang="en-US" sz="2000" b="1" kern="1200" noProof="0" dirty="0">
              <a:solidFill>
                <a:schemeClr val="accent1">
                  <a:lumMod val="50000"/>
                </a:schemeClr>
              </a:solidFill>
            </a:rPr>
            <a:t>.</a:t>
          </a:r>
          <a:endParaRPr lang="pt-BR" sz="2000" kern="1200" noProof="0" dirty="0">
            <a:solidFill>
              <a:schemeClr val="accent1">
                <a:lumMod val="50000"/>
              </a:schemeClr>
            </a:solidFill>
          </a:endParaRPr>
        </a:p>
      </dsp:txBody>
      <dsp:txXfrm>
        <a:off x="2965403" y="1182945"/>
        <a:ext cx="3353518" cy="614536"/>
      </dsp:txXfrm>
    </dsp:sp>
    <dsp:sp modelId="{DB2C26DC-721C-414F-A725-5108771EFECA}">
      <dsp:nvSpPr>
        <dsp:cNvPr id="0" name=""/>
        <dsp:cNvSpPr/>
      </dsp:nvSpPr>
      <dsp:spPr>
        <a:xfrm>
          <a:off x="2932158" y="1915855"/>
          <a:ext cx="3420008" cy="681026"/>
        </a:xfrm>
        <a:prstGeom prst="roundRect">
          <a:avLst/>
        </a:prstGeom>
        <a:solidFill>
          <a:schemeClr val="accent4">
            <a:lumMod val="20000"/>
            <a:lumOff val="80000"/>
          </a:schemeClr>
        </a:solidFill>
        <a:ln w="38100" cap="flat" cmpd="sng" algn="ctr">
          <a:solidFill>
            <a:schemeClr val="accent4"/>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accent4">
                  <a:lumMod val="50000"/>
                </a:schemeClr>
              </a:solidFill>
            </a:rPr>
            <a:t>Nia </a:t>
          </a:r>
          <a:r>
            <a:rPr lang="en-US" sz="2000" b="1" kern="1200" noProof="0" dirty="0" err="1">
              <a:solidFill>
                <a:schemeClr val="accent4">
                  <a:lumMod val="50000"/>
                </a:schemeClr>
              </a:solidFill>
            </a:rPr>
            <a:t>fiar</a:t>
          </a:r>
          <a:r>
            <a:rPr lang="en-US" sz="2000" b="1" kern="1200" noProof="0" dirty="0">
              <a:solidFill>
                <a:schemeClr val="accent4">
                  <a:lumMod val="50000"/>
                </a:schemeClr>
              </a:solidFill>
            </a:rPr>
            <a:t> </a:t>
          </a:r>
          <a:r>
            <a:rPr lang="en-US" sz="2000" b="1" kern="1200" noProof="0" dirty="0" err="1">
              <a:solidFill>
                <a:schemeClr val="accent4">
                  <a:lumMod val="50000"/>
                </a:schemeClr>
              </a:solidFill>
            </a:rPr>
            <a:t>maski</a:t>
          </a:r>
          <a:r>
            <a:rPr lang="en-US" sz="2000" b="1" kern="1200" noProof="0" dirty="0">
              <a:solidFill>
                <a:schemeClr val="accent4">
                  <a:lumMod val="50000"/>
                </a:schemeClr>
              </a:solidFill>
            </a:rPr>
            <a:t> </a:t>
          </a:r>
          <a:r>
            <a:rPr lang="en-US" sz="2000" b="1" kern="1200" noProof="0" dirty="0" err="1">
              <a:solidFill>
                <a:schemeClr val="accent4">
                  <a:lumMod val="50000"/>
                </a:schemeClr>
              </a:solidFill>
            </a:rPr>
            <a:t>iha</a:t>
          </a:r>
          <a:r>
            <a:rPr lang="en-US" sz="2000" b="1" kern="1200" noProof="0" dirty="0">
              <a:solidFill>
                <a:schemeClr val="accent4">
                  <a:lumMod val="50000"/>
                </a:schemeClr>
              </a:solidFill>
            </a:rPr>
            <a:t> </a:t>
          </a:r>
          <a:r>
            <a:rPr lang="en-US" sz="2000" b="1" kern="1200" noProof="0" dirty="0" err="1">
              <a:solidFill>
                <a:schemeClr val="accent4">
                  <a:lumMod val="50000"/>
                </a:schemeClr>
              </a:solidFill>
            </a:rPr>
            <a:t>momentu</a:t>
          </a:r>
          <a:r>
            <a:rPr lang="en-US" sz="2000" b="1" kern="1200" noProof="0" dirty="0">
              <a:solidFill>
                <a:schemeClr val="accent4">
                  <a:lumMod val="50000"/>
                </a:schemeClr>
              </a:solidFill>
            </a:rPr>
            <a:t> </a:t>
          </a:r>
          <a:r>
            <a:rPr lang="en-US" sz="2000" b="1" kern="1200" noProof="0" dirty="0" err="1">
              <a:solidFill>
                <a:schemeClr val="accent4">
                  <a:lumMod val="50000"/>
                </a:schemeClr>
              </a:solidFill>
            </a:rPr>
            <a:t>nakukun</a:t>
          </a:r>
          <a:r>
            <a:rPr lang="en-US" sz="2000" b="1" kern="1200" noProof="0" dirty="0">
              <a:solidFill>
                <a:schemeClr val="accent4">
                  <a:lumMod val="50000"/>
                </a:schemeClr>
              </a:solidFill>
            </a:rPr>
            <a:t> </a:t>
          </a:r>
          <a:r>
            <a:rPr lang="en-US" sz="2000" b="1" kern="1200" noProof="0" dirty="0" err="1">
              <a:solidFill>
                <a:schemeClr val="accent4">
                  <a:lumMod val="50000"/>
                </a:schemeClr>
              </a:solidFill>
            </a:rPr>
            <a:t>liu</a:t>
          </a:r>
          <a:r>
            <a:rPr lang="en-US" sz="2000" b="1" kern="1200" noProof="0" dirty="0">
              <a:solidFill>
                <a:schemeClr val="accent4">
                  <a:lumMod val="50000"/>
                </a:schemeClr>
              </a:solidFill>
            </a:rPr>
            <a:t>.</a:t>
          </a:r>
          <a:endParaRPr lang="pt-BR" sz="2000" kern="1200" noProof="0" dirty="0">
            <a:solidFill>
              <a:schemeClr val="accent4">
                <a:lumMod val="50000"/>
              </a:schemeClr>
            </a:solidFill>
          </a:endParaRPr>
        </a:p>
      </dsp:txBody>
      <dsp:txXfrm>
        <a:off x="2965403" y="1949100"/>
        <a:ext cx="3353518" cy="614536"/>
      </dsp:txXfrm>
    </dsp:sp>
    <dsp:sp modelId="{AA62A8A3-BC74-4365-A875-94B5527A3CAC}">
      <dsp:nvSpPr>
        <dsp:cNvPr id="0" name=""/>
        <dsp:cNvSpPr/>
      </dsp:nvSpPr>
      <dsp:spPr>
        <a:xfrm>
          <a:off x="2932158" y="2682009"/>
          <a:ext cx="3420008" cy="681026"/>
        </a:xfrm>
        <a:prstGeom prst="roundRect">
          <a:avLst/>
        </a:prstGeom>
        <a:solidFill>
          <a:schemeClr val="accent5">
            <a:lumMod val="20000"/>
            <a:lumOff val="80000"/>
          </a:schemeClr>
        </a:solidFill>
        <a:ln w="38100" cap="flat" cmpd="sng" algn="ctr">
          <a:solidFill>
            <a:schemeClr val="accent5">
              <a:lumMod val="60000"/>
              <a:lumOff val="4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solidFill>
                <a:schemeClr val="accent5">
                  <a:lumMod val="50000"/>
                </a:schemeClr>
              </a:solidFill>
            </a:rPr>
            <a:t>Nia </a:t>
          </a:r>
          <a:r>
            <a:rPr lang="en-US" sz="2000" b="1" kern="1200" noProof="0" dirty="0" err="1">
              <a:solidFill>
                <a:schemeClr val="accent5">
                  <a:lumMod val="50000"/>
                </a:schemeClr>
              </a:solidFill>
            </a:rPr>
            <a:t>imajina</a:t>
          </a:r>
          <a:r>
            <a:rPr lang="en-US" sz="2000" b="1" kern="1200" noProof="0" dirty="0">
              <a:solidFill>
                <a:schemeClr val="accent5">
                  <a:lumMod val="50000"/>
                </a:schemeClr>
              </a:solidFill>
            </a:rPr>
            <a:t> </a:t>
          </a:r>
          <a:r>
            <a:rPr lang="en-US" sz="2000" b="1" kern="1200" noProof="0" dirty="0" err="1">
              <a:solidFill>
                <a:schemeClr val="accent5">
                  <a:lumMod val="50000"/>
                </a:schemeClr>
              </a:solidFill>
            </a:rPr>
            <a:t>futuru</a:t>
          </a:r>
          <a:r>
            <a:rPr lang="en-US" sz="2000" b="1" kern="1200" noProof="0" dirty="0">
              <a:solidFill>
                <a:schemeClr val="accent5">
                  <a:lumMod val="50000"/>
                </a:schemeClr>
              </a:solidFill>
            </a:rPr>
            <a:t> </a:t>
          </a:r>
          <a:r>
            <a:rPr lang="en-US" sz="2000" b="1" kern="1200" noProof="0" dirty="0" err="1">
              <a:solidFill>
                <a:schemeClr val="accent5">
                  <a:lumMod val="50000"/>
                </a:schemeClr>
              </a:solidFill>
            </a:rPr>
            <a:t>ida</a:t>
          </a:r>
          <a:r>
            <a:rPr lang="en-US" sz="2000" b="1" kern="1200" noProof="0" dirty="0">
              <a:solidFill>
                <a:schemeClr val="accent5">
                  <a:lumMod val="50000"/>
                </a:schemeClr>
              </a:solidFill>
            </a:rPr>
            <a:t> </a:t>
          </a:r>
          <a:r>
            <a:rPr lang="en-US" sz="2000" b="1" kern="1200" noProof="0" dirty="0" err="1">
              <a:solidFill>
                <a:schemeClr val="accent5">
                  <a:lumMod val="50000"/>
                </a:schemeClr>
              </a:solidFill>
            </a:rPr>
            <a:t>ne’ebe</a:t>
          </a:r>
          <a:r>
            <a:rPr lang="en-US" sz="2000" b="1" kern="1200" noProof="0" dirty="0">
              <a:solidFill>
                <a:schemeClr val="accent5">
                  <a:lumMod val="50000"/>
                </a:schemeClr>
              </a:solidFill>
            </a:rPr>
            <a:t> </a:t>
          </a:r>
          <a:r>
            <a:rPr lang="en-US" sz="2000" b="1" kern="1200" noProof="0" dirty="0" err="1">
              <a:solidFill>
                <a:schemeClr val="accent5">
                  <a:lumMod val="50000"/>
                </a:schemeClr>
              </a:solidFill>
            </a:rPr>
            <a:t>furak</a:t>
          </a:r>
          <a:r>
            <a:rPr lang="en-US" sz="2000" b="1" kern="1200" noProof="0" dirty="0">
              <a:solidFill>
                <a:schemeClr val="accent5">
                  <a:lumMod val="50000"/>
                </a:schemeClr>
              </a:solidFill>
            </a:rPr>
            <a:t> (Job 19:25-27)</a:t>
          </a:r>
          <a:endParaRPr lang="pt-BR" sz="2000" b="1" kern="1200" noProof="0" dirty="0">
            <a:solidFill>
              <a:schemeClr val="accent5">
                <a:lumMod val="50000"/>
              </a:schemeClr>
            </a:solidFill>
          </a:endParaRPr>
        </a:p>
      </dsp:txBody>
      <dsp:txXfrm>
        <a:off x="2965403" y="2715254"/>
        <a:ext cx="3353518" cy="614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425AC-05DF-490E-9695-C17AEF767999}">
      <dsp:nvSpPr>
        <dsp:cNvPr id="0" name=""/>
        <dsp:cNvSpPr/>
      </dsp:nvSpPr>
      <dsp:spPr>
        <a:xfrm rot="10800000">
          <a:off x="469898" y="122"/>
          <a:ext cx="5435999" cy="576000"/>
        </a:xfrm>
        <a:prstGeom prst="homePlate">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Ita labele husik duvida sira sai buras iha ita nia neon.</a:t>
          </a:r>
          <a:endParaRPr lang="pt-BR" sz="2000" kern="1200" noProof="0" dirty="0">
            <a:effectLst>
              <a:outerShdw blurRad="38100" dist="38100" dir="2700000" algn="tl">
                <a:srgbClr val="000000"/>
              </a:outerShdw>
            </a:effectLst>
          </a:endParaRPr>
        </a:p>
      </dsp:txBody>
      <dsp:txXfrm rot="10800000">
        <a:off x="613898" y="122"/>
        <a:ext cx="5291999" cy="576000"/>
      </dsp:txXfrm>
    </dsp:sp>
    <dsp:sp modelId="{CFBE8CF2-21ED-4925-8847-C3F74C036E4B}">
      <dsp:nvSpPr>
        <dsp:cNvPr id="0" name=""/>
        <dsp:cNvSpPr/>
      </dsp:nvSpPr>
      <dsp:spPr>
        <a:xfrm>
          <a:off x="0" y="72122"/>
          <a:ext cx="683999" cy="432000"/>
        </a:xfrm>
        <a:prstGeom prst="notchedRightArrow">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C4F7140-0CDC-4A53-B3C0-91163AC1C41F}">
      <dsp:nvSpPr>
        <dsp:cNvPr id="0" name=""/>
        <dsp:cNvSpPr/>
      </dsp:nvSpPr>
      <dsp:spPr>
        <a:xfrm rot="10800000">
          <a:off x="469898" y="659555"/>
          <a:ext cx="5435999" cy="576000"/>
        </a:xfrm>
        <a:prstGeom prst="homePlate">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err="1">
              <a:effectLst>
                <a:outerShdw blurRad="38100" dist="38100" dir="2700000" algn="tl">
                  <a:srgbClr val="000000"/>
                </a:outerShdw>
              </a:effectLst>
            </a:rPr>
            <a:t>Maske</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iha</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dezapontadu</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maibe</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Jezus</a:t>
          </a:r>
          <a:r>
            <a:rPr lang="en-US" sz="2000" b="1" kern="1200" noProof="0" dirty="0">
              <a:effectLst>
                <a:outerShdw blurRad="38100" dist="38100" dir="2700000" algn="tl">
                  <a:srgbClr val="000000"/>
                </a:outerShdw>
              </a:effectLst>
            </a:rPr>
            <a:t> sempre </a:t>
          </a:r>
          <a:r>
            <a:rPr lang="en-US" sz="2000" b="1" kern="1200" noProof="0" dirty="0" err="1">
              <a:effectLst>
                <a:outerShdw blurRad="38100" dist="38100" dir="2700000" algn="tl">
                  <a:srgbClr val="000000"/>
                </a:outerShdw>
              </a:effectLst>
            </a:rPr>
            <a:t>lao</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iha</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ita</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nia</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sorin</a:t>
          </a:r>
          <a:r>
            <a:rPr lang="en-US" sz="2000" b="1" kern="1200" noProof="0" dirty="0">
              <a:effectLst>
                <a:outerShdw blurRad="38100" dist="38100" dir="2700000" algn="tl">
                  <a:srgbClr val="000000"/>
                </a:outerShdw>
              </a:effectLst>
            </a:rPr>
            <a:t>.</a:t>
          </a:r>
          <a:endParaRPr lang="pt-BR" sz="2000" b="1" kern="1200" noProof="0" dirty="0">
            <a:effectLst>
              <a:outerShdw blurRad="38100" dist="38100" dir="2700000" algn="tl">
                <a:srgbClr val="000000"/>
              </a:outerShdw>
            </a:effectLst>
          </a:endParaRPr>
        </a:p>
      </dsp:txBody>
      <dsp:txXfrm rot="10800000">
        <a:off x="613898" y="659555"/>
        <a:ext cx="5291999" cy="576000"/>
      </dsp:txXfrm>
    </dsp:sp>
    <dsp:sp modelId="{6CD59F4B-73AC-418D-8BBE-BD46978D41F2}">
      <dsp:nvSpPr>
        <dsp:cNvPr id="0" name=""/>
        <dsp:cNvSpPr/>
      </dsp:nvSpPr>
      <dsp:spPr>
        <a:xfrm>
          <a:off x="0" y="731555"/>
          <a:ext cx="683999" cy="432000"/>
        </a:xfrm>
        <a:prstGeom prst="notchedRightArrow">
          <a:avLst/>
        </a:prstGeom>
        <a:solidFill>
          <a:schemeClr val="accent3">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1D11208-1789-4700-BBF0-1C92430BC7F6}">
      <dsp:nvSpPr>
        <dsp:cNvPr id="0" name=""/>
        <dsp:cNvSpPr/>
      </dsp:nvSpPr>
      <dsp:spPr>
        <a:xfrm rot="10800000">
          <a:off x="469898" y="1318988"/>
          <a:ext cx="5435999" cy="576000"/>
        </a:xfrm>
        <a:prstGeom prst="homePlate">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effectLst>
                <a:outerShdw blurRad="38100" dist="38100" dir="2700000" algn="tl">
                  <a:srgbClr val="000000"/>
                </a:outerShdw>
              </a:effectLst>
            </a:rPr>
            <a:t>Nia sei hamoos ita nia duvida sira sei ita rasik hakarak husik.</a:t>
          </a:r>
        </a:p>
      </dsp:txBody>
      <dsp:txXfrm rot="10800000">
        <a:off x="613898" y="1318988"/>
        <a:ext cx="5291999" cy="576000"/>
      </dsp:txXfrm>
    </dsp:sp>
    <dsp:sp modelId="{04379F12-C4FA-4063-8596-A6026C0A3BE2}">
      <dsp:nvSpPr>
        <dsp:cNvPr id="0" name=""/>
        <dsp:cNvSpPr/>
      </dsp:nvSpPr>
      <dsp:spPr>
        <a:xfrm>
          <a:off x="0" y="1390988"/>
          <a:ext cx="683999" cy="432000"/>
        </a:xfrm>
        <a:prstGeom prst="notchedRightArrow">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170935-0F63-45F7-BDA8-C654BBEC5DD9}">
      <dsp:nvSpPr>
        <dsp:cNvPr id="0" name=""/>
        <dsp:cNvSpPr/>
      </dsp:nvSpPr>
      <dsp:spPr>
        <a:xfrm rot="10800000">
          <a:off x="469898" y="1978421"/>
          <a:ext cx="5435999" cy="576000"/>
        </a:xfrm>
        <a:prstGeom prst="homePlate">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err="1">
              <a:effectLst>
                <a:outerShdw blurRad="38100" dist="38100" dir="2700000" algn="tl">
                  <a:srgbClr val="000000"/>
                </a:outerShdw>
              </a:effectLst>
            </a:rPr>
            <a:t>Realidade</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moris</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ne’ebe</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ita</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hsoru</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Jezus</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hatene</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diak</a:t>
          </a:r>
          <a:r>
            <a:rPr lang="en-US" sz="2000" b="1" kern="1200" noProof="0" dirty="0">
              <a:effectLst>
                <a:outerShdw blurRad="38100" dist="38100" dir="2700000" algn="tl">
                  <a:srgbClr val="000000"/>
                </a:outerShdw>
              </a:effectLst>
            </a:rPr>
            <a:t> </a:t>
          </a:r>
          <a:r>
            <a:rPr lang="en-US" sz="2000" b="1" kern="1200" noProof="0" dirty="0" err="1">
              <a:effectLst>
                <a:outerShdw blurRad="38100" dist="38100" dir="2700000" algn="tl">
                  <a:srgbClr val="000000"/>
                </a:outerShdw>
              </a:effectLst>
            </a:rPr>
            <a:t>liu</a:t>
          </a:r>
          <a:r>
            <a:rPr lang="en-US" sz="2000" b="1" kern="1200" noProof="0" dirty="0">
              <a:effectLst>
                <a:outerShdw blurRad="38100" dist="38100" dir="2700000" algn="tl">
                  <a:srgbClr val="000000"/>
                </a:outerShdw>
              </a:effectLst>
            </a:rPr>
            <a:t> duke </a:t>
          </a:r>
          <a:r>
            <a:rPr lang="en-US" sz="2000" b="1" kern="1200" noProof="0" dirty="0" err="1">
              <a:effectLst>
                <a:outerShdw blurRad="38100" dist="38100" dir="2700000" algn="tl">
                  <a:srgbClr val="000000"/>
                </a:outerShdw>
              </a:effectLst>
            </a:rPr>
            <a:t>ita</a:t>
          </a:r>
          <a:r>
            <a:rPr lang="en-US" sz="2000" b="1" kern="1200" noProof="0" dirty="0">
              <a:effectLst>
                <a:outerShdw blurRad="38100" dist="38100" dir="2700000" algn="tl">
                  <a:srgbClr val="000000"/>
                </a:outerShdw>
              </a:effectLst>
            </a:rPr>
            <a:t>.</a:t>
          </a:r>
          <a:endParaRPr lang="pt-BR" sz="2000" b="1" kern="1200" noProof="0" dirty="0">
            <a:effectLst>
              <a:outerShdw blurRad="38100" dist="38100" dir="2700000" algn="tl">
                <a:srgbClr val="000000"/>
              </a:outerShdw>
            </a:effectLst>
          </a:endParaRPr>
        </a:p>
      </dsp:txBody>
      <dsp:txXfrm rot="10800000">
        <a:off x="613898" y="1978421"/>
        <a:ext cx="5291999" cy="576000"/>
      </dsp:txXfrm>
    </dsp:sp>
    <dsp:sp modelId="{7225EFE8-DE64-4B82-99D0-278C52B0E479}">
      <dsp:nvSpPr>
        <dsp:cNvPr id="0" name=""/>
        <dsp:cNvSpPr/>
      </dsp:nvSpPr>
      <dsp:spPr>
        <a:xfrm>
          <a:off x="0" y="2050421"/>
          <a:ext cx="683999" cy="432000"/>
        </a:xfrm>
        <a:prstGeom prst="notchedRightArrow">
          <a:avLst/>
        </a:prstGeom>
        <a:solidFill>
          <a:srgbClr val="D3B5E9"/>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DA3-371B-42E1-BEEB-42645B447377}" type="datetimeFigureOut">
              <a:rPr lang="es-ES" smtClean="0"/>
              <a:t>12/06/2026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09FA0-B3B4-407C-9734-586C3A8CF5B6}" type="slidenum">
              <a:rPr lang="es-ES" smtClean="0"/>
              <a:t>‹Nº›</a:t>
            </a:fld>
            <a:endParaRPr lang="es-ES"/>
          </a:p>
        </p:txBody>
      </p:sp>
    </p:spTree>
    <p:extLst>
      <p:ext uri="{BB962C8B-B14F-4D97-AF65-F5344CB8AC3E}">
        <p14:creationId xmlns:p14="http://schemas.microsoft.com/office/powerpoint/2010/main" val="2113250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7F3A-C25E-925A-F8DD-58BE254AE34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C0C794-B262-59B2-FA6F-73FC5FE0877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08FAEA-C8D9-4736-FDA0-EF383BACFB78}"/>
              </a:ext>
            </a:extLst>
          </p:cNvPr>
          <p:cNvSpPr>
            <a:spLocks noGrp="1"/>
          </p:cNvSpPr>
          <p:nvPr>
            <p:ph type="body" idx="1"/>
          </p:nvPr>
        </p:nvSpPr>
        <p:spPr/>
        <p:txBody>
          <a:bodyPr/>
          <a:lstStyle/>
          <a:p>
            <a:r>
              <a:rPr lang="es-ES" dirty="0"/>
              <a:t>Jesús muerto y resurrección</a:t>
            </a:r>
          </a:p>
        </p:txBody>
      </p:sp>
      <p:sp>
        <p:nvSpPr>
          <p:cNvPr id="4" name="Marcador de número de diapositiva 3">
            <a:extLst>
              <a:ext uri="{FF2B5EF4-FFF2-40B4-BE49-F238E27FC236}">
                <a16:creationId xmlns:a16="http://schemas.microsoft.com/office/drawing/2014/main" id="{475B28FF-3267-3BE5-8EE5-78C10C91C576}"/>
              </a:ext>
            </a:extLst>
          </p:cNvPr>
          <p:cNvSpPr>
            <a:spLocks noGrp="1"/>
          </p:cNvSpPr>
          <p:nvPr>
            <p:ph type="sldNum" sz="quarter" idx="5"/>
          </p:nvPr>
        </p:nvSpPr>
        <p:spPr/>
        <p:txBody>
          <a:bodyPr/>
          <a:lstStyle/>
          <a:p>
            <a:fld id="{BC709FA0-B3B4-407C-9734-586C3A8CF5B6}" type="slidenum">
              <a:rPr lang="es-ES" smtClean="0"/>
              <a:t>7</a:t>
            </a:fld>
            <a:endParaRPr lang="es-ES"/>
          </a:p>
        </p:txBody>
      </p:sp>
    </p:spTree>
    <p:extLst>
      <p:ext uri="{BB962C8B-B14F-4D97-AF65-F5344CB8AC3E}">
        <p14:creationId xmlns:p14="http://schemas.microsoft.com/office/powerpoint/2010/main" val="1547640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A3AAE-269E-C852-C4F0-D2491C3242C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CB1B0C-7FB8-57BE-F497-A03A1A8EAA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FFF14F3-B9EE-09D4-4988-85F9F1C10DB0}"/>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5" name="Marcador de pie de página 4">
            <a:extLst>
              <a:ext uri="{FF2B5EF4-FFF2-40B4-BE49-F238E27FC236}">
                <a16:creationId xmlns:a16="http://schemas.microsoft.com/office/drawing/2014/main" id="{6B227E33-875D-4634-4051-BC5E8AE868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977378-122B-9868-F7E8-3CE79F9EFDA0}"/>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7529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73D53-947E-CF60-6493-5F2F9426E43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8A88FB-ECCD-33A8-6DA2-13B3DC1664F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910422-0D5B-8E25-DF1D-24B38A2FE99E}"/>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5" name="Marcador de pie de página 4">
            <a:extLst>
              <a:ext uri="{FF2B5EF4-FFF2-40B4-BE49-F238E27FC236}">
                <a16:creationId xmlns:a16="http://schemas.microsoft.com/office/drawing/2014/main" id="{2E8B2BD7-B9F4-6F7D-5280-7B9A67BAC6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EAABB6-1B7F-6572-84BF-272EE6455C05}"/>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99619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80B9D96-0029-6C25-E366-D3D8422149B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284DEB-6857-B6AC-5485-F765C38B24D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EFD24A-98F8-8197-59D3-BEAB7151A04B}"/>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5" name="Marcador de pie de página 4">
            <a:extLst>
              <a:ext uri="{FF2B5EF4-FFF2-40B4-BE49-F238E27FC236}">
                <a16:creationId xmlns:a16="http://schemas.microsoft.com/office/drawing/2014/main" id="{97625356-75EC-B1A8-E882-6427342157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F4CD39-85E2-E6FB-D5DE-2794EAB18B34}"/>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4581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6719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999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631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0357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5793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55610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392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651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3D0638-E647-69C6-CC59-F1ECC743371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EA2059B-F9FD-9BB4-A513-686A2BAE38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001F2E-06D5-5EE4-99F3-6F1DA93CE5A9}"/>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5" name="Marcador de pie de página 4">
            <a:extLst>
              <a:ext uri="{FF2B5EF4-FFF2-40B4-BE49-F238E27FC236}">
                <a16:creationId xmlns:a16="http://schemas.microsoft.com/office/drawing/2014/main" id="{0245EFEA-F729-CDF7-F920-C3DB887872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23B826-92AD-45B4-8F94-79D95B45EE09}"/>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8441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2014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448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12/06/2026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7947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2A786-F01C-1292-38AE-2A191E387E3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99438F-A983-303F-4B61-C575CEDCFD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5D578E8-FBA2-0C52-8AFB-C5B1D4B3E1AF}"/>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5" name="Marcador de pie de página 4">
            <a:extLst>
              <a:ext uri="{FF2B5EF4-FFF2-40B4-BE49-F238E27FC236}">
                <a16:creationId xmlns:a16="http://schemas.microsoft.com/office/drawing/2014/main" id="{4FFFC954-305B-3491-123B-A69C904F07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5C8830-BECE-4586-B685-21D4D92539FF}"/>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15078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D9F8A1-C116-1A3E-6A0F-388F9535DD1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AAD8E2-1297-52B9-883A-EDA7BD3E04D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E22D9DA-C368-F546-87D4-3DF95249C78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BFF3B7-2B96-767E-B1B3-E5D649A5C7AC}"/>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6" name="Marcador de pie de página 5">
            <a:extLst>
              <a:ext uri="{FF2B5EF4-FFF2-40B4-BE49-F238E27FC236}">
                <a16:creationId xmlns:a16="http://schemas.microsoft.com/office/drawing/2014/main" id="{5A1A6884-081E-7AD4-5D74-D67D995967D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757E86-1483-760C-C9D3-C7F663017E58}"/>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225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8E70DA-DC15-3F23-C5C9-673BE653E4A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7017B7-74A4-22B8-85C1-C3CBEDF2C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B9C6879-E98E-BBD1-B1E4-85FA5C289DB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77E8237-F023-987F-62AF-D4759457B3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3B555A7-CE33-B962-A566-07CBE4F8B2C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065EC6-3EA7-4F68-55EA-B53DC7DA5061}"/>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8" name="Marcador de pie de página 7">
            <a:extLst>
              <a:ext uri="{FF2B5EF4-FFF2-40B4-BE49-F238E27FC236}">
                <a16:creationId xmlns:a16="http://schemas.microsoft.com/office/drawing/2014/main" id="{A0F7DD07-0757-6A5B-8E60-E9E0B2D23E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2FC6EC0-1ED2-B3CA-0E10-DEB6B5A4F0B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28356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DB955-DD26-656D-CC01-34ABADC88D1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B8F865E-92AB-0934-7EE8-7950ED0FB167}"/>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4" name="Marcador de pie de página 3">
            <a:extLst>
              <a:ext uri="{FF2B5EF4-FFF2-40B4-BE49-F238E27FC236}">
                <a16:creationId xmlns:a16="http://schemas.microsoft.com/office/drawing/2014/main" id="{6675FEDF-8756-6CBE-8A0D-4C416A85EB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0A88910-89CF-CB45-980F-835A464E9B6B}"/>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85963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8906DD7-62DD-EB57-34B5-4F828259CBA1}"/>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3" name="Marcador de pie de página 2">
            <a:extLst>
              <a:ext uri="{FF2B5EF4-FFF2-40B4-BE49-F238E27FC236}">
                <a16:creationId xmlns:a16="http://schemas.microsoft.com/office/drawing/2014/main" id="{1717AFCD-CF70-A418-5AD9-3317483987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48104B6-1EF6-4E34-8D5E-B0AD0D9A051A}"/>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513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5DCB2-A428-4941-BF9A-602A9682D0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333E87-9BA5-7DFE-4BE6-7D2533687B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3234E5-455A-5CAB-2985-934C3B6E9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F55208-416D-E9BB-BCB9-D95D077269BB}"/>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6" name="Marcador de pie de página 5">
            <a:extLst>
              <a:ext uri="{FF2B5EF4-FFF2-40B4-BE49-F238E27FC236}">
                <a16:creationId xmlns:a16="http://schemas.microsoft.com/office/drawing/2014/main" id="{C60D899A-F505-CDFE-695F-51B07E26E44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140530-EE3C-8CA7-9258-09AEFF5045B2}"/>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46289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91673-7AF9-FBD9-F09B-D190E807BB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AB8C599-5603-E1D5-68EA-E12CBC2965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7093C53-FFF1-D28C-B0FB-D859370AB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9231C34-A9EA-8058-AF04-3A4D8DABC321}"/>
              </a:ext>
            </a:extLst>
          </p:cNvPr>
          <p:cNvSpPr>
            <a:spLocks noGrp="1"/>
          </p:cNvSpPr>
          <p:nvPr>
            <p:ph type="dt" sz="half" idx="10"/>
          </p:nvPr>
        </p:nvSpPr>
        <p:spPr/>
        <p:txBody>
          <a:bodyPr/>
          <a:lstStyle/>
          <a:p>
            <a:fld id="{5785A2F5-99A1-47F2-9177-DE0415CF7503}" type="datetimeFigureOut">
              <a:rPr lang="es-ES" smtClean="0"/>
              <a:t>12/06/2026</a:t>
            </a:fld>
            <a:endParaRPr lang="es-ES"/>
          </a:p>
        </p:txBody>
      </p:sp>
      <p:sp>
        <p:nvSpPr>
          <p:cNvPr id="6" name="Marcador de pie de página 5">
            <a:extLst>
              <a:ext uri="{FF2B5EF4-FFF2-40B4-BE49-F238E27FC236}">
                <a16:creationId xmlns:a16="http://schemas.microsoft.com/office/drawing/2014/main" id="{F08661AA-A0F4-6D2E-C476-7C06AA006E6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78F0C4-6396-EDBB-51EE-C896F729B35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1347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BD8590-8019-779D-484A-C1BA1C801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2E8D28-C785-A5A3-A7EC-05E4F3E0C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EF4F90-43E2-4B14-41E6-FDB58DDAC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85A2F5-99A1-47F2-9177-DE0415CF7503}" type="datetimeFigureOut">
              <a:rPr lang="es-ES" smtClean="0"/>
              <a:t>12/06/2026</a:t>
            </a:fld>
            <a:endParaRPr lang="es-ES"/>
          </a:p>
        </p:txBody>
      </p:sp>
      <p:sp>
        <p:nvSpPr>
          <p:cNvPr id="5" name="Marcador de pie de página 4">
            <a:extLst>
              <a:ext uri="{FF2B5EF4-FFF2-40B4-BE49-F238E27FC236}">
                <a16:creationId xmlns:a16="http://schemas.microsoft.com/office/drawing/2014/main" id="{1B535272-04CF-9740-6E55-2A34CD9156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9F48C98-ABF9-85DA-DA2C-29D96BCE7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9158B1-0D16-41AC-BDEA-3A3BDE6789A0}" type="slidenum">
              <a:rPr lang="es-ES" smtClean="0"/>
              <a:t>‹Nº›</a:t>
            </a:fld>
            <a:endParaRPr lang="es-ES"/>
          </a:p>
        </p:txBody>
      </p:sp>
    </p:spTree>
    <p:extLst>
      <p:ext uri="{BB962C8B-B14F-4D97-AF65-F5344CB8AC3E}">
        <p14:creationId xmlns:p14="http://schemas.microsoft.com/office/powerpoint/2010/main" val="672679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12/06/2026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237306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29.jpeg"/><Relationship Id="rId5" Type="http://schemas.openxmlformats.org/officeDocument/2006/relationships/diagramQuickStyle" Target="../diagrams/quickStyle2.xml"/><Relationship Id="rId10" Type="http://schemas.openxmlformats.org/officeDocument/2006/relationships/image" Target="../media/image28.jpeg"/><Relationship Id="rId4" Type="http://schemas.openxmlformats.org/officeDocument/2006/relationships/diagramLayout" Target="../diagrams/layout2.xml"/><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diagramColors" Target="../diagrams/colors3.xml"/><Relationship Id="rId12"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2.png"/><Relationship Id="rId5" Type="http://schemas.openxmlformats.org/officeDocument/2006/relationships/diagramLayout" Target="../diagrams/layout3.xml"/><Relationship Id="rId10" Type="http://schemas.microsoft.com/office/2007/relationships/hdphoto" Target="../media/hdphoto2.wdp"/><Relationship Id="rId4" Type="http://schemas.openxmlformats.org/officeDocument/2006/relationships/diagramData" Target="../diagrams/data3.xml"/><Relationship Id="rId9" Type="http://schemas.openxmlformats.org/officeDocument/2006/relationships/image" Target="../media/image31.png"/><Relationship Id="rId1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0B5903-B63A-0438-A142-E60005A38719}"/>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383DB018-970A-4127-0315-8812D6C1CD95}"/>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effectLst>
            <a:outerShdw blurRad="50800" dist="38100" dir="8100000" algn="tr" rotWithShape="0">
              <a:prstClr val="black">
                <a:alpha val="40000"/>
              </a:prstClr>
            </a:outerShdw>
          </a:effectLst>
        </p:spPr>
      </p:pic>
      <p:pic>
        <p:nvPicPr>
          <p:cNvPr id="5" name="Imagen 4">
            <a:extLst>
              <a:ext uri="{FF2B5EF4-FFF2-40B4-BE49-F238E27FC236}">
                <a16:creationId xmlns:a16="http://schemas.microsoft.com/office/drawing/2014/main" id="{E99A39BD-4538-CDBA-7306-9FAAE0C909BC}"/>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r="-3"/>
          <a:stretch>
            <a:fillRect/>
          </a:stretch>
        </p:blipFill>
        <p:spPr>
          <a:xfrm>
            <a:off x="20" y="4069976"/>
            <a:ext cx="3535311" cy="2788023"/>
          </a:xfrm>
          <a:prstGeom prst="rect">
            <a:avLst/>
          </a:prstGeom>
          <a:effectLst>
            <a:outerShdw blurRad="50800" dist="38100" dir="18900000" algn="bl" rotWithShape="0">
              <a:prstClr val="black">
                <a:alpha val="40000"/>
              </a:prstClr>
            </a:outerShdw>
          </a:effectLst>
        </p:spPr>
      </p:pic>
      <p:pic>
        <p:nvPicPr>
          <p:cNvPr id="3" name="Imagen 2">
            <a:extLst>
              <a:ext uri="{FF2B5EF4-FFF2-40B4-BE49-F238E27FC236}">
                <a16:creationId xmlns:a16="http://schemas.microsoft.com/office/drawing/2014/main" id="{4D05C2A7-3C62-4348-9002-C54B31D4AD30}"/>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D01DA461-4324-A914-AE92-E61B67AE5BB0}"/>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CF7EE460-A886-48DA-DA22-0A7FE88CA9A1}"/>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3731562" y="4064053"/>
            <a:ext cx="4728875" cy="2788023"/>
          </a:xfrm>
          <a:prstGeom prst="rect">
            <a:avLst/>
          </a:prstGeom>
          <a:effectLst>
            <a:outerShdw blurRad="63500" sx="102000" sy="102000" algn="ctr" rotWithShape="0">
              <a:prstClr val="black">
                <a:alpha val="40000"/>
              </a:prstClr>
            </a:outerShdw>
          </a:effectLst>
        </p:spPr>
      </p:pic>
      <p:sp>
        <p:nvSpPr>
          <p:cNvPr id="2" name="CuadroTexto 1">
            <a:extLst>
              <a:ext uri="{FF2B5EF4-FFF2-40B4-BE49-F238E27FC236}">
                <a16:creationId xmlns:a16="http://schemas.microsoft.com/office/drawing/2014/main" id="{22CBE345-C066-D1A4-7BA4-40651494877B}"/>
              </a:ext>
            </a:extLst>
          </p:cNvPr>
          <p:cNvSpPr txBox="1"/>
          <p:nvPr/>
        </p:nvSpPr>
        <p:spPr>
          <a:xfrm>
            <a:off x="3535331" y="3161876"/>
            <a:ext cx="5110830" cy="83099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800" b="1" noProof="0" dirty="0">
                <a:ln/>
                <a:solidFill>
                  <a:schemeClr val="accent5">
                    <a:lumMod val="50000"/>
                  </a:schemeClr>
                </a:solidFill>
              </a:rPr>
              <a:t>TRIBULASAUN</a:t>
            </a:r>
          </a:p>
        </p:txBody>
      </p:sp>
      <p:sp>
        <p:nvSpPr>
          <p:cNvPr id="4" name="CuadroTexto 3">
            <a:extLst>
              <a:ext uri="{FF2B5EF4-FFF2-40B4-BE49-F238E27FC236}">
                <a16:creationId xmlns:a16="http://schemas.microsoft.com/office/drawing/2014/main" id="{DDA0EA15-E313-D98D-B40C-DFE4B87AFBE5}"/>
              </a:ext>
            </a:extLst>
          </p:cNvPr>
          <p:cNvSpPr txBox="1"/>
          <p:nvPr/>
        </p:nvSpPr>
        <p:spPr>
          <a:xfrm>
            <a:off x="6176433" y="1640724"/>
            <a:ext cx="1540041" cy="830997"/>
          </a:xfrm>
          <a:prstGeom prst="rect">
            <a:avLst/>
          </a:prstGeom>
          <a:noFill/>
        </p:spPr>
        <p:txBody>
          <a:bodyPr wrap="square" rtlCol="0">
            <a:spAutoFit/>
          </a:bodyPr>
          <a:lstStyle/>
          <a:p>
            <a:pPr algn="ctr"/>
            <a:r>
              <a:rPr lang="pt-BR" sz="1600" b="1" noProof="0" dirty="0">
                <a:solidFill>
                  <a:schemeClr val="accent4">
                    <a:lumMod val="20000"/>
                    <a:lumOff val="80000"/>
                  </a:schemeClr>
                </a:solidFill>
              </a:rPr>
              <a:t>Lisaun 11 </a:t>
            </a:r>
            <a:br>
              <a:rPr lang="pt-BR" sz="1600" b="1" noProof="0" dirty="0">
                <a:solidFill>
                  <a:schemeClr val="accent4">
                    <a:lumMod val="20000"/>
                    <a:lumOff val="80000"/>
                  </a:schemeClr>
                </a:solidFill>
              </a:rPr>
            </a:br>
            <a:r>
              <a:rPr lang="pt-BR" sz="1600" b="1" dirty="0">
                <a:solidFill>
                  <a:schemeClr val="accent4">
                    <a:lumMod val="20000"/>
                    <a:lumOff val="80000"/>
                  </a:schemeClr>
                </a:solidFill>
              </a:rPr>
              <a:t>ba</a:t>
            </a:r>
            <a:r>
              <a:rPr lang="pt-BR" sz="1600" b="1" noProof="0" dirty="0">
                <a:solidFill>
                  <a:schemeClr val="accent4">
                    <a:lumMod val="20000"/>
                    <a:lumOff val="80000"/>
                  </a:schemeClr>
                </a:solidFill>
              </a:rPr>
              <a:t> 13 juinu  2026</a:t>
            </a:r>
          </a:p>
        </p:txBody>
      </p:sp>
    </p:spTree>
    <p:extLst>
      <p:ext uri="{BB962C8B-B14F-4D97-AF65-F5344CB8AC3E}">
        <p14:creationId xmlns:p14="http://schemas.microsoft.com/office/powerpoint/2010/main" val="16476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777815-18E8-223C-B8BC-A66F4E0840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34485C-EB95-6442-B1D7-CC4B4749720F}"/>
              </a:ext>
            </a:extLst>
          </p:cNvPr>
          <p:cNvSpPr txBox="1"/>
          <p:nvPr/>
        </p:nvSpPr>
        <p:spPr>
          <a:xfrm>
            <a:off x="1665496" y="834226"/>
            <a:ext cx="8861008" cy="4893647"/>
          </a:xfrm>
          <a:prstGeom prst="rect">
            <a:avLst/>
          </a:prstGeom>
          <a:noFill/>
        </p:spPr>
        <p:txBody>
          <a:bodyPr wrap="square">
            <a:spAutoFit/>
          </a:bodyPr>
          <a:lstStyle/>
          <a:p>
            <a:pPr>
              <a:spcBef>
                <a:spcPts val="600"/>
              </a:spcBef>
            </a:pPr>
            <a:r>
              <a:rPr lang="pt-BR" sz="2400" b="1" dirty="0">
                <a:latin typeface="Constantia" panose="02030602050306030303" pitchFamily="18" charset="0"/>
              </a:rPr>
              <a:t>“Ita hotu esperimenta momentu sira deziluzaun maka’as no dezenkorajamentu kle’an, loron sira iha ne’ebe tristeza domina ita no susar atu fiar katak Maromak nafatin hamutuk ho ninia oan sira iha rai; loron sira bainhira difikuldade sira ataka klamar, bainhira mate parese diak liu duke moris. Iha momentu ida ne'e mak ema barak lakon fiar iha Maromak no monu ba atan duvida no deskrevensia nian. Se iha momentu sira ne’e ita bele dixerni ho dixernimentu espiritual Maromak nia providensia nia signifikadu, ita sei haree anju sira buka atu salva ita husi ita nia an rasik no haka’as an atu tau ita nia ain iha fundasaun ida ne’ebe metin liu fali foho rohan laek sira; no ita nia ser sei nakonu ho fiar foun no moris foun.”</a:t>
            </a:r>
            <a:endParaRPr lang="pt-BR" sz="2400" b="1" noProof="0" dirty="0">
              <a:latin typeface="Constantia" panose="02030602050306030303" pitchFamily="18" charset="0"/>
            </a:endParaRPr>
          </a:p>
        </p:txBody>
      </p:sp>
      <p:sp>
        <p:nvSpPr>
          <p:cNvPr id="2" name="CuadroTexto 3">
            <a:extLst>
              <a:ext uri="{FF2B5EF4-FFF2-40B4-BE49-F238E27FC236}">
                <a16:creationId xmlns:a16="http://schemas.microsoft.com/office/drawing/2014/main" id="{EC763BDF-4DD4-D460-02ED-8879598E92B7}"/>
              </a:ext>
            </a:extLst>
          </p:cNvPr>
          <p:cNvSpPr txBox="1"/>
          <p:nvPr/>
        </p:nvSpPr>
        <p:spPr>
          <a:xfrm>
            <a:off x="7297671" y="6008502"/>
            <a:ext cx="3228833" cy="338554"/>
          </a:xfrm>
          <a:prstGeom prst="rect">
            <a:avLst/>
          </a:prstGeom>
          <a:noFill/>
        </p:spPr>
        <p:txBody>
          <a:bodyPr wrap="none" rtlCol="0">
            <a:spAutoFit/>
          </a:bodyPr>
          <a:lstStyle/>
          <a:p>
            <a:pPr algn="r"/>
            <a:r>
              <a:rPr lang="en" sz="1600" b="1" dirty="0"/>
              <a:t>EGW (Prophets and Kings, pg. 163)</a:t>
            </a:r>
          </a:p>
        </p:txBody>
      </p:sp>
    </p:spTree>
    <p:extLst>
      <p:ext uri="{BB962C8B-B14F-4D97-AF65-F5344CB8AC3E}">
        <p14:creationId xmlns:p14="http://schemas.microsoft.com/office/powerpoint/2010/main" val="38199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19135-C0F2-F5B8-8CB4-2CC1E7A2BA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lumMod val="5000"/>
                  <a:lumOff val="95000"/>
                </a:schemeClr>
              </a:gs>
              <a:gs pos="55000">
                <a:srgbClr val="99D8F4"/>
              </a:gs>
              <a:gs pos="13000">
                <a:srgbClr val="D5D6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gradFill>
            <a:gsLst>
              <a:gs pos="35000">
                <a:srgbClr val="D5D6EB"/>
              </a:gs>
              <a:gs pos="70000">
                <a:srgbClr val="48B3E3"/>
              </a:gs>
              <a:gs pos="0">
                <a:schemeClr val="accent4">
                  <a:satMod val="110000"/>
                  <a:lumMod val="100000"/>
                  <a:shade val="100000"/>
                </a:schemeClr>
              </a:gs>
              <a:gs pos="100000">
                <a:srgbClr val="D5D6EB"/>
              </a:gs>
            </a:gsLst>
          </a:gra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n 5" descr="Imagen digital de fuego&#10;&#10;El contenido generado por IA puede ser incorrecto.">
            <a:extLst>
              <a:ext uri="{FF2B5EF4-FFF2-40B4-BE49-F238E27FC236}">
                <a16:creationId xmlns:a16="http://schemas.microsoft.com/office/drawing/2014/main" id="{A9F1E714-CC2F-1E10-D7E8-66EEB4DA3B5A}"/>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0" y="2959630"/>
            <a:ext cx="6400781" cy="3898370"/>
          </a:xfrm>
          <a:prstGeom prst="rect">
            <a:avLst/>
          </a:prstGeom>
          <a:effectLst/>
          <a:scene3d>
            <a:camera prst="orthographicFront"/>
            <a:lightRig rig="threePt" dir="t"/>
          </a:scene3d>
          <a:sp3d>
            <a:bevelT/>
          </a:sp3d>
        </p:spPr>
      </p:pic>
      <p:pic>
        <p:nvPicPr>
          <p:cNvPr id="4" name="Imagen 3" descr="Mujer con la mano en la calle&#10;&#10;El contenido generado por IA puede ser incorrecto.">
            <a:extLst>
              <a:ext uri="{FF2B5EF4-FFF2-40B4-BE49-F238E27FC236}">
                <a16:creationId xmlns:a16="http://schemas.microsoft.com/office/drawing/2014/main" id="{018E066F-A869-8681-D657-CCFA14A78DF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a:off x="6591299" y="1"/>
            <a:ext cx="5600701" cy="6857999"/>
          </a:xfrm>
          <a:prstGeom prst="rect">
            <a:avLst/>
          </a:prstGeom>
          <a:effectLst/>
          <a:scene3d>
            <a:camera prst="orthographicFront"/>
            <a:lightRig rig="threePt" dir="t"/>
          </a:scene3d>
          <a:sp3d>
            <a:bevelT/>
          </a:sp3d>
        </p:spPr>
      </p:pic>
      <p:sp>
        <p:nvSpPr>
          <p:cNvPr id="2" name="CuadroTexto 1">
            <a:extLst>
              <a:ext uri="{FF2B5EF4-FFF2-40B4-BE49-F238E27FC236}">
                <a16:creationId xmlns:a16="http://schemas.microsoft.com/office/drawing/2014/main" id="{8EAB6727-EF3B-E5BE-70C8-882700BD5EA3}"/>
              </a:ext>
            </a:extLst>
          </p:cNvPr>
          <p:cNvSpPr txBox="1"/>
          <p:nvPr/>
        </p:nvSpPr>
        <p:spPr>
          <a:xfrm>
            <a:off x="190498" y="179459"/>
            <a:ext cx="6400801" cy="2600712"/>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pt-BR" sz="21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a:t>
            </a:r>
            <a:r>
              <a:rPr lang="pt-BR" sz="2100" b="1" noProof="0" dirty="0">
                <a:solidFill>
                  <a:srgbClr val="156082">
                    <a:lumMod val="75000"/>
                  </a:srgbClr>
                </a:solidFill>
                <a:latin typeface="Comic Sans MS" panose="030F0702030302020204" pitchFamily="66" charset="0"/>
              </a:rPr>
              <a:t>No laos ne’e deit, maibe ita haksolok iha tempu terus.Tamba ita hatene katak tempu fo pasiensia, no pasiensia prova ita nia karakter, no karakter ne’e fo esperansa. No esperansa la halo ita moe, tamba Maromak fakar tiha ninia domin ba ita nia fuan laran liu husi Espiritu Santu ne’ebe Nia fo ona ba ita</a:t>
            </a:r>
            <a:r>
              <a:rPr kumimoji="0" lang="pt-BR" sz="21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rPr>
              <a:t>(Roma 5:3-5)</a:t>
            </a:r>
            <a:endParaRPr kumimoji="0" lang="pt-BR" sz="2000" b="1" i="0" u="none" strike="noStrike" kern="1200" cap="none" spc="0" normalizeH="0" baseline="0" noProof="0" dirty="0">
              <a:ln>
                <a:noFill/>
              </a:ln>
              <a:solidFill>
                <a:srgbClr val="156082">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9954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03AD14B-C797-D20F-6070-65BCFE14EFD7}"/>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6003C7D-1059-7F82-866E-4D7EC5E3A6D4}"/>
              </a:ext>
            </a:extLst>
          </p:cNvPr>
          <p:cNvGraphicFramePr/>
          <p:nvPr>
            <p:extLst>
              <p:ext uri="{D42A27DB-BD31-4B8C-83A1-F6EECF244321}">
                <p14:modId xmlns:p14="http://schemas.microsoft.com/office/powerpoint/2010/main" val="467284474"/>
              </p:ext>
            </p:extLst>
          </p:nvPr>
        </p:nvGraphicFramePr>
        <p:xfrm>
          <a:off x="162408" y="2540224"/>
          <a:ext cx="7219078" cy="4178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a:extLst>
              <a:ext uri="{FF2B5EF4-FFF2-40B4-BE49-F238E27FC236}">
                <a16:creationId xmlns:a16="http://schemas.microsoft.com/office/drawing/2014/main" id="{E860608C-E520-8B87-5E17-DEB142E16A9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7584706" y="139568"/>
            <a:ext cx="4444885" cy="6578866"/>
          </a:xfrm>
          <a:prstGeom prst="rect">
            <a:avLst/>
          </a:prstGeom>
          <a:effectLst>
            <a:innerShdw blurRad="114300">
              <a:prstClr val="black"/>
            </a:innerShdw>
          </a:effectLst>
        </p:spPr>
      </p:pic>
      <p:sp>
        <p:nvSpPr>
          <p:cNvPr id="2" name="CuadroTexto 2">
            <a:extLst>
              <a:ext uri="{FF2B5EF4-FFF2-40B4-BE49-F238E27FC236}">
                <a16:creationId xmlns:a16="http://schemas.microsoft.com/office/drawing/2014/main" id="{CFEF8028-343E-AD35-82D3-12592C64CD08}"/>
              </a:ext>
            </a:extLst>
          </p:cNvPr>
          <p:cNvSpPr txBox="1"/>
          <p:nvPr/>
        </p:nvSpPr>
        <p:spPr>
          <a:xfrm>
            <a:off x="0" y="72192"/>
            <a:ext cx="7584704" cy="1015663"/>
          </a:xfrm>
          <a:prstGeom prst="rect">
            <a:avLst/>
          </a:prstGeom>
          <a:noFill/>
        </p:spPr>
        <p:txBody>
          <a:bodyPr wrap="square" rtlCol="0">
            <a:spAutoFit/>
          </a:bodyPr>
          <a:lstStyle/>
          <a:p>
            <a:pPr>
              <a:spcBef>
                <a:spcPts val="600"/>
              </a:spcBef>
            </a:pPr>
            <a:r>
              <a:rPr lang="en" sz="2000" b="1" dirty="0"/>
              <a:t>Ita moris iha mundu ne’ebe nakonu ho pekadu no sofrimentu. Iha tempu balu, ita hotu-hotu hasoru difikuldade </a:t>
            </a:r>
            <a:r>
              <a:rPr lang="en-US" sz="2000" b="1" dirty="0" err="1"/>
              <a:t>ne’ebe</a:t>
            </a:r>
            <a:r>
              <a:rPr lang="en-US" sz="2000" b="1" dirty="0"/>
              <a:t> </a:t>
            </a:r>
            <a:r>
              <a:rPr lang="en-US" sz="2000" b="1" dirty="0" err="1"/>
              <a:t>bele</a:t>
            </a:r>
            <a:r>
              <a:rPr lang="en-US" sz="2000" b="1" dirty="0"/>
              <a:t> halo </a:t>
            </a:r>
            <a:r>
              <a:rPr lang="en-US" sz="2000" b="1" dirty="0" err="1"/>
              <a:t>ita</a:t>
            </a:r>
            <a:r>
              <a:rPr lang="en-US" sz="2000" b="1" dirty="0"/>
              <a:t> </a:t>
            </a:r>
            <a:r>
              <a:rPr lang="en-US" sz="2000" b="1" dirty="0" err="1"/>
              <a:t>kestiona</a:t>
            </a:r>
            <a:r>
              <a:rPr lang="en-US" sz="2000" b="1" dirty="0"/>
              <a:t> </a:t>
            </a:r>
            <a:r>
              <a:rPr lang="en-US" sz="2000" b="1" dirty="0" err="1"/>
              <a:t>Maromak</a:t>
            </a:r>
            <a:r>
              <a:rPr lang="en-US" sz="2000" b="1" dirty="0"/>
              <a:t> </a:t>
            </a:r>
            <a:r>
              <a:rPr lang="en-US" sz="2000" b="1" dirty="0" err="1"/>
              <a:t>nia</a:t>
            </a:r>
            <a:r>
              <a:rPr lang="en-US" sz="2000" b="1" dirty="0"/>
              <a:t> </a:t>
            </a:r>
            <a:r>
              <a:rPr lang="en-US" sz="2000" b="1" dirty="0" err="1"/>
              <a:t>domin</a:t>
            </a:r>
            <a:r>
              <a:rPr lang="en-US" sz="2000" b="1" dirty="0"/>
              <a:t>.</a:t>
            </a:r>
            <a:endParaRPr lang="en" sz="2000" b="1" dirty="0"/>
          </a:p>
        </p:txBody>
      </p:sp>
      <p:sp>
        <p:nvSpPr>
          <p:cNvPr id="7" name="CuadroTexto 5">
            <a:extLst>
              <a:ext uri="{FF2B5EF4-FFF2-40B4-BE49-F238E27FC236}">
                <a16:creationId xmlns:a16="http://schemas.microsoft.com/office/drawing/2014/main" id="{B3450330-917A-1D26-6D4D-1BBAD8DD553F}"/>
              </a:ext>
            </a:extLst>
          </p:cNvPr>
          <p:cNvSpPr txBox="1"/>
          <p:nvPr/>
        </p:nvSpPr>
        <p:spPr>
          <a:xfrm>
            <a:off x="-1" y="1472575"/>
            <a:ext cx="7584703" cy="1015663"/>
          </a:xfrm>
          <a:prstGeom prst="rect">
            <a:avLst/>
          </a:prstGeom>
          <a:noFill/>
        </p:spPr>
        <p:txBody>
          <a:bodyPr wrap="square">
            <a:spAutoFit/>
          </a:bodyPr>
          <a:lstStyle/>
          <a:p>
            <a:pPr lvl="0">
              <a:spcBef>
                <a:spcPts val="600"/>
              </a:spcBef>
              <a:defRPr/>
            </a:pPr>
            <a:r>
              <a:rPr lang="en-US" sz="2000" b="1" dirty="0">
                <a:solidFill>
                  <a:prstClr val="black"/>
                </a:solidFill>
              </a:rPr>
              <a:t>Mai </a:t>
            </a:r>
            <a:r>
              <a:rPr lang="en-US" sz="2000" b="1" dirty="0" err="1">
                <a:solidFill>
                  <a:prstClr val="black"/>
                </a:solidFill>
              </a:rPr>
              <a:t>ita</a:t>
            </a:r>
            <a:r>
              <a:rPr lang="en-US" sz="2000" b="1" dirty="0">
                <a:solidFill>
                  <a:prstClr val="black"/>
                </a:solidFill>
              </a:rPr>
              <a:t> </a:t>
            </a:r>
            <a:r>
              <a:rPr lang="en-US" sz="2000" b="1" dirty="0" err="1">
                <a:solidFill>
                  <a:prstClr val="black"/>
                </a:solidFill>
              </a:rPr>
              <a:t>estuda</a:t>
            </a:r>
            <a:r>
              <a:rPr lang="en-US" sz="2000" b="1" dirty="0">
                <a:solidFill>
                  <a:prstClr val="black"/>
                </a:solidFill>
              </a:rPr>
              <a:t> </a:t>
            </a:r>
            <a:r>
              <a:rPr lang="en-US" sz="2000" b="1" dirty="0" err="1">
                <a:solidFill>
                  <a:prstClr val="black"/>
                </a:solidFill>
              </a:rPr>
              <a:t>oinsa</a:t>
            </a:r>
            <a:r>
              <a:rPr lang="en-US" sz="2000" b="1" dirty="0">
                <a:solidFill>
                  <a:prstClr val="black"/>
                </a:solidFill>
              </a:rPr>
              <a:t> </a:t>
            </a:r>
            <a:r>
              <a:rPr lang="en-US" sz="2000" b="1" dirty="0" err="1">
                <a:solidFill>
                  <a:prstClr val="black"/>
                </a:solidFill>
              </a:rPr>
              <a:t>personajen</a:t>
            </a:r>
            <a:r>
              <a:rPr lang="en-US" sz="2000" b="1" dirty="0">
                <a:solidFill>
                  <a:prstClr val="black"/>
                </a:solidFill>
              </a:rPr>
              <a:t> </a:t>
            </a:r>
            <a:r>
              <a:rPr lang="en-US" sz="2000" b="1" dirty="0" err="1">
                <a:solidFill>
                  <a:prstClr val="black"/>
                </a:solidFill>
              </a:rPr>
              <a:t>bibliku</a:t>
            </a:r>
            <a:r>
              <a:rPr lang="en-US" sz="2000" b="1" dirty="0">
                <a:solidFill>
                  <a:prstClr val="black"/>
                </a:solidFill>
              </a:rPr>
              <a:t> </a:t>
            </a:r>
            <a:r>
              <a:rPr lang="en-US" sz="2000" b="1" dirty="0" err="1">
                <a:solidFill>
                  <a:prstClr val="black"/>
                </a:solidFill>
              </a:rPr>
              <a:t>balu</a:t>
            </a:r>
            <a:r>
              <a:rPr lang="en-US" sz="2000" b="1" dirty="0">
                <a:solidFill>
                  <a:prstClr val="black"/>
                </a:solidFill>
              </a:rPr>
              <a:t> </a:t>
            </a:r>
            <a:r>
              <a:rPr lang="en-US" sz="2000" b="1" dirty="0" err="1">
                <a:solidFill>
                  <a:prstClr val="black"/>
                </a:solidFill>
              </a:rPr>
              <a:t>reaje</a:t>
            </a:r>
            <a:r>
              <a:rPr lang="en-US" sz="2000" b="1" dirty="0">
                <a:solidFill>
                  <a:prstClr val="black"/>
                </a:solidFill>
              </a:rPr>
              <a:t> </a:t>
            </a:r>
            <a:r>
              <a:rPr lang="en-US" sz="2000" b="1" dirty="0" err="1">
                <a:solidFill>
                  <a:prstClr val="black"/>
                </a:solidFill>
              </a:rPr>
              <a:t>ba</a:t>
            </a:r>
            <a:r>
              <a:rPr lang="en-US" sz="2000" b="1" dirty="0">
                <a:solidFill>
                  <a:prstClr val="black"/>
                </a:solidFill>
              </a:rPr>
              <a:t> </a:t>
            </a:r>
            <a:r>
              <a:rPr lang="en-US" sz="2000" b="1" dirty="0" err="1">
                <a:solidFill>
                  <a:prstClr val="black"/>
                </a:solidFill>
              </a:rPr>
              <a:t>situasaun</a:t>
            </a:r>
            <a:r>
              <a:rPr lang="en-US" sz="2000" b="1" dirty="0">
                <a:solidFill>
                  <a:prstClr val="black"/>
                </a:solidFill>
              </a:rPr>
              <a:t> </a:t>
            </a:r>
            <a:r>
              <a:rPr lang="en-US" sz="2000" b="1" dirty="0" err="1">
                <a:solidFill>
                  <a:prstClr val="black"/>
                </a:solidFill>
              </a:rPr>
              <a:t>adversu</a:t>
            </a:r>
            <a:r>
              <a:rPr lang="en-US" sz="2000" b="1" dirty="0">
                <a:solidFill>
                  <a:prstClr val="black"/>
                </a:solidFill>
              </a:rPr>
              <a:t> oi-</a:t>
            </a:r>
            <a:r>
              <a:rPr lang="en-US" sz="2000" b="1" dirty="0" err="1">
                <a:solidFill>
                  <a:prstClr val="black"/>
                </a:solidFill>
              </a:rPr>
              <a:t>oin</a:t>
            </a:r>
            <a:r>
              <a:rPr lang="en-US" sz="2000" b="1" dirty="0">
                <a:solidFill>
                  <a:prstClr val="black"/>
                </a:solidFill>
              </a:rPr>
              <a:t> no </a:t>
            </a:r>
            <a:r>
              <a:rPr lang="en-US" sz="2000" b="1" dirty="0" err="1">
                <a:solidFill>
                  <a:prstClr val="black"/>
                </a:solidFill>
              </a:rPr>
              <a:t>oinsa</a:t>
            </a:r>
            <a:r>
              <a:rPr lang="en-US" sz="2000" b="1" dirty="0">
                <a:solidFill>
                  <a:prstClr val="black"/>
                </a:solidFill>
              </a:rPr>
              <a:t> </a:t>
            </a:r>
            <a:r>
              <a:rPr lang="en-US" sz="2000" b="1" dirty="0" err="1">
                <a:solidFill>
                  <a:prstClr val="black"/>
                </a:solidFill>
              </a:rPr>
              <a:t>sira</a:t>
            </a:r>
            <a:r>
              <a:rPr lang="en-US" sz="2000" b="1" dirty="0">
                <a:solidFill>
                  <a:prstClr val="black"/>
                </a:solidFill>
              </a:rPr>
              <a:t> </a:t>
            </a:r>
            <a:r>
              <a:rPr lang="en-US" sz="2000" b="1" dirty="0" err="1">
                <a:solidFill>
                  <a:prstClr val="black"/>
                </a:solidFill>
              </a:rPr>
              <a:t>nia</a:t>
            </a:r>
            <a:r>
              <a:rPr lang="en-US" sz="2000" b="1" dirty="0">
                <a:solidFill>
                  <a:prstClr val="black"/>
                </a:solidFill>
              </a:rPr>
              <a:t> </a:t>
            </a:r>
            <a:r>
              <a:rPr lang="en-US" sz="2000" b="1" dirty="0" err="1">
                <a:solidFill>
                  <a:prstClr val="black"/>
                </a:solidFill>
              </a:rPr>
              <a:t>ezemplu</a:t>
            </a:r>
            <a:r>
              <a:rPr lang="en-US" sz="2000" b="1" dirty="0">
                <a:solidFill>
                  <a:prstClr val="black"/>
                </a:solidFill>
              </a:rPr>
              <a:t> </a:t>
            </a:r>
            <a:r>
              <a:rPr lang="en-US" sz="2000" b="1" dirty="0" err="1">
                <a:solidFill>
                  <a:prstClr val="black"/>
                </a:solidFill>
              </a:rPr>
              <a:t>bele</a:t>
            </a:r>
            <a:r>
              <a:rPr lang="en-US" sz="2000" b="1" dirty="0">
                <a:solidFill>
                  <a:prstClr val="black"/>
                </a:solidFill>
              </a:rPr>
              <a:t> </a:t>
            </a:r>
            <a:r>
              <a:rPr lang="en-US" sz="2000" b="1" dirty="0" err="1">
                <a:solidFill>
                  <a:prstClr val="black"/>
                </a:solidFill>
              </a:rPr>
              <a:t>ajuda</a:t>
            </a:r>
            <a:r>
              <a:rPr lang="en-US" sz="2000" b="1" dirty="0">
                <a:solidFill>
                  <a:prstClr val="black"/>
                </a:solidFill>
              </a:rPr>
              <a:t> </a:t>
            </a:r>
            <a:r>
              <a:rPr lang="en-US" sz="2000" b="1" dirty="0" err="1">
                <a:solidFill>
                  <a:prstClr val="black"/>
                </a:solidFill>
              </a:rPr>
              <a:t>ita</a:t>
            </a:r>
            <a:r>
              <a:rPr lang="en-US" sz="2000" b="1" dirty="0">
                <a:solidFill>
                  <a:prstClr val="black"/>
                </a:solidFill>
              </a:rPr>
              <a:t> </a:t>
            </a:r>
            <a:r>
              <a:rPr lang="en-US" sz="2000" b="1" dirty="0" err="1">
                <a:solidFill>
                  <a:prstClr val="black"/>
                </a:solidFill>
              </a:rPr>
              <a:t>hasoru</a:t>
            </a:r>
            <a:r>
              <a:rPr lang="en-US" sz="2000" b="1" dirty="0">
                <a:solidFill>
                  <a:prstClr val="black"/>
                </a:solidFill>
              </a:rPr>
              <a:t> </a:t>
            </a:r>
            <a:r>
              <a:rPr lang="en-US" sz="2000" b="1" dirty="0" err="1">
                <a:solidFill>
                  <a:prstClr val="black"/>
                </a:solidFill>
              </a:rPr>
              <a:t>kontinjensia</a:t>
            </a:r>
            <a:r>
              <a:rPr lang="en-US" sz="2000" b="1" dirty="0">
                <a:solidFill>
                  <a:prstClr val="black"/>
                </a:solidFill>
              </a:rPr>
              <a:t> </a:t>
            </a:r>
            <a:r>
              <a:rPr lang="en-US" sz="2000" b="1" dirty="0" err="1">
                <a:solidFill>
                  <a:prstClr val="black"/>
                </a:solidFill>
              </a:rPr>
              <a:t>sira</a:t>
            </a:r>
            <a:r>
              <a:rPr lang="en-US" sz="2000" b="1" dirty="0">
                <a:solidFill>
                  <a:prstClr val="black"/>
                </a:solidFill>
              </a:rPr>
              <a:t> </a:t>
            </a:r>
            <a:r>
              <a:rPr lang="en-US" sz="2000" b="1" dirty="0" err="1">
                <a:solidFill>
                  <a:prstClr val="black"/>
                </a:solidFill>
              </a:rPr>
              <a:t>ne’ebe</a:t>
            </a:r>
            <a:r>
              <a:rPr lang="en-US" sz="2000" b="1" dirty="0">
                <a:solidFill>
                  <a:prstClr val="black"/>
                </a:solidFill>
              </a:rPr>
              <a:t> </a:t>
            </a:r>
            <a:r>
              <a:rPr lang="en-US" sz="2000" b="1" dirty="0" err="1">
                <a:solidFill>
                  <a:prstClr val="black"/>
                </a:solidFill>
              </a:rPr>
              <a:t>hanesan</a:t>
            </a:r>
            <a:r>
              <a:rPr lang="en-US" sz="2000" b="1" dirty="0">
                <a:solidFill>
                  <a:prstClr val="black"/>
                </a:solidFill>
              </a:rPr>
              <a:t>.</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7">
            <a:extLst>
              <a:ext uri="{FF2B5EF4-FFF2-40B4-BE49-F238E27FC236}">
                <a16:creationId xmlns:a16="http://schemas.microsoft.com/office/drawing/2014/main" id="{6DC21A4D-251B-8E45-5EB7-15DD3E775372}"/>
              </a:ext>
            </a:extLst>
          </p:cNvPr>
          <p:cNvSpPr txBox="1"/>
          <p:nvPr/>
        </p:nvSpPr>
        <p:spPr>
          <a:xfrm>
            <a:off x="0" y="1048191"/>
            <a:ext cx="758470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Oinsa ita nia reasaun ba tribulasaun ida ne’e?</a:t>
            </a:r>
          </a:p>
        </p:txBody>
      </p:sp>
    </p:spTree>
    <p:extLst>
      <p:ext uri="{BB962C8B-B14F-4D97-AF65-F5344CB8AC3E}">
        <p14:creationId xmlns:p14="http://schemas.microsoft.com/office/powerpoint/2010/main" val="41693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4">
                                            <p:graphicEl>
                                              <a:dgm id="{5D83E837-544B-4FAF-97D2-4E7E13D0A11A}"/>
                                            </p:graphicEl>
                                          </p:spTgt>
                                        </p:tgtEl>
                                        <p:attrNameLst>
                                          <p:attrName>style.visibility</p:attrName>
                                        </p:attrNameLst>
                                      </p:cBhvr>
                                      <p:to>
                                        <p:strVal val="visible"/>
                                      </p:to>
                                    </p:set>
                                    <p:anim calcmode="lin" valueType="num">
                                      <p:cBhvr>
                                        <p:cTn id="26" dur="500" fill="hold"/>
                                        <p:tgtEl>
                                          <p:spTgt spid="4">
                                            <p:graphicEl>
                                              <a:dgm id="{5D83E837-544B-4FAF-97D2-4E7E13D0A11A}"/>
                                            </p:graphicEl>
                                          </p:spTgt>
                                        </p:tgtEl>
                                        <p:attrNameLst>
                                          <p:attrName>ppt_w</p:attrName>
                                        </p:attrNameLst>
                                      </p:cBhvr>
                                      <p:tavLst>
                                        <p:tav tm="0">
                                          <p:val>
                                            <p:fltVal val="0"/>
                                          </p:val>
                                        </p:tav>
                                        <p:tav tm="100000">
                                          <p:val>
                                            <p:strVal val="#ppt_w"/>
                                          </p:val>
                                        </p:tav>
                                      </p:tavLst>
                                    </p:anim>
                                    <p:anim calcmode="lin" valueType="num">
                                      <p:cBhvr>
                                        <p:cTn id="27" dur="500" fill="hold"/>
                                        <p:tgtEl>
                                          <p:spTgt spid="4">
                                            <p:graphicEl>
                                              <a:dgm id="{5D83E837-544B-4FAF-97D2-4E7E13D0A11A}"/>
                                            </p:graphicEl>
                                          </p:spTgt>
                                        </p:tgtEl>
                                        <p:attrNameLst>
                                          <p:attrName>ppt_h</p:attrName>
                                        </p:attrNameLst>
                                      </p:cBhvr>
                                      <p:tavLst>
                                        <p:tav tm="0">
                                          <p:val>
                                            <p:fltVal val="0"/>
                                          </p:val>
                                        </p:tav>
                                        <p:tav tm="100000">
                                          <p:val>
                                            <p:strVal val="#ppt_h"/>
                                          </p:val>
                                        </p:tav>
                                      </p:tavLst>
                                    </p:anim>
                                    <p:animEffect transition="in" filter="fade">
                                      <p:cBhvr>
                                        <p:cTn id="28" dur="500"/>
                                        <p:tgtEl>
                                          <p:spTgt spid="4">
                                            <p:graphicEl>
                                              <a:dgm id="{5D83E837-544B-4FAF-97D2-4E7E13D0A11A}"/>
                                            </p:graphicEl>
                                          </p:spTgt>
                                        </p:tgtEl>
                                      </p:cBhvr>
                                    </p:animEffect>
                                    <p:anim calcmode="lin" valueType="num">
                                      <p:cBhvr>
                                        <p:cTn id="29" dur="500" fill="hold"/>
                                        <p:tgtEl>
                                          <p:spTgt spid="4">
                                            <p:graphicEl>
                                              <a:dgm id="{5D83E837-544B-4FAF-97D2-4E7E13D0A11A}"/>
                                            </p:graphicEl>
                                          </p:spTgt>
                                        </p:tgtEl>
                                        <p:attrNameLst>
                                          <p:attrName>ppt_x</p:attrName>
                                        </p:attrNameLst>
                                      </p:cBhvr>
                                      <p:tavLst>
                                        <p:tav tm="0">
                                          <p:val>
                                            <p:fltVal val="0.5"/>
                                          </p:val>
                                        </p:tav>
                                        <p:tav tm="100000">
                                          <p:val>
                                            <p:strVal val="#ppt_x"/>
                                          </p:val>
                                        </p:tav>
                                      </p:tavLst>
                                    </p:anim>
                                    <p:anim calcmode="lin" valueType="num">
                                      <p:cBhvr>
                                        <p:cTn id="30" dur="500" fill="hold"/>
                                        <p:tgtEl>
                                          <p:spTgt spid="4">
                                            <p:graphicEl>
                                              <a:dgm id="{5D83E837-544B-4FAF-97D2-4E7E13D0A11A}"/>
                                            </p:graphicEl>
                                          </p:spTgt>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4">
                                            <p:graphicEl>
                                              <a:dgm id="{AE21968B-E7E2-4F65-95DD-3CB7CB1984B6}"/>
                                            </p:graphicEl>
                                          </p:spTgt>
                                        </p:tgtEl>
                                        <p:attrNameLst>
                                          <p:attrName>style.visibility</p:attrName>
                                        </p:attrNameLst>
                                      </p:cBhvr>
                                      <p:to>
                                        <p:strVal val="visible"/>
                                      </p:to>
                                    </p:set>
                                    <p:anim calcmode="lin" valueType="num">
                                      <p:cBhvr>
                                        <p:cTn id="33" dur="500" fill="hold"/>
                                        <p:tgtEl>
                                          <p:spTgt spid="4">
                                            <p:graphicEl>
                                              <a:dgm id="{AE21968B-E7E2-4F65-95DD-3CB7CB1984B6}"/>
                                            </p:graphicEl>
                                          </p:spTgt>
                                        </p:tgtEl>
                                        <p:attrNameLst>
                                          <p:attrName>ppt_w</p:attrName>
                                        </p:attrNameLst>
                                      </p:cBhvr>
                                      <p:tavLst>
                                        <p:tav tm="0">
                                          <p:val>
                                            <p:fltVal val="0"/>
                                          </p:val>
                                        </p:tav>
                                        <p:tav tm="100000">
                                          <p:val>
                                            <p:strVal val="#ppt_w"/>
                                          </p:val>
                                        </p:tav>
                                      </p:tavLst>
                                    </p:anim>
                                    <p:anim calcmode="lin" valueType="num">
                                      <p:cBhvr>
                                        <p:cTn id="34" dur="500" fill="hold"/>
                                        <p:tgtEl>
                                          <p:spTgt spid="4">
                                            <p:graphicEl>
                                              <a:dgm id="{AE21968B-E7E2-4F65-95DD-3CB7CB1984B6}"/>
                                            </p:graphicEl>
                                          </p:spTgt>
                                        </p:tgtEl>
                                        <p:attrNameLst>
                                          <p:attrName>ppt_h</p:attrName>
                                        </p:attrNameLst>
                                      </p:cBhvr>
                                      <p:tavLst>
                                        <p:tav tm="0">
                                          <p:val>
                                            <p:fltVal val="0"/>
                                          </p:val>
                                        </p:tav>
                                        <p:tav tm="100000">
                                          <p:val>
                                            <p:strVal val="#ppt_h"/>
                                          </p:val>
                                        </p:tav>
                                      </p:tavLst>
                                    </p:anim>
                                    <p:animEffect transition="in" filter="fade">
                                      <p:cBhvr>
                                        <p:cTn id="35" dur="500"/>
                                        <p:tgtEl>
                                          <p:spTgt spid="4">
                                            <p:graphicEl>
                                              <a:dgm id="{AE21968B-E7E2-4F65-95DD-3CB7CB1984B6}"/>
                                            </p:graphicEl>
                                          </p:spTgt>
                                        </p:tgtEl>
                                      </p:cBhvr>
                                    </p:animEffect>
                                    <p:anim calcmode="lin" valueType="num">
                                      <p:cBhvr>
                                        <p:cTn id="36" dur="500" fill="hold"/>
                                        <p:tgtEl>
                                          <p:spTgt spid="4">
                                            <p:graphicEl>
                                              <a:dgm id="{AE21968B-E7E2-4F65-95DD-3CB7CB1984B6}"/>
                                            </p:graphicEl>
                                          </p:spTgt>
                                        </p:tgtEl>
                                        <p:attrNameLst>
                                          <p:attrName>ppt_x</p:attrName>
                                        </p:attrNameLst>
                                      </p:cBhvr>
                                      <p:tavLst>
                                        <p:tav tm="0">
                                          <p:val>
                                            <p:fltVal val="0.5"/>
                                          </p:val>
                                        </p:tav>
                                        <p:tav tm="100000">
                                          <p:val>
                                            <p:strVal val="#ppt_x"/>
                                          </p:val>
                                        </p:tav>
                                      </p:tavLst>
                                    </p:anim>
                                    <p:anim calcmode="lin" valueType="num">
                                      <p:cBhvr>
                                        <p:cTn id="37" dur="500" fill="hold"/>
                                        <p:tgtEl>
                                          <p:spTgt spid="4">
                                            <p:graphicEl>
                                              <a:dgm id="{AE21968B-E7E2-4F65-95DD-3CB7CB1984B6}"/>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4">
                                            <p:graphicEl>
                                              <a:dgm id="{74DF89C7-CE1D-47BB-B46E-3D9BD26B7BC9}"/>
                                            </p:graphicEl>
                                          </p:spTgt>
                                        </p:tgtEl>
                                        <p:attrNameLst>
                                          <p:attrName>style.visibility</p:attrName>
                                        </p:attrNameLst>
                                      </p:cBhvr>
                                      <p:to>
                                        <p:strVal val="visible"/>
                                      </p:to>
                                    </p:set>
                                    <p:anim calcmode="lin" valueType="num">
                                      <p:cBhvr>
                                        <p:cTn id="42" dur="500" fill="hold"/>
                                        <p:tgtEl>
                                          <p:spTgt spid="4">
                                            <p:graphicEl>
                                              <a:dgm id="{74DF89C7-CE1D-47BB-B46E-3D9BD26B7BC9}"/>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74DF89C7-CE1D-47BB-B46E-3D9BD26B7BC9}"/>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74DF89C7-CE1D-47BB-B46E-3D9BD26B7BC9}"/>
                                            </p:graphicEl>
                                          </p:spTgt>
                                        </p:tgtEl>
                                      </p:cBhvr>
                                    </p:animEffect>
                                    <p:anim calcmode="lin" valueType="num">
                                      <p:cBhvr>
                                        <p:cTn id="45" dur="500" fill="hold"/>
                                        <p:tgtEl>
                                          <p:spTgt spid="4">
                                            <p:graphicEl>
                                              <a:dgm id="{74DF89C7-CE1D-47BB-B46E-3D9BD26B7BC9}"/>
                                            </p:graphicEl>
                                          </p:spTgt>
                                        </p:tgtEl>
                                        <p:attrNameLst>
                                          <p:attrName>ppt_x</p:attrName>
                                        </p:attrNameLst>
                                      </p:cBhvr>
                                      <p:tavLst>
                                        <p:tav tm="0">
                                          <p:val>
                                            <p:fltVal val="0.5"/>
                                          </p:val>
                                        </p:tav>
                                        <p:tav tm="100000">
                                          <p:val>
                                            <p:strVal val="#ppt_x"/>
                                          </p:val>
                                        </p:tav>
                                      </p:tavLst>
                                    </p:anim>
                                    <p:anim calcmode="lin" valueType="num">
                                      <p:cBhvr>
                                        <p:cTn id="46" dur="500" fill="hold"/>
                                        <p:tgtEl>
                                          <p:spTgt spid="4">
                                            <p:graphicEl>
                                              <a:dgm id="{74DF89C7-CE1D-47BB-B46E-3D9BD26B7BC9}"/>
                                            </p:graphic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4">
                                            <p:graphicEl>
                                              <a:dgm id="{527DF991-4433-4C28-A69B-9DF422B253F6}"/>
                                            </p:graphicEl>
                                          </p:spTgt>
                                        </p:tgtEl>
                                        <p:attrNameLst>
                                          <p:attrName>style.visibility</p:attrName>
                                        </p:attrNameLst>
                                      </p:cBhvr>
                                      <p:to>
                                        <p:strVal val="visible"/>
                                      </p:to>
                                    </p:set>
                                    <p:anim calcmode="lin" valueType="num">
                                      <p:cBhvr>
                                        <p:cTn id="49" dur="500" fill="hold"/>
                                        <p:tgtEl>
                                          <p:spTgt spid="4">
                                            <p:graphicEl>
                                              <a:dgm id="{527DF991-4433-4C28-A69B-9DF422B253F6}"/>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527DF991-4433-4C28-A69B-9DF422B253F6}"/>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527DF991-4433-4C28-A69B-9DF422B253F6}"/>
                                            </p:graphicEl>
                                          </p:spTgt>
                                        </p:tgtEl>
                                      </p:cBhvr>
                                    </p:animEffect>
                                    <p:anim calcmode="lin" valueType="num">
                                      <p:cBhvr>
                                        <p:cTn id="52" dur="500" fill="hold"/>
                                        <p:tgtEl>
                                          <p:spTgt spid="4">
                                            <p:graphicEl>
                                              <a:dgm id="{527DF991-4433-4C28-A69B-9DF422B253F6}"/>
                                            </p:graphicEl>
                                          </p:spTgt>
                                        </p:tgtEl>
                                        <p:attrNameLst>
                                          <p:attrName>ppt_x</p:attrName>
                                        </p:attrNameLst>
                                      </p:cBhvr>
                                      <p:tavLst>
                                        <p:tav tm="0">
                                          <p:val>
                                            <p:fltVal val="0.5"/>
                                          </p:val>
                                        </p:tav>
                                        <p:tav tm="100000">
                                          <p:val>
                                            <p:strVal val="#ppt_x"/>
                                          </p:val>
                                        </p:tav>
                                      </p:tavLst>
                                    </p:anim>
                                    <p:anim calcmode="lin" valueType="num">
                                      <p:cBhvr>
                                        <p:cTn id="53" dur="500" fill="hold"/>
                                        <p:tgtEl>
                                          <p:spTgt spid="4">
                                            <p:graphicEl>
                                              <a:dgm id="{527DF991-4433-4C28-A69B-9DF422B253F6}"/>
                                            </p:graphicEl>
                                          </p:spTgt>
                                        </p:tgtEl>
                                        <p:attrNameLst>
                                          <p:attrName>ppt_y</p:attrName>
                                        </p:attrNameLst>
                                      </p:cBhvr>
                                      <p:tavLst>
                                        <p:tav tm="0">
                                          <p:val>
                                            <p:fltVal val="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BBB6B9F3-4392-4863-8740-B0AAB4EBBB97}"/>
                                            </p:graphicEl>
                                          </p:spTgt>
                                        </p:tgtEl>
                                        <p:attrNameLst>
                                          <p:attrName>style.visibility</p:attrName>
                                        </p:attrNameLst>
                                      </p:cBhvr>
                                      <p:to>
                                        <p:strVal val="visible"/>
                                      </p:to>
                                    </p:set>
                                    <p:anim calcmode="lin" valueType="num">
                                      <p:cBhvr>
                                        <p:cTn id="58" dur="500" fill="hold"/>
                                        <p:tgtEl>
                                          <p:spTgt spid="4">
                                            <p:graphicEl>
                                              <a:dgm id="{BBB6B9F3-4392-4863-8740-B0AAB4EBBB97}"/>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BBB6B9F3-4392-4863-8740-B0AAB4EBBB97}"/>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BBB6B9F3-4392-4863-8740-B0AAB4EBBB97}"/>
                                            </p:graphicEl>
                                          </p:spTgt>
                                        </p:tgtEl>
                                      </p:cBhvr>
                                    </p:animEffect>
                                    <p:anim calcmode="lin" valueType="num">
                                      <p:cBhvr>
                                        <p:cTn id="61" dur="500" fill="hold"/>
                                        <p:tgtEl>
                                          <p:spTgt spid="4">
                                            <p:graphicEl>
                                              <a:dgm id="{BBB6B9F3-4392-4863-8740-B0AAB4EBBB97}"/>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BBB6B9F3-4392-4863-8740-B0AAB4EBBB97}"/>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5A5BFC6A-59BC-42DD-A33C-008232285B5C}"/>
                                            </p:graphicEl>
                                          </p:spTgt>
                                        </p:tgtEl>
                                        <p:attrNameLst>
                                          <p:attrName>style.visibility</p:attrName>
                                        </p:attrNameLst>
                                      </p:cBhvr>
                                      <p:to>
                                        <p:strVal val="visible"/>
                                      </p:to>
                                    </p:set>
                                    <p:anim calcmode="lin" valueType="num">
                                      <p:cBhvr>
                                        <p:cTn id="65" dur="500" fill="hold"/>
                                        <p:tgtEl>
                                          <p:spTgt spid="4">
                                            <p:graphicEl>
                                              <a:dgm id="{5A5BFC6A-59BC-42DD-A33C-008232285B5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A5BFC6A-59BC-42DD-A33C-008232285B5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A5BFC6A-59BC-42DD-A33C-008232285B5C}"/>
                                            </p:graphicEl>
                                          </p:spTgt>
                                        </p:tgtEl>
                                      </p:cBhvr>
                                    </p:animEffect>
                                    <p:anim calcmode="lin" valueType="num">
                                      <p:cBhvr>
                                        <p:cTn id="68" dur="500" fill="hold"/>
                                        <p:tgtEl>
                                          <p:spTgt spid="4">
                                            <p:graphicEl>
                                              <a:dgm id="{5A5BFC6A-59BC-42DD-A33C-008232285B5C}"/>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5A5BFC6A-59BC-42DD-A33C-008232285B5C}"/>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528" fill="hold" grpId="0" nodeType="clickEffect">
                                  <p:stCondLst>
                                    <p:cond delay="0"/>
                                  </p:stCondLst>
                                  <p:childTnLst>
                                    <p:set>
                                      <p:cBhvr>
                                        <p:cTn id="73" dur="1" fill="hold">
                                          <p:stCondLst>
                                            <p:cond delay="0"/>
                                          </p:stCondLst>
                                        </p:cTn>
                                        <p:tgtEl>
                                          <p:spTgt spid="4">
                                            <p:graphicEl>
                                              <a:dgm id="{423910E7-9C61-4C54-A5FD-97A07CA59539}"/>
                                            </p:graphicEl>
                                          </p:spTgt>
                                        </p:tgtEl>
                                        <p:attrNameLst>
                                          <p:attrName>style.visibility</p:attrName>
                                        </p:attrNameLst>
                                      </p:cBhvr>
                                      <p:to>
                                        <p:strVal val="visible"/>
                                      </p:to>
                                    </p:set>
                                    <p:anim calcmode="lin" valueType="num">
                                      <p:cBhvr>
                                        <p:cTn id="74" dur="500" fill="hold"/>
                                        <p:tgtEl>
                                          <p:spTgt spid="4">
                                            <p:graphicEl>
                                              <a:dgm id="{423910E7-9C61-4C54-A5FD-97A07CA59539}"/>
                                            </p:graphicEl>
                                          </p:spTgt>
                                        </p:tgtEl>
                                        <p:attrNameLst>
                                          <p:attrName>ppt_w</p:attrName>
                                        </p:attrNameLst>
                                      </p:cBhvr>
                                      <p:tavLst>
                                        <p:tav tm="0">
                                          <p:val>
                                            <p:fltVal val="0"/>
                                          </p:val>
                                        </p:tav>
                                        <p:tav tm="100000">
                                          <p:val>
                                            <p:strVal val="#ppt_w"/>
                                          </p:val>
                                        </p:tav>
                                      </p:tavLst>
                                    </p:anim>
                                    <p:anim calcmode="lin" valueType="num">
                                      <p:cBhvr>
                                        <p:cTn id="75" dur="500" fill="hold"/>
                                        <p:tgtEl>
                                          <p:spTgt spid="4">
                                            <p:graphicEl>
                                              <a:dgm id="{423910E7-9C61-4C54-A5FD-97A07CA59539}"/>
                                            </p:graphicEl>
                                          </p:spTgt>
                                        </p:tgtEl>
                                        <p:attrNameLst>
                                          <p:attrName>ppt_h</p:attrName>
                                        </p:attrNameLst>
                                      </p:cBhvr>
                                      <p:tavLst>
                                        <p:tav tm="0">
                                          <p:val>
                                            <p:fltVal val="0"/>
                                          </p:val>
                                        </p:tav>
                                        <p:tav tm="100000">
                                          <p:val>
                                            <p:strVal val="#ppt_h"/>
                                          </p:val>
                                        </p:tav>
                                      </p:tavLst>
                                    </p:anim>
                                    <p:animEffect transition="in" filter="fade">
                                      <p:cBhvr>
                                        <p:cTn id="76" dur="500"/>
                                        <p:tgtEl>
                                          <p:spTgt spid="4">
                                            <p:graphicEl>
                                              <a:dgm id="{423910E7-9C61-4C54-A5FD-97A07CA59539}"/>
                                            </p:graphicEl>
                                          </p:spTgt>
                                        </p:tgtEl>
                                      </p:cBhvr>
                                    </p:animEffect>
                                    <p:anim calcmode="lin" valueType="num">
                                      <p:cBhvr>
                                        <p:cTn id="77" dur="500" fill="hold"/>
                                        <p:tgtEl>
                                          <p:spTgt spid="4">
                                            <p:graphicEl>
                                              <a:dgm id="{423910E7-9C61-4C54-A5FD-97A07CA59539}"/>
                                            </p:graphicEl>
                                          </p:spTgt>
                                        </p:tgtEl>
                                        <p:attrNameLst>
                                          <p:attrName>ppt_x</p:attrName>
                                        </p:attrNameLst>
                                      </p:cBhvr>
                                      <p:tavLst>
                                        <p:tav tm="0">
                                          <p:val>
                                            <p:fltVal val="0.5"/>
                                          </p:val>
                                        </p:tav>
                                        <p:tav tm="100000">
                                          <p:val>
                                            <p:strVal val="#ppt_x"/>
                                          </p:val>
                                        </p:tav>
                                      </p:tavLst>
                                    </p:anim>
                                    <p:anim calcmode="lin" valueType="num">
                                      <p:cBhvr>
                                        <p:cTn id="78" dur="500" fill="hold"/>
                                        <p:tgtEl>
                                          <p:spTgt spid="4">
                                            <p:graphicEl>
                                              <a:dgm id="{423910E7-9C61-4C54-A5FD-97A07CA59539}"/>
                                            </p:graphicEl>
                                          </p:spTgt>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4">
                                            <p:graphicEl>
                                              <a:dgm id="{4488DD73-F913-463F-A9CC-57AED99CF418}"/>
                                            </p:graphicEl>
                                          </p:spTgt>
                                        </p:tgtEl>
                                        <p:attrNameLst>
                                          <p:attrName>style.visibility</p:attrName>
                                        </p:attrNameLst>
                                      </p:cBhvr>
                                      <p:to>
                                        <p:strVal val="visible"/>
                                      </p:to>
                                    </p:set>
                                    <p:anim calcmode="lin" valueType="num">
                                      <p:cBhvr>
                                        <p:cTn id="81" dur="500" fill="hold"/>
                                        <p:tgtEl>
                                          <p:spTgt spid="4">
                                            <p:graphicEl>
                                              <a:dgm id="{4488DD73-F913-463F-A9CC-57AED99CF418}"/>
                                            </p:graphicEl>
                                          </p:spTgt>
                                        </p:tgtEl>
                                        <p:attrNameLst>
                                          <p:attrName>ppt_w</p:attrName>
                                        </p:attrNameLst>
                                      </p:cBhvr>
                                      <p:tavLst>
                                        <p:tav tm="0">
                                          <p:val>
                                            <p:fltVal val="0"/>
                                          </p:val>
                                        </p:tav>
                                        <p:tav tm="100000">
                                          <p:val>
                                            <p:strVal val="#ppt_w"/>
                                          </p:val>
                                        </p:tav>
                                      </p:tavLst>
                                    </p:anim>
                                    <p:anim calcmode="lin" valueType="num">
                                      <p:cBhvr>
                                        <p:cTn id="82" dur="500" fill="hold"/>
                                        <p:tgtEl>
                                          <p:spTgt spid="4">
                                            <p:graphicEl>
                                              <a:dgm id="{4488DD73-F913-463F-A9CC-57AED99CF418}"/>
                                            </p:graphicEl>
                                          </p:spTgt>
                                        </p:tgtEl>
                                        <p:attrNameLst>
                                          <p:attrName>ppt_h</p:attrName>
                                        </p:attrNameLst>
                                      </p:cBhvr>
                                      <p:tavLst>
                                        <p:tav tm="0">
                                          <p:val>
                                            <p:fltVal val="0"/>
                                          </p:val>
                                        </p:tav>
                                        <p:tav tm="100000">
                                          <p:val>
                                            <p:strVal val="#ppt_h"/>
                                          </p:val>
                                        </p:tav>
                                      </p:tavLst>
                                    </p:anim>
                                    <p:animEffect transition="in" filter="fade">
                                      <p:cBhvr>
                                        <p:cTn id="83" dur="500"/>
                                        <p:tgtEl>
                                          <p:spTgt spid="4">
                                            <p:graphicEl>
                                              <a:dgm id="{4488DD73-F913-463F-A9CC-57AED99CF418}"/>
                                            </p:graphicEl>
                                          </p:spTgt>
                                        </p:tgtEl>
                                      </p:cBhvr>
                                    </p:animEffect>
                                    <p:anim calcmode="lin" valueType="num">
                                      <p:cBhvr>
                                        <p:cTn id="84" dur="500" fill="hold"/>
                                        <p:tgtEl>
                                          <p:spTgt spid="4">
                                            <p:graphicEl>
                                              <a:dgm id="{4488DD73-F913-463F-A9CC-57AED99CF418}"/>
                                            </p:graphicEl>
                                          </p:spTgt>
                                        </p:tgtEl>
                                        <p:attrNameLst>
                                          <p:attrName>ppt_x</p:attrName>
                                        </p:attrNameLst>
                                      </p:cBhvr>
                                      <p:tavLst>
                                        <p:tav tm="0">
                                          <p:val>
                                            <p:fltVal val="0.5"/>
                                          </p:val>
                                        </p:tav>
                                        <p:tav tm="100000">
                                          <p:val>
                                            <p:strVal val="#ppt_x"/>
                                          </p:val>
                                        </p:tav>
                                      </p:tavLst>
                                    </p:anim>
                                    <p:anim calcmode="lin" valueType="num">
                                      <p:cBhvr>
                                        <p:cTn id="85" dur="500" fill="hold"/>
                                        <p:tgtEl>
                                          <p:spTgt spid="4">
                                            <p:graphicEl>
                                              <a:dgm id="{4488DD73-F913-463F-A9CC-57AED99CF418}"/>
                                            </p:graphicEl>
                                          </p:spTgt>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528" fill="hold" grpId="0" nodeType="clickEffect">
                                  <p:stCondLst>
                                    <p:cond delay="0"/>
                                  </p:stCondLst>
                                  <p:childTnLst>
                                    <p:set>
                                      <p:cBhvr>
                                        <p:cTn id="89" dur="1" fill="hold">
                                          <p:stCondLst>
                                            <p:cond delay="0"/>
                                          </p:stCondLst>
                                        </p:cTn>
                                        <p:tgtEl>
                                          <p:spTgt spid="4">
                                            <p:graphicEl>
                                              <a:dgm id="{AB00A01E-B34E-4F44-A7C6-7FAF9E71EE3A}"/>
                                            </p:graphicEl>
                                          </p:spTgt>
                                        </p:tgtEl>
                                        <p:attrNameLst>
                                          <p:attrName>style.visibility</p:attrName>
                                        </p:attrNameLst>
                                      </p:cBhvr>
                                      <p:to>
                                        <p:strVal val="visible"/>
                                      </p:to>
                                    </p:set>
                                    <p:anim calcmode="lin" valueType="num">
                                      <p:cBhvr>
                                        <p:cTn id="90" dur="500" fill="hold"/>
                                        <p:tgtEl>
                                          <p:spTgt spid="4">
                                            <p:graphicEl>
                                              <a:dgm id="{AB00A01E-B34E-4F44-A7C6-7FAF9E71EE3A}"/>
                                            </p:graphicEl>
                                          </p:spTgt>
                                        </p:tgtEl>
                                        <p:attrNameLst>
                                          <p:attrName>ppt_w</p:attrName>
                                        </p:attrNameLst>
                                      </p:cBhvr>
                                      <p:tavLst>
                                        <p:tav tm="0">
                                          <p:val>
                                            <p:fltVal val="0"/>
                                          </p:val>
                                        </p:tav>
                                        <p:tav tm="100000">
                                          <p:val>
                                            <p:strVal val="#ppt_w"/>
                                          </p:val>
                                        </p:tav>
                                      </p:tavLst>
                                    </p:anim>
                                    <p:anim calcmode="lin" valueType="num">
                                      <p:cBhvr>
                                        <p:cTn id="91" dur="500" fill="hold"/>
                                        <p:tgtEl>
                                          <p:spTgt spid="4">
                                            <p:graphicEl>
                                              <a:dgm id="{AB00A01E-B34E-4F44-A7C6-7FAF9E71EE3A}"/>
                                            </p:graphicEl>
                                          </p:spTgt>
                                        </p:tgtEl>
                                        <p:attrNameLst>
                                          <p:attrName>ppt_h</p:attrName>
                                        </p:attrNameLst>
                                      </p:cBhvr>
                                      <p:tavLst>
                                        <p:tav tm="0">
                                          <p:val>
                                            <p:fltVal val="0"/>
                                          </p:val>
                                        </p:tav>
                                        <p:tav tm="100000">
                                          <p:val>
                                            <p:strVal val="#ppt_h"/>
                                          </p:val>
                                        </p:tav>
                                      </p:tavLst>
                                    </p:anim>
                                    <p:animEffect transition="in" filter="fade">
                                      <p:cBhvr>
                                        <p:cTn id="92" dur="500"/>
                                        <p:tgtEl>
                                          <p:spTgt spid="4">
                                            <p:graphicEl>
                                              <a:dgm id="{AB00A01E-B34E-4F44-A7C6-7FAF9E71EE3A}"/>
                                            </p:graphicEl>
                                          </p:spTgt>
                                        </p:tgtEl>
                                      </p:cBhvr>
                                    </p:animEffect>
                                    <p:anim calcmode="lin" valueType="num">
                                      <p:cBhvr>
                                        <p:cTn id="93" dur="500" fill="hold"/>
                                        <p:tgtEl>
                                          <p:spTgt spid="4">
                                            <p:graphicEl>
                                              <a:dgm id="{AB00A01E-B34E-4F44-A7C6-7FAF9E71EE3A}"/>
                                            </p:graphicEl>
                                          </p:spTgt>
                                        </p:tgtEl>
                                        <p:attrNameLst>
                                          <p:attrName>ppt_x</p:attrName>
                                        </p:attrNameLst>
                                      </p:cBhvr>
                                      <p:tavLst>
                                        <p:tav tm="0">
                                          <p:val>
                                            <p:fltVal val="0.5"/>
                                          </p:val>
                                        </p:tav>
                                        <p:tav tm="100000">
                                          <p:val>
                                            <p:strVal val="#ppt_x"/>
                                          </p:val>
                                        </p:tav>
                                      </p:tavLst>
                                    </p:anim>
                                    <p:anim calcmode="lin" valueType="num">
                                      <p:cBhvr>
                                        <p:cTn id="94" dur="500" fill="hold"/>
                                        <p:tgtEl>
                                          <p:spTgt spid="4">
                                            <p:graphicEl>
                                              <a:dgm id="{AB00A01E-B34E-4F44-A7C6-7FAF9E71EE3A}"/>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4">
                                            <p:graphicEl>
                                              <a:dgm id="{9799FF2E-FFC6-4537-AB69-67FF50E07621}"/>
                                            </p:graphicEl>
                                          </p:spTgt>
                                        </p:tgtEl>
                                        <p:attrNameLst>
                                          <p:attrName>style.visibility</p:attrName>
                                        </p:attrNameLst>
                                      </p:cBhvr>
                                      <p:to>
                                        <p:strVal val="visible"/>
                                      </p:to>
                                    </p:set>
                                    <p:anim calcmode="lin" valueType="num">
                                      <p:cBhvr>
                                        <p:cTn id="97" dur="500" fill="hold"/>
                                        <p:tgtEl>
                                          <p:spTgt spid="4">
                                            <p:graphicEl>
                                              <a:dgm id="{9799FF2E-FFC6-4537-AB69-67FF50E07621}"/>
                                            </p:graphicEl>
                                          </p:spTgt>
                                        </p:tgtEl>
                                        <p:attrNameLst>
                                          <p:attrName>ppt_w</p:attrName>
                                        </p:attrNameLst>
                                      </p:cBhvr>
                                      <p:tavLst>
                                        <p:tav tm="0">
                                          <p:val>
                                            <p:fltVal val="0"/>
                                          </p:val>
                                        </p:tav>
                                        <p:tav tm="100000">
                                          <p:val>
                                            <p:strVal val="#ppt_w"/>
                                          </p:val>
                                        </p:tav>
                                      </p:tavLst>
                                    </p:anim>
                                    <p:anim calcmode="lin" valueType="num">
                                      <p:cBhvr>
                                        <p:cTn id="98" dur="500" fill="hold"/>
                                        <p:tgtEl>
                                          <p:spTgt spid="4">
                                            <p:graphicEl>
                                              <a:dgm id="{9799FF2E-FFC6-4537-AB69-67FF50E07621}"/>
                                            </p:graphicEl>
                                          </p:spTgt>
                                        </p:tgtEl>
                                        <p:attrNameLst>
                                          <p:attrName>ppt_h</p:attrName>
                                        </p:attrNameLst>
                                      </p:cBhvr>
                                      <p:tavLst>
                                        <p:tav tm="0">
                                          <p:val>
                                            <p:fltVal val="0"/>
                                          </p:val>
                                        </p:tav>
                                        <p:tav tm="100000">
                                          <p:val>
                                            <p:strVal val="#ppt_h"/>
                                          </p:val>
                                        </p:tav>
                                      </p:tavLst>
                                    </p:anim>
                                    <p:animEffect transition="in" filter="fade">
                                      <p:cBhvr>
                                        <p:cTn id="99" dur="500"/>
                                        <p:tgtEl>
                                          <p:spTgt spid="4">
                                            <p:graphicEl>
                                              <a:dgm id="{9799FF2E-FFC6-4537-AB69-67FF50E07621}"/>
                                            </p:graphicEl>
                                          </p:spTgt>
                                        </p:tgtEl>
                                      </p:cBhvr>
                                    </p:animEffect>
                                    <p:anim calcmode="lin" valueType="num">
                                      <p:cBhvr>
                                        <p:cTn id="100" dur="500" fill="hold"/>
                                        <p:tgtEl>
                                          <p:spTgt spid="4">
                                            <p:graphicEl>
                                              <a:dgm id="{9799FF2E-FFC6-4537-AB69-67FF50E07621}"/>
                                            </p:graphicEl>
                                          </p:spTgt>
                                        </p:tgtEl>
                                        <p:attrNameLst>
                                          <p:attrName>ppt_x</p:attrName>
                                        </p:attrNameLst>
                                      </p:cBhvr>
                                      <p:tavLst>
                                        <p:tav tm="0">
                                          <p:val>
                                            <p:fltVal val="0.5"/>
                                          </p:val>
                                        </p:tav>
                                        <p:tav tm="100000">
                                          <p:val>
                                            <p:strVal val="#ppt_x"/>
                                          </p:val>
                                        </p:tav>
                                      </p:tavLst>
                                    </p:anim>
                                    <p:anim calcmode="lin" valueType="num">
                                      <p:cBhvr>
                                        <p:cTn id="101" dur="500" fill="hold"/>
                                        <p:tgtEl>
                                          <p:spTgt spid="4">
                                            <p:graphicEl>
                                              <a:dgm id="{9799FF2E-FFC6-4537-AB69-67FF50E076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2"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B988DD-D360-1745-9E60-ACD838F3B837}"/>
              </a:ext>
            </a:extLst>
          </p:cNvPr>
          <p:cNvSpPr txBox="1"/>
          <p:nvPr/>
        </p:nvSpPr>
        <p:spPr>
          <a:xfrm>
            <a:off x="3295648" y="0"/>
            <a:ext cx="8896351" cy="584775"/>
          </a:xfrm>
          <a:prstGeom prst="rect">
            <a:avLst/>
          </a:prstGeom>
          <a:noFill/>
        </p:spPr>
        <p:txBody>
          <a:bodyPr wrap="square">
            <a:spAutoFit/>
            <a:scene3d>
              <a:camera prst="orthographicFront"/>
              <a:lightRig rig="glow" dir="t"/>
            </a:scene3d>
            <a:sp3d extrusionH="57150" contourW="19050">
              <a:bevelT w="50800" h="38100" prst="riblet"/>
              <a:contourClr>
                <a:srgbClr val="FFFF00"/>
              </a:contourClr>
            </a:sp3d>
          </a:bodyPr>
          <a:lstStyle/>
          <a:p>
            <a:pPr algn="ctr"/>
            <a:r>
              <a:rPr lang="pt-BR" sz="3200" b="1" spc="300" noProof="0" dirty="0">
                <a:ln w="6600">
                  <a:noFill/>
                  <a:prstDash val="solid"/>
                </a:ln>
                <a:solidFill>
                  <a:srgbClr val="FDF8CB"/>
                </a:solidFill>
                <a:effectLst>
                  <a:outerShdw dist="50800" dir="2700000" algn="tl" rotWithShape="0">
                    <a:srgbClr val="654C0F"/>
                  </a:outerShdw>
                </a:effectLst>
              </a:rPr>
              <a:t>TEMPESTADE SIRA IHA ITA NIA MORIS</a:t>
            </a:r>
          </a:p>
        </p:txBody>
      </p:sp>
      <p:sp>
        <p:nvSpPr>
          <p:cNvPr id="5" name="CuadroTexto 4">
            <a:extLst>
              <a:ext uri="{FF2B5EF4-FFF2-40B4-BE49-F238E27FC236}">
                <a16:creationId xmlns:a16="http://schemas.microsoft.com/office/drawing/2014/main" id="{B073A1E5-DB20-6E04-5D2A-28B517AECB0C}"/>
              </a:ext>
            </a:extLst>
          </p:cNvPr>
          <p:cNvSpPr txBox="1"/>
          <p:nvPr/>
        </p:nvSpPr>
        <p:spPr>
          <a:xfrm>
            <a:off x="3295648" y="722228"/>
            <a:ext cx="8896352" cy="646331"/>
          </a:xfrm>
          <a:prstGeom prst="rect">
            <a:avLst/>
          </a:prstGeom>
          <a:noFill/>
        </p:spPr>
        <p:txBody>
          <a:bodyPr wrap="square">
            <a:spAutoFit/>
          </a:bodyPr>
          <a:lstStyle/>
          <a:p>
            <a:pPr algn="ctr"/>
            <a:r>
              <a:rPr lang="pt-BR"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“Tuir mai, anin boot mosu mai. Laloran baku maka’as roo no roo ne’e sai nakonu ho bee” </a:t>
            </a:r>
            <a:r>
              <a:rPr lang="pt-BR" sz="1400" b="1" noProof="0" dirty="0">
                <a:solidFill>
                  <a:srgbClr val="931C14"/>
                </a:solidFill>
                <a:effectLst>
                  <a:glow rad="101600">
                    <a:schemeClr val="bg1"/>
                  </a:glow>
                  <a:outerShdw blurRad="38100" dist="38100" dir="2700000" algn="tl">
                    <a:srgbClr val="000000"/>
                  </a:outerShdw>
                </a:effectLst>
                <a:latin typeface="Comic Sans MS" panose="030F0702030302020204" pitchFamily="66" charset="0"/>
              </a:rPr>
              <a:t>(Marcos 4:37)</a:t>
            </a:r>
          </a:p>
        </p:txBody>
      </p:sp>
      <p:sp>
        <p:nvSpPr>
          <p:cNvPr id="6" name="CuadroTexto 5">
            <a:extLst>
              <a:ext uri="{FF2B5EF4-FFF2-40B4-BE49-F238E27FC236}">
                <a16:creationId xmlns:a16="http://schemas.microsoft.com/office/drawing/2014/main" id="{4EF6B8EB-9470-26DC-DE84-92FFBA179109}"/>
              </a:ext>
            </a:extLst>
          </p:cNvPr>
          <p:cNvSpPr txBox="1"/>
          <p:nvPr/>
        </p:nvSpPr>
        <p:spPr>
          <a:xfrm>
            <a:off x="3362325" y="1404845"/>
            <a:ext cx="8829674" cy="646331"/>
          </a:xfrm>
          <a:prstGeom prst="rect">
            <a:avLst/>
          </a:prstGeom>
          <a:noFill/>
        </p:spPr>
        <p:txBody>
          <a:bodyPr wrap="square" rtlCol="0">
            <a:spAutoFit/>
          </a:bodyPr>
          <a:lstStyle/>
          <a:p>
            <a:pPr>
              <a:spcBef>
                <a:spcPts val="600"/>
              </a:spcBef>
            </a:pPr>
            <a:r>
              <a:rPr lang="pt-BR" b="1" dirty="0"/>
              <a:t>Hakur Tasi Galileia iha kalan boot, maski iha anin boot, laos buat foun ba Pedro, Andre, Tiago, no Joao, peskador sira neʼebe iha esperiensia lubuk.</a:t>
            </a:r>
            <a:endParaRPr lang="pt-BR" b="1" noProof="0" dirty="0"/>
          </a:p>
        </p:txBody>
      </p:sp>
      <p:pic>
        <p:nvPicPr>
          <p:cNvPr id="4" name="Imagen 3">
            <a:extLst>
              <a:ext uri="{FF2B5EF4-FFF2-40B4-BE49-F238E27FC236}">
                <a16:creationId xmlns:a16="http://schemas.microsoft.com/office/drawing/2014/main" id="{5635C8B5-5B59-20E2-BDB5-C165511D4E7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a:ext>
            </a:extLst>
          </a:blip>
          <a:stretch>
            <a:fillRect/>
          </a:stretch>
        </p:blipFill>
        <p:spPr>
          <a:xfrm>
            <a:off x="142875" y="3566976"/>
            <a:ext cx="3152774" cy="3152774"/>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E5D5B126-BEDC-5C8B-FEF6-97DC1FFF41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875" y="138250"/>
            <a:ext cx="3152773" cy="3152773"/>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36E66DD7-B2EA-BBCF-DFD6-0C26704DC4DD}"/>
              </a:ext>
            </a:extLst>
          </p:cNvPr>
          <p:cNvSpPr txBox="1"/>
          <p:nvPr/>
        </p:nvSpPr>
        <p:spPr>
          <a:xfrm>
            <a:off x="3362325" y="3472707"/>
            <a:ext cx="4838700" cy="1200329"/>
          </a:xfrm>
          <a:prstGeom prst="rect">
            <a:avLst/>
          </a:prstGeom>
          <a:noFill/>
        </p:spPr>
        <p:txBody>
          <a:bodyPr wrap="square">
            <a:spAutoFit/>
          </a:bodyPr>
          <a:lstStyle/>
          <a:p>
            <a:pPr>
              <a:spcBef>
                <a:spcPts val="600"/>
              </a:spcBef>
            </a:pPr>
            <a:r>
              <a:rPr lang="pt-BR" b="1" dirty="0"/>
              <a:t>Iha ita nia moris, ita la ses husi tempestade sira. Ita husu Jezus Kristu nia tulun, maibe parese hanesan nia toba hela. Ita la sente nia prezensa. Maibe Nia iha ne’eba.</a:t>
            </a:r>
            <a:endParaRPr lang="pt-BR" b="1" noProof="0" dirty="0"/>
          </a:p>
        </p:txBody>
      </p:sp>
      <p:pic>
        <p:nvPicPr>
          <p:cNvPr id="14" name="Imagen 13">
            <a:extLst>
              <a:ext uri="{FF2B5EF4-FFF2-40B4-BE49-F238E27FC236}">
                <a16:creationId xmlns:a16="http://schemas.microsoft.com/office/drawing/2014/main" id="{5E418206-E810-ECD8-5AB4-F3C2DBE17C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67702" y="3615099"/>
            <a:ext cx="3781424" cy="3025139"/>
          </a:xfrm>
          <a:prstGeom prst="roundRect">
            <a:avLst>
              <a:gd name="adj" fmla="val 15713"/>
            </a:avLst>
          </a:prstGeom>
          <a:ln w="57150">
            <a:solidFill>
              <a:srgbClr val="931C1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4A6BEA6F-5FAF-FF12-0401-84A5D88B658C}"/>
              </a:ext>
            </a:extLst>
          </p:cNvPr>
          <p:cNvSpPr txBox="1"/>
          <p:nvPr/>
        </p:nvSpPr>
        <p:spPr>
          <a:xfrm>
            <a:off x="3362324" y="2112731"/>
            <a:ext cx="8829674" cy="1200329"/>
          </a:xfrm>
          <a:prstGeom prst="rect">
            <a:avLst/>
          </a:prstGeom>
          <a:noFill/>
        </p:spPr>
        <p:txBody>
          <a:bodyPr wrap="square">
            <a:spAutoFit/>
          </a:bodyPr>
          <a:lstStyle/>
          <a:p>
            <a:pPr lvl="0">
              <a:spcBef>
                <a:spcPts val="600"/>
              </a:spcBef>
              <a:defRPr/>
            </a:pPr>
            <a:r>
              <a:rPr lang="pt-BR" b="1" dirty="0">
                <a:solidFill>
                  <a:prstClr val="black"/>
                </a:solidFill>
              </a:rPr>
              <a:t>Maibe, anin boot ne'e baku sira. Anin halo laloran saʼe makaʼas, halo bee nakonu roo no tau sira nia moris iha perigu laran. Depois sira realiza... Jezus iha ne’ebe? Toba? Tansa Nia la tulun ita? Ita boot la preokupa saida maka akontese ba ami? (Markus 4:35-38).</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641693AD-D34C-20C1-D1A0-D71688CA050C}"/>
              </a:ext>
            </a:extLst>
          </p:cNvPr>
          <p:cNvSpPr txBox="1"/>
          <p:nvPr/>
        </p:nvSpPr>
        <p:spPr>
          <a:xfrm>
            <a:off x="3362324" y="4796146"/>
            <a:ext cx="4838700" cy="1754326"/>
          </a:xfrm>
          <a:prstGeom prst="rect">
            <a:avLst/>
          </a:prstGeom>
          <a:noFill/>
        </p:spPr>
        <p:txBody>
          <a:bodyPr wrap="square">
            <a:spAutoFit/>
          </a:bodyPr>
          <a:lstStyle/>
          <a:p>
            <a:pPr lvl="0">
              <a:spcBef>
                <a:spcPts val="600"/>
              </a:spcBef>
              <a:defRPr/>
            </a:pPr>
            <a:r>
              <a:rPr lang="pt-BR" b="1" dirty="0">
                <a:solidFill>
                  <a:prstClr val="black"/>
                </a:solidFill>
              </a:rPr>
              <a:t>Nia hein momentu loos atu dehan ba ita nia anin boot sira: "Hakmatek! Hakmatek!" (Markus 4:39). Nia tau matan ba ita (1 Pedro 5:7). Nia bele hakalma ita nia anin boot sira. Keta haluha atu hahi Nia bainhira Nia halo (Markus 4:40-41).</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95761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heel(1)">
                                      <p:cBhvr>
                                        <p:cTn id="47" dur="500"/>
                                        <p:tgtEl>
                                          <p:spTgt spid="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D65CF7-F7D1-41D7-3926-A60445E20E9E}"/>
              </a:ext>
            </a:extLst>
          </p:cNvPr>
          <p:cNvSpPr txBox="1"/>
          <p:nvPr/>
        </p:nvSpPr>
        <p:spPr>
          <a:xfrm>
            <a:off x="1" y="0"/>
            <a:ext cx="8889151" cy="769441"/>
          </a:xfrm>
          <a:prstGeom prst="rect">
            <a:avLst/>
          </a:prstGeom>
          <a:noFill/>
        </p:spPr>
        <p:txBody>
          <a:bodyPr wrap="square">
            <a:spAutoFit/>
          </a:bodyPr>
          <a:lstStyle/>
          <a:p>
            <a:pPr algn="ctr"/>
            <a:r>
              <a:rPr lang="pt-BR" sz="4400" b="1" spc="6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MORAS</a:t>
            </a:r>
          </a:p>
        </p:txBody>
      </p:sp>
      <p:sp>
        <p:nvSpPr>
          <p:cNvPr id="5" name="CuadroTexto 4">
            <a:extLst>
              <a:ext uri="{FF2B5EF4-FFF2-40B4-BE49-F238E27FC236}">
                <a16:creationId xmlns:a16="http://schemas.microsoft.com/office/drawing/2014/main" id="{ADE1C860-0AE9-FCB5-599E-59DB50474671}"/>
              </a:ext>
            </a:extLst>
          </p:cNvPr>
          <p:cNvSpPr txBox="1"/>
          <p:nvPr/>
        </p:nvSpPr>
        <p:spPr>
          <a:xfrm>
            <a:off x="-179882" y="615304"/>
            <a:ext cx="9134720" cy="584775"/>
          </a:xfrm>
          <a:prstGeom prst="rect">
            <a:avLst/>
          </a:prstGeom>
          <a:noFill/>
        </p:spPr>
        <p:txBody>
          <a:bodyPr wrap="square">
            <a:spAutoFit/>
          </a:bodyPr>
          <a:lstStyle/>
          <a:p>
            <a:pPr algn="ctr"/>
            <a:r>
              <a:rPr lang="pt-BR"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“Tamba nia dehan, se hau kona deit Ninia ropa, ida ne’e mos sei salva hau” </a:t>
            </a:r>
            <a:r>
              <a:rPr lang="pt-BR" sz="1400" b="1" noProof="0"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(Marcos 5:28)</a:t>
            </a:r>
          </a:p>
        </p:txBody>
      </p:sp>
      <p:sp>
        <p:nvSpPr>
          <p:cNvPr id="6" name="CuadroTexto 5">
            <a:extLst>
              <a:ext uri="{FF2B5EF4-FFF2-40B4-BE49-F238E27FC236}">
                <a16:creationId xmlns:a16="http://schemas.microsoft.com/office/drawing/2014/main" id="{36CE7BB1-CDB7-FBE7-FC81-3455FA11036C}"/>
              </a:ext>
            </a:extLst>
          </p:cNvPr>
          <p:cNvSpPr txBox="1"/>
          <p:nvPr/>
        </p:nvSpPr>
        <p:spPr>
          <a:xfrm>
            <a:off x="276226" y="1190225"/>
            <a:ext cx="8458198" cy="1200329"/>
          </a:xfrm>
          <a:prstGeom prst="rect">
            <a:avLst/>
          </a:prstGeom>
          <a:noFill/>
        </p:spPr>
        <p:txBody>
          <a:bodyPr wrap="square" rtlCol="0">
            <a:spAutoFit/>
          </a:bodyPr>
          <a:lstStyle/>
          <a:p>
            <a:pPr>
              <a:spcBef>
                <a:spcPts val="600"/>
              </a:spcBef>
            </a:pPr>
            <a:r>
              <a:rPr lang="pt-BR" b="1" dirty="0"/>
              <a:t>Hasoru moras ran fakar durante tinan sanulu resin rua laho hetan doutor ida ne’ebe bele kura nia, halo feto ne’e triste no laiha esperansa (Markus 5:25-26). Agora daudaun, iha nasaun sira ne’ebe laiha kobertura mediku gratuitu, no istoria ida ne'e bele sai nafatin realidade.</a:t>
            </a:r>
            <a:endParaRPr lang="pt-BR" b="1" noProof="0" dirty="0"/>
          </a:p>
        </p:txBody>
      </p:sp>
      <p:pic>
        <p:nvPicPr>
          <p:cNvPr id="4" name="Imagen 3">
            <a:extLst>
              <a:ext uri="{FF2B5EF4-FFF2-40B4-BE49-F238E27FC236}">
                <a16:creationId xmlns:a16="http://schemas.microsoft.com/office/drawing/2014/main" id="{F3E85490-8672-FA9C-9697-A2ECB84729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759" y="2609914"/>
            <a:ext cx="3763225" cy="2809875"/>
          </a:xfrm>
          <a:prstGeom prst="rect">
            <a:avLst/>
          </a:prstGeom>
          <a:ln w="38100" cap="sq">
            <a:solidFill>
              <a:srgbClr val="F0B95E"/>
            </a:solidFill>
            <a:prstDash val="solid"/>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4753A289-1A7D-7501-F689-C0C7DACD80F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852891" y="152575"/>
            <a:ext cx="3181349" cy="2386012"/>
          </a:xfrm>
          <a:prstGeom prst="rect">
            <a:avLst/>
          </a:prstGeom>
          <a:ln w="38100" cap="sq">
            <a:gradFill flip="none" rotWithShape="1">
              <a:gsLst>
                <a:gs pos="0">
                  <a:schemeClr val="accent4">
                    <a:lumMod val="20000"/>
                    <a:lumOff val="80000"/>
                  </a:schemeClr>
                </a:gs>
                <a:gs pos="28000">
                  <a:schemeClr val="accent4">
                    <a:lumMod val="40000"/>
                    <a:lumOff val="60000"/>
                  </a:schemeClr>
                </a:gs>
                <a:gs pos="100000">
                  <a:schemeClr val="accent4">
                    <a:lumMod val="100000"/>
                  </a:schemeClr>
                </a:gs>
              </a:gsLst>
              <a:lin ang="5400000" scaled="1"/>
              <a:tileRect/>
            </a:gra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EA9978B5-75B2-63F9-5309-F771175044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54838" y="2724150"/>
            <a:ext cx="3079403" cy="3981450"/>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557529F8-088C-C085-1C63-A4DF71B1D975}"/>
              </a:ext>
            </a:extLst>
          </p:cNvPr>
          <p:cNvSpPr txBox="1"/>
          <p:nvPr/>
        </p:nvSpPr>
        <p:spPr>
          <a:xfrm>
            <a:off x="3986670" y="2566748"/>
            <a:ext cx="4902482" cy="923330"/>
          </a:xfrm>
          <a:prstGeom prst="rect">
            <a:avLst/>
          </a:prstGeom>
          <a:noFill/>
        </p:spPr>
        <p:txBody>
          <a:bodyPr wrap="square">
            <a:spAutoFit/>
          </a:bodyPr>
          <a:lstStyle/>
          <a:p>
            <a:pPr>
              <a:spcBef>
                <a:spcPts val="600"/>
              </a:spcBef>
            </a:pPr>
            <a:r>
              <a:rPr lang="pt-BR" b="1" dirty="0"/>
              <a:t>Maibe, ita hotu bele hasoru situasaun sira iha ne’ebe moras sai dominasaun iha ita nia moris, no laiha dalan atu sai.</a:t>
            </a:r>
            <a:endParaRPr lang="pt-BR" b="1" noProof="0" dirty="0"/>
          </a:p>
        </p:txBody>
      </p:sp>
      <p:pic>
        <p:nvPicPr>
          <p:cNvPr id="14" name="Imagen 13">
            <a:extLst>
              <a:ext uri="{FF2B5EF4-FFF2-40B4-BE49-F238E27FC236}">
                <a16:creationId xmlns:a16="http://schemas.microsoft.com/office/drawing/2014/main" id="{C729B12E-AC62-0987-8725-B3912366E60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57759" y="5584616"/>
            <a:ext cx="3763224" cy="121632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D8CADDC5-BDD4-CF07-B5D0-2A216CF2D4A0}"/>
              </a:ext>
            </a:extLst>
          </p:cNvPr>
          <p:cNvSpPr txBox="1"/>
          <p:nvPr/>
        </p:nvSpPr>
        <p:spPr>
          <a:xfrm>
            <a:off x="3986669" y="5772987"/>
            <a:ext cx="4866222" cy="923330"/>
          </a:xfrm>
          <a:prstGeom prst="rect">
            <a:avLst/>
          </a:prstGeom>
          <a:noFill/>
        </p:spPr>
        <p:txBody>
          <a:bodyPr wrap="square">
            <a:spAutoFit/>
          </a:bodyPr>
          <a:lstStyle/>
          <a:p>
            <a:pPr lvl="0">
              <a:spcBef>
                <a:spcPts val="600"/>
              </a:spcBef>
              <a:defRPr/>
            </a:pPr>
            <a:r>
              <a:rPr lang="pt-BR" b="1" dirty="0">
                <a:solidFill>
                  <a:prstClr val="black"/>
                </a:solidFill>
              </a:rPr>
              <a:t>Iha kualker kazu, Jezus konvida ita atu husik ita nia todan no preokupasaun hotu ba nia (Mt. 11,28-30).</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1" name="CuadroTexto 10">
            <a:extLst>
              <a:ext uri="{FF2B5EF4-FFF2-40B4-BE49-F238E27FC236}">
                <a16:creationId xmlns:a16="http://schemas.microsoft.com/office/drawing/2014/main" id="{FBF30D1F-C47A-2D57-CBC7-CCCFF8A8392A}"/>
              </a:ext>
            </a:extLst>
          </p:cNvPr>
          <p:cNvSpPr txBox="1"/>
          <p:nvPr/>
        </p:nvSpPr>
        <p:spPr>
          <a:xfrm>
            <a:off x="3986669" y="4704241"/>
            <a:ext cx="4866222" cy="923330"/>
          </a:xfrm>
          <a:prstGeom prst="rect">
            <a:avLst/>
          </a:prstGeom>
          <a:noFill/>
        </p:spPr>
        <p:txBody>
          <a:bodyPr wrap="square">
            <a:spAutoFit/>
          </a:bodyPr>
          <a:lstStyle/>
          <a:p>
            <a:pPr lvl="0">
              <a:spcBef>
                <a:spcPts val="600"/>
              </a:spcBef>
              <a:defRPr/>
            </a:pPr>
            <a:r>
              <a:rPr lang="pt-BR" b="1" dirty="0">
                <a:solidFill>
                  <a:prstClr val="black"/>
                </a:solidFill>
              </a:rPr>
              <a:t>Ita tenke fiar katak Jezus bele uza doutor sira neʼebe matenek atu kura ita ka halo milagre diretamente ba ita.</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5" name="CuadroTexto 14">
            <a:extLst>
              <a:ext uri="{FF2B5EF4-FFF2-40B4-BE49-F238E27FC236}">
                <a16:creationId xmlns:a16="http://schemas.microsoft.com/office/drawing/2014/main" id="{1062BB1C-3E74-C52E-CBB8-C98726C494EB}"/>
              </a:ext>
            </a:extLst>
          </p:cNvPr>
          <p:cNvSpPr txBox="1"/>
          <p:nvPr/>
        </p:nvSpPr>
        <p:spPr>
          <a:xfrm>
            <a:off x="3986669" y="3943271"/>
            <a:ext cx="4866222" cy="646331"/>
          </a:xfrm>
          <a:prstGeom prst="rect">
            <a:avLst/>
          </a:prstGeom>
          <a:noFill/>
        </p:spPr>
        <p:txBody>
          <a:bodyPr wrap="square">
            <a:spAutoFit/>
          </a:bodyPr>
          <a:lstStyle/>
          <a:p>
            <a:pPr lvl="0">
              <a:spcBef>
                <a:spcPts val="600"/>
              </a:spcBef>
              <a:defRPr/>
            </a:pPr>
            <a:r>
              <a:rPr lang="pt-BR" b="1" dirty="0">
                <a:solidFill>
                  <a:prstClr val="black"/>
                </a:solidFill>
              </a:rPr>
              <a:t>Feto ne’e haree Jezus nudar solusaun, no nia fiar mak salva nia (Markus 5:27-29).</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63659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style.rotation</p:attrName>
                                        </p:attrNameLst>
                                      </p:cBhvr>
                                      <p:tavLst>
                                        <p:tav tm="0">
                                          <p:val>
                                            <p:fltVal val="360"/>
                                          </p:val>
                                        </p:tav>
                                        <p:tav tm="100000">
                                          <p:val>
                                            <p:fltVal val="0"/>
                                          </p:val>
                                        </p:tav>
                                      </p:tavLst>
                                    </p:anim>
                                    <p:animEffect transition="in" filter="fade">
                                      <p:cBhvr>
                                        <p:cTn id="37" dur="500"/>
                                        <p:tgtEl>
                                          <p:spTgt spid="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0-#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0-#ppt_w/2"/>
                                          </p:val>
                                        </p:tav>
                                        <p:tav tm="100000">
                                          <p:val>
                                            <p:strVal val="#ppt_x"/>
                                          </p:val>
                                        </p:tav>
                                      </p:tavLst>
                                    </p:anim>
                                    <p:anim calcmode="lin" valueType="num">
                                      <p:cBhvr additive="base">
                                        <p:cTn id="6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933E688-3F00-F4C6-8CF5-F376EA603E0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0022BB0-6573-C736-A492-4925BB7EDFAD}"/>
              </a:ext>
            </a:extLst>
          </p:cNvPr>
          <p:cNvSpPr txBox="1"/>
          <p:nvPr/>
        </p:nvSpPr>
        <p:spPr>
          <a:xfrm>
            <a:off x="0" y="-48125"/>
            <a:ext cx="7262361" cy="769441"/>
          </a:xfrm>
          <a:prstGeom prst="rect">
            <a:avLst/>
          </a:prstGeom>
          <a:noFill/>
        </p:spPr>
        <p:txBody>
          <a:bodyPr wrap="square">
            <a:spAutoFit/>
          </a:bodyPr>
          <a:lstStyle/>
          <a:p>
            <a:pPr algn="ctr"/>
            <a:r>
              <a:rPr lang="pt-BR" sz="4400" b="1" spc="600" noProof="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DEZASTRE SIRA</a:t>
            </a:r>
          </a:p>
        </p:txBody>
      </p:sp>
      <p:sp>
        <p:nvSpPr>
          <p:cNvPr id="5" name="CuadroTexto 4">
            <a:extLst>
              <a:ext uri="{FF2B5EF4-FFF2-40B4-BE49-F238E27FC236}">
                <a16:creationId xmlns:a16="http://schemas.microsoft.com/office/drawing/2014/main" id="{C617FD0C-1440-CE56-FFC5-A85C3D326643}"/>
              </a:ext>
            </a:extLst>
          </p:cNvPr>
          <p:cNvSpPr txBox="1"/>
          <p:nvPr/>
        </p:nvSpPr>
        <p:spPr>
          <a:xfrm>
            <a:off x="115675" y="583695"/>
            <a:ext cx="6675269" cy="646331"/>
          </a:xfrm>
          <a:prstGeom prst="rect">
            <a:avLst/>
          </a:prstGeom>
          <a:noFill/>
        </p:spPr>
        <p:txBody>
          <a:bodyPr wrap="square">
            <a:spAutoFit/>
          </a:bodyPr>
          <a:lstStyle/>
          <a:p>
            <a:pPr algn="ctr"/>
            <a:r>
              <a:rPr lang="pt-BR" b="1" dirty="0">
                <a:solidFill>
                  <a:srgbClr val="D8BEFF"/>
                </a:solidFill>
                <a:effectLst>
                  <a:outerShdw blurRad="38100" dist="38100" dir="2700000" algn="tl">
                    <a:srgbClr val="000000"/>
                  </a:outerShdw>
                </a:effectLst>
                <a:latin typeface="Comic Sans MS" panose="030F0702030302020204" pitchFamily="66" charset="0"/>
              </a:rPr>
              <a:t>“No bainhira hau nia kulit sai aat ona, maske nune’e, ho hau nia isin hau sei hare Maromak” </a:t>
            </a:r>
            <a:r>
              <a:rPr lang="pt-BR" sz="1400" b="1" noProof="0" dirty="0">
                <a:solidFill>
                  <a:srgbClr val="D8BEFF"/>
                </a:solidFill>
                <a:effectLst>
                  <a:outerShdw blurRad="38100" dist="38100" dir="2700000" algn="tl">
                    <a:srgbClr val="000000"/>
                  </a:outerShdw>
                </a:effectLst>
                <a:latin typeface="Comic Sans MS" panose="030F0702030302020204" pitchFamily="66" charset="0"/>
              </a:rPr>
              <a:t>(Job 19:26)</a:t>
            </a:r>
          </a:p>
        </p:txBody>
      </p:sp>
      <p:sp>
        <p:nvSpPr>
          <p:cNvPr id="6" name="CuadroTexto 5">
            <a:extLst>
              <a:ext uri="{FF2B5EF4-FFF2-40B4-BE49-F238E27FC236}">
                <a16:creationId xmlns:a16="http://schemas.microsoft.com/office/drawing/2014/main" id="{4134276C-FCD3-CC3E-BD85-72C4D4030589}"/>
              </a:ext>
            </a:extLst>
          </p:cNvPr>
          <p:cNvSpPr txBox="1"/>
          <p:nvPr/>
        </p:nvSpPr>
        <p:spPr>
          <a:xfrm>
            <a:off x="187964" y="1339754"/>
            <a:ext cx="7002108" cy="923330"/>
          </a:xfrm>
          <a:prstGeom prst="rect">
            <a:avLst/>
          </a:prstGeom>
          <a:noFill/>
        </p:spPr>
        <p:txBody>
          <a:bodyPr wrap="square" rtlCol="0">
            <a:spAutoFit/>
          </a:bodyPr>
          <a:lstStyle/>
          <a:p>
            <a:pPr>
              <a:spcBef>
                <a:spcPts val="600"/>
              </a:spcBef>
            </a:pPr>
            <a:r>
              <a:rPr lang="pt-BR" b="1" dirty="0"/>
              <a:t>Funu, violensia, no dezastre natural sira transforma radikalmente Job nia moris (Job 1:13-19). Ita hotu hetan dezastre, dezastre natural ka kauza husi buat aat neʼebe domina iha mundu neʼe.</a:t>
            </a:r>
            <a:endParaRPr lang="pt-BR" b="1" noProof="0" dirty="0"/>
          </a:p>
        </p:txBody>
      </p:sp>
      <p:graphicFrame>
        <p:nvGraphicFramePr>
          <p:cNvPr id="2" name="Diagrama 1">
            <a:extLst>
              <a:ext uri="{FF2B5EF4-FFF2-40B4-BE49-F238E27FC236}">
                <a16:creationId xmlns:a16="http://schemas.microsoft.com/office/drawing/2014/main" id="{3413B12F-125B-D18A-7A00-2CBD4B4C62B1}"/>
              </a:ext>
            </a:extLst>
          </p:cNvPr>
          <p:cNvGraphicFramePr/>
          <p:nvPr>
            <p:extLst>
              <p:ext uri="{D42A27DB-BD31-4B8C-83A1-F6EECF244321}">
                <p14:modId xmlns:p14="http://schemas.microsoft.com/office/powerpoint/2010/main" val="3196095695"/>
              </p:ext>
            </p:extLst>
          </p:nvPr>
        </p:nvGraphicFramePr>
        <p:xfrm>
          <a:off x="169844" y="2950308"/>
          <a:ext cx="6352167" cy="38317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12F48EAD-1A01-112B-22AD-555397CC1A78}"/>
              </a:ext>
            </a:extLst>
          </p:cNvPr>
          <p:cNvSpPr txBox="1"/>
          <p:nvPr/>
        </p:nvSpPr>
        <p:spPr>
          <a:xfrm>
            <a:off x="6612556" y="3822696"/>
            <a:ext cx="5579444" cy="1477328"/>
          </a:xfrm>
          <a:prstGeom prst="rect">
            <a:avLst/>
          </a:prstGeom>
          <a:noFill/>
        </p:spPr>
        <p:txBody>
          <a:bodyPr wrap="square" rtlCol="0">
            <a:spAutoFit/>
          </a:bodyPr>
          <a:lstStyle/>
          <a:p>
            <a:pPr>
              <a:spcBef>
                <a:spcPts val="600"/>
              </a:spcBef>
            </a:pPr>
            <a:r>
              <a:rPr lang="pt-BR" b="1" dirty="0"/>
              <a:t>Se ita la rende, ita sei bele haree katak, maski iha ita nia susar sira ne’ebe aat los, Maromak sempre iha ba ita. Nia hadomi ita no hametin ita atu hetan forsa husi frakeza, korajen husi dezanimadu, no esperansa husi dezastre (Joel 3:10; Rom. 5:3-5).</a:t>
            </a:r>
            <a:endParaRPr lang="pt-BR" b="1" noProof="0" dirty="0"/>
          </a:p>
        </p:txBody>
      </p:sp>
      <p:pic>
        <p:nvPicPr>
          <p:cNvPr id="4" name="Imagen 3">
            <a:extLst>
              <a:ext uri="{FF2B5EF4-FFF2-40B4-BE49-F238E27FC236}">
                <a16:creationId xmlns:a16="http://schemas.microsoft.com/office/drawing/2014/main" id="{2784963C-A590-27B9-C4D1-A38E1DB2C86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62361" y="129051"/>
            <a:ext cx="2325568" cy="1744176"/>
          </a:xfrm>
          <a:prstGeom prst="round2DiagRect">
            <a:avLst>
              <a:gd name="adj1" fmla="val 0"/>
              <a:gd name="adj2" fmla="val 17659"/>
            </a:avLst>
          </a:prstGeom>
          <a:ln w="28575" cap="sq">
            <a:solidFill>
              <a:schemeClr val="bg2">
                <a:lumMod val="40000"/>
                <a:lumOff val="60000"/>
              </a:schemeClr>
            </a:solidFill>
            <a:miter lim="800000"/>
          </a:ln>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F681A092-2654-E727-0AD7-FB5233FBFA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678471" y="157052"/>
            <a:ext cx="2325565" cy="1739991"/>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18900000" algn="bl" rotWithShape="0">
              <a:prstClr val="black">
                <a:alpha val="40000"/>
              </a:prstClr>
            </a:outerShdw>
          </a:effectLst>
        </p:spPr>
      </p:pic>
      <p:pic>
        <p:nvPicPr>
          <p:cNvPr id="12" name="Imagen 11">
            <a:extLst>
              <a:ext uri="{FF2B5EF4-FFF2-40B4-BE49-F238E27FC236}">
                <a16:creationId xmlns:a16="http://schemas.microsoft.com/office/drawing/2014/main" id="{5FF60B33-2511-3FE5-878D-B54FFECB5D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62361" y="1975874"/>
            <a:ext cx="2325566" cy="1744175"/>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247E1862-B816-2B47-2EDF-AC7827586379}"/>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678471" y="1975874"/>
            <a:ext cx="2325566" cy="1744175"/>
          </a:xfrm>
          <a:prstGeom prst="round2DiagRect">
            <a:avLst>
              <a:gd name="adj1" fmla="val 0"/>
              <a:gd name="adj2" fmla="val 16556"/>
            </a:avLst>
          </a:prstGeom>
          <a:ln w="28575" cap="sq">
            <a:solidFill>
              <a:schemeClr val="bg2">
                <a:lumMod val="40000"/>
                <a:lumOff val="60000"/>
              </a:schemeClr>
            </a:solidFill>
            <a:miter lim="800000"/>
          </a:ln>
          <a:effectLst>
            <a:outerShdw blurRad="50800" dist="38100" dir="2700000" algn="tl" rotWithShape="0">
              <a:prstClr val="black">
                <a:alpha val="40000"/>
              </a:prstClr>
            </a:outerShdw>
          </a:effectLst>
        </p:spPr>
      </p:pic>
      <p:sp>
        <p:nvSpPr>
          <p:cNvPr id="11" name="Estrella: 4 puntas 10">
            <a:extLst>
              <a:ext uri="{FF2B5EF4-FFF2-40B4-BE49-F238E27FC236}">
                <a16:creationId xmlns:a16="http://schemas.microsoft.com/office/drawing/2014/main" id="{C38680B9-F205-BCD0-58BF-DBC1C4DF6BE3}"/>
              </a:ext>
            </a:extLst>
          </p:cNvPr>
          <p:cNvSpPr/>
          <p:nvPr/>
        </p:nvSpPr>
        <p:spPr>
          <a:xfrm>
            <a:off x="9255854" y="1545720"/>
            <a:ext cx="741146" cy="741146"/>
          </a:xfrm>
          <a:prstGeom prst="star4">
            <a:avLst/>
          </a:prstGeom>
          <a:solidFill>
            <a:schemeClr val="bg2">
              <a:lumMod val="40000"/>
              <a:lumOff val="60000"/>
            </a:schemeClr>
          </a:solidFill>
          <a:ln>
            <a:solidFill>
              <a:schemeClr val="bg2">
                <a:lumMod val="50000"/>
              </a:schemeClr>
            </a:solidFill>
          </a:ln>
          <a:scene3d>
            <a:camera prst="orthographicFront"/>
            <a:lightRig rig="sof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9" name="CuadroTexto 8">
            <a:extLst>
              <a:ext uri="{FF2B5EF4-FFF2-40B4-BE49-F238E27FC236}">
                <a16:creationId xmlns:a16="http://schemas.microsoft.com/office/drawing/2014/main" id="{0E03292B-4E8F-5F1A-0901-818926C5D81A}"/>
              </a:ext>
            </a:extLst>
          </p:cNvPr>
          <p:cNvSpPr txBox="1"/>
          <p:nvPr/>
        </p:nvSpPr>
        <p:spPr>
          <a:xfrm>
            <a:off x="169843" y="2550198"/>
            <a:ext cx="7001973" cy="369332"/>
          </a:xfrm>
          <a:prstGeom prst="rect">
            <a:avLst/>
          </a:prstGeom>
          <a:noFill/>
        </p:spPr>
        <p:txBody>
          <a:bodyPr wrap="square">
            <a:spAutoFit/>
          </a:bodyPr>
          <a:lstStyle/>
          <a:p>
            <a:pPr lvl="0">
              <a:spcBef>
                <a:spcPts val="600"/>
              </a:spcBef>
              <a:defRPr/>
            </a:pPr>
            <a:r>
              <a:rPr lang="pt-BR" b="1" dirty="0">
                <a:solidFill>
                  <a:prstClr val="black"/>
                </a:solidFill>
              </a:rPr>
              <a:t>Oinsa ita nia reasaun, no oinsa Job nia reasaun?</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5" name="CuadroTexto 14">
            <a:extLst>
              <a:ext uri="{FF2B5EF4-FFF2-40B4-BE49-F238E27FC236}">
                <a16:creationId xmlns:a16="http://schemas.microsoft.com/office/drawing/2014/main" id="{53592571-A0A9-B1FA-F306-AD385A848832}"/>
              </a:ext>
            </a:extLst>
          </p:cNvPr>
          <p:cNvSpPr txBox="1"/>
          <p:nvPr/>
        </p:nvSpPr>
        <p:spPr>
          <a:xfrm>
            <a:off x="6612556" y="5566616"/>
            <a:ext cx="5579444" cy="1200329"/>
          </a:xfrm>
          <a:prstGeom prst="rect">
            <a:avLst/>
          </a:prstGeom>
          <a:noFill/>
        </p:spPr>
        <p:txBody>
          <a:bodyPr wrap="square">
            <a:spAutoFit/>
          </a:bodyPr>
          <a:lstStyle/>
          <a:p>
            <a:pPr lvl="0">
              <a:spcBef>
                <a:spcPts val="600"/>
              </a:spcBef>
              <a:defRPr/>
            </a:pPr>
            <a:r>
              <a:rPr lang="pt-BR" b="1" dirty="0">
                <a:solidFill>
                  <a:prstClr val="black"/>
                </a:solidFill>
              </a:rPr>
              <a:t>Se ita boot hasoru hela tempu susar sira, reflete katak Maromak nia domin no kuidadu ba ita boot mak buat ne’ebe seguru no metin liu iha ita boot nia moris.</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274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 calcmode="lin" valueType="num">
                                      <p:cBhvr>
                                        <p:cTn id="26" dur="500" fill="hold"/>
                                        <p:tgtEl>
                                          <p:spTgt spid="11"/>
                                        </p:tgtEl>
                                        <p:attrNameLst>
                                          <p:attrName>style.rotation</p:attrName>
                                        </p:attrNameLst>
                                      </p:cBhvr>
                                      <p:tavLst>
                                        <p:tav tm="0">
                                          <p:val>
                                            <p:fltVal val="360"/>
                                          </p:val>
                                        </p:tav>
                                        <p:tav tm="100000">
                                          <p:val>
                                            <p:fltVal val="0"/>
                                          </p:val>
                                        </p:tav>
                                      </p:tavLst>
                                    </p:anim>
                                    <p:animEffect transition="in" filter="fade">
                                      <p:cBhvr>
                                        <p:cTn id="27" dur="500"/>
                                        <p:tgtEl>
                                          <p:spTgt spid="11"/>
                                        </p:tgtEl>
                                      </p:cBhvr>
                                    </p:animEffect>
                                  </p:childTnLst>
                                </p:cTn>
                              </p:par>
                            </p:childTnLst>
                          </p:cTn>
                        </p:par>
                        <p:par>
                          <p:cTn id="28" fill="hold">
                            <p:stCondLst>
                              <p:cond delay="500"/>
                            </p:stCondLst>
                            <p:childTnLst>
                              <p:par>
                                <p:cTn id="29" presetID="18" presetClass="entr" presetSubtype="9"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upLeft)">
                                      <p:cBhvr>
                                        <p:cTn id="31" dur="500"/>
                                        <p:tgtEl>
                                          <p:spTgt spid="4"/>
                                        </p:tgtEl>
                                      </p:cBhvr>
                                    </p:animEffect>
                                  </p:childTnLst>
                                </p:cTn>
                              </p:par>
                            </p:childTnLst>
                          </p:cTn>
                        </p:par>
                        <p:par>
                          <p:cTn id="32" fill="hold">
                            <p:stCondLst>
                              <p:cond delay="1000"/>
                            </p:stCondLst>
                            <p:childTnLst>
                              <p:par>
                                <p:cTn id="33" presetID="18" presetClass="entr" presetSubtype="3"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upRight)">
                                      <p:cBhvr>
                                        <p:cTn id="35" dur="500"/>
                                        <p:tgtEl>
                                          <p:spTgt spid="10"/>
                                        </p:tgtEl>
                                      </p:cBhvr>
                                    </p:animEffect>
                                  </p:childTnLst>
                                </p:cTn>
                              </p:par>
                            </p:childTnLst>
                          </p:cTn>
                        </p:par>
                        <p:par>
                          <p:cTn id="36" fill="hold">
                            <p:stCondLst>
                              <p:cond delay="1500"/>
                            </p:stCondLst>
                            <p:childTnLst>
                              <p:par>
                                <p:cTn id="37" presetID="18" presetClass="entr" presetSubtype="1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strips(downLeft)">
                                      <p:cBhvr>
                                        <p:cTn id="39" dur="500"/>
                                        <p:tgtEl>
                                          <p:spTgt spid="12"/>
                                        </p:tgtEl>
                                      </p:cBhvr>
                                    </p:animEffect>
                                  </p:childTnLst>
                                </p:cTn>
                              </p:par>
                            </p:childTnLst>
                          </p:cTn>
                        </p:par>
                        <p:par>
                          <p:cTn id="40" fill="hold">
                            <p:stCondLst>
                              <p:cond delay="2000"/>
                            </p:stCondLst>
                            <p:childTnLst>
                              <p:par>
                                <p:cTn id="41" presetID="18" presetClass="entr" presetSubtype="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strips(downRight)">
                                      <p:cBhvr>
                                        <p:cTn id="43" dur="500"/>
                                        <p:tgtEl>
                                          <p:spTgt spid="14"/>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grpId="0" nodeType="clickEffect">
                                  <p:stCondLst>
                                    <p:cond delay="0"/>
                                  </p:stCondLst>
                                  <p:childTnLst>
                                    <p:set>
                                      <p:cBhvr>
                                        <p:cTn id="56" dur="1" fill="hold">
                                          <p:stCondLst>
                                            <p:cond delay="0"/>
                                          </p:stCondLst>
                                        </p:cTn>
                                        <p:tgtEl>
                                          <p:spTgt spid="2">
                                            <p:graphicEl>
                                              <a:dgm id="{DD6B5D9A-EE7F-4075-ACA5-9989D4DC1F82}"/>
                                            </p:graphicEl>
                                          </p:spTgt>
                                        </p:tgtEl>
                                        <p:attrNameLst>
                                          <p:attrName>style.visibility</p:attrName>
                                        </p:attrNameLst>
                                      </p:cBhvr>
                                      <p:to>
                                        <p:strVal val="visible"/>
                                      </p:to>
                                    </p:set>
                                    <p:anim calcmode="lin" valueType="num">
                                      <p:cBhvr>
                                        <p:cTn id="57" dur="500" decel="50000" fill="hold">
                                          <p:stCondLst>
                                            <p:cond delay="0"/>
                                          </p:stCondLst>
                                        </p:cTn>
                                        <p:tgtEl>
                                          <p:spTgt spid="2">
                                            <p:graphicEl>
                                              <a:dgm id="{DD6B5D9A-EE7F-4075-ACA5-9989D4DC1F82}"/>
                                            </p:graphic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2">
                                            <p:graphicEl>
                                              <a:dgm id="{DD6B5D9A-EE7F-4075-ACA5-9989D4DC1F82}"/>
                                            </p:graphic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2">
                                            <p:graphicEl>
                                              <a:dgm id="{DD6B5D9A-EE7F-4075-ACA5-9989D4DC1F82}"/>
                                            </p:graphicEl>
                                          </p:spTgt>
                                        </p:tgtEl>
                                        <p:attrNameLst>
                                          <p:attrName>ppt_w</p:attrName>
                                        </p:attrNameLst>
                                      </p:cBhvr>
                                      <p:tavLst>
                                        <p:tav tm="0">
                                          <p:val>
                                            <p:strVal val="#ppt_w*.05"/>
                                          </p:val>
                                        </p:tav>
                                        <p:tav tm="100000">
                                          <p:val>
                                            <p:strVal val="#ppt_w"/>
                                          </p:val>
                                        </p:tav>
                                      </p:tavLst>
                                    </p:anim>
                                    <p:anim calcmode="lin" valueType="num">
                                      <p:cBhvr>
                                        <p:cTn id="60" dur="1000" fill="hold"/>
                                        <p:tgtEl>
                                          <p:spTgt spid="2">
                                            <p:graphicEl>
                                              <a:dgm id="{DD6B5D9A-EE7F-4075-ACA5-9989D4DC1F82}"/>
                                            </p:graphic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2">
                                            <p:graphicEl>
                                              <a:dgm id="{DD6B5D9A-EE7F-4075-ACA5-9989D4DC1F82}"/>
                                            </p:graphic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2">
                                            <p:graphicEl>
                                              <a:dgm id="{DD6B5D9A-EE7F-4075-ACA5-9989D4DC1F82}"/>
                                            </p:graphic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2">
                                            <p:graphicEl>
                                              <a:dgm id="{DD6B5D9A-EE7F-4075-ACA5-9989D4DC1F82}"/>
                                            </p:graphic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2">
                                            <p:graphicEl>
                                              <a:dgm id="{DD6B5D9A-EE7F-4075-ACA5-9989D4DC1F82}"/>
                                            </p:graphicEl>
                                          </p:spTgt>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
                                            <p:graphicEl>
                                              <a:dgm id="{471FFA32-C466-417C-837F-CEB43B4BC9CF}"/>
                                            </p:graphicEl>
                                          </p:spTgt>
                                        </p:tgtEl>
                                        <p:attrNameLst>
                                          <p:attrName>style.visibility</p:attrName>
                                        </p:attrNameLst>
                                      </p:cBhvr>
                                      <p:to>
                                        <p:strVal val="visible"/>
                                      </p:to>
                                    </p:set>
                                    <p:animEffect transition="in" filter="wipe(left)">
                                      <p:cBhvr>
                                        <p:cTn id="68" dur="500"/>
                                        <p:tgtEl>
                                          <p:spTgt spid="2">
                                            <p:graphicEl>
                                              <a:dgm id="{471FFA32-C466-417C-837F-CEB43B4BC9CF}"/>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graphicEl>
                                              <a:dgm id="{EFC1C032-BB6B-4327-8FB3-AC78A76506B7}"/>
                                            </p:graphicEl>
                                          </p:spTgt>
                                        </p:tgtEl>
                                        <p:attrNameLst>
                                          <p:attrName>style.visibility</p:attrName>
                                        </p:attrNameLst>
                                      </p:cBhvr>
                                      <p:to>
                                        <p:strVal val="visible"/>
                                      </p:to>
                                    </p:set>
                                    <p:animEffect transition="in" filter="wipe(left)">
                                      <p:cBhvr>
                                        <p:cTn id="73" dur="500"/>
                                        <p:tgtEl>
                                          <p:spTgt spid="2">
                                            <p:graphicEl>
                                              <a:dgm id="{EFC1C032-BB6B-4327-8FB3-AC78A76506B7}"/>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
                                            <p:graphicEl>
                                              <a:dgm id="{DB2C26DC-721C-414F-A725-5108771EFECA}"/>
                                            </p:graphicEl>
                                          </p:spTgt>
                                        </p:tgtEl>
                                        <p:attrNameLst>
                                          <p:attrName>style.visibility</p:attrName>
                                        </p:attrNameLst>
                                      </p:cBhvr>
                                      <p:to>
                                        <p:strVal val="visible"/>
                                      </p:to>
                                    </p:set>
                                    <p:animEffect transition="in" filter="wipe(left)">
                                      <p:cBhvr>
                                        <p:cTn id="78" dur="500"/>
                                        <p:tgtEl>
                                          <p:spTgt spid="2">
                                            <p:graphicEl>
                                              <a:dgm id="{DB2C26DC-721C-414F-A725-5108771EFEC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
                                            <p:graphicEl>
                                              <a:dgm id="{AA62A8A3-BC74-4365-A875-94B5527A3CAC}"/>
                                            </p:graphicEl>
                                          </p:spTgt>
                                        </p:tgtEl>
                                        <p:attrNameLst>
                                          <p:attrName>style.visibility</p:attrName>
                                        </p:attrNameLst>
                                      </p:cBhvr>
                                      <p:to>
                                        <p:strVal val="visible"/>
                                      </p:to>
                                    </p:set>
                                    <p:animEffect transition="in" filter="wipe(left)">
                                      <p:cBhvr>
                                        <p:cTn id="83" dur="500"/>
                                        <p:tgtEl>
                                          <p:spTgt spid="2">
                                            <p:graphicEl>
                                              <a:dgm id="{AA62A8A3-BC74-4365-A875-94B5527A3C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left)">
                                      <p:cBhvr>
                                        <p:cTn id="9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1" grpId="0" animBg="1"/>
      <p:bldP spid="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F12303F-E746-910E-AE69-916B72D6330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CF5B85-5B0E-AF8C-7A4E-00403DC25EBA}"/>
              </a:ext>
            </a:extLst>
          </p:cNvPr>
          <p:cNvSpPr txBox="1"/>
          <p:nvPr/>
        </p:nvSpPr>
        <p:spPr>
          <a:xfrm>
            <a:off x="0" y="0"/>
            <a:ext cx="12191999" cy="769441"/>
          </a:xfrm>
          <a:prstGeom prst="rect">
            <a:avLst/>
          </a:prstGeom>
          <a:noFill/>
        </p:spPr>
        <p:txBody>
          <a:bodyPr wrap="square">
            <a:spAutoFit/>
          </a:bodyPr>
          <a:lstStyle/>
          <a:p>
            <a:pPr algn="ctr"/>
            <a:r>
              <a:rPr lang="pt-BR"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DESAPONTADU SIRA</a:t>
            </a:r>
            <a:endParaRPr lang="pt-BR" sz="4400" b="1" spc="60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61A8816F-1B72-577C-C18E-79274B0D3F1C}"/>
              </a:ext>
            </a:extLst>
          </p:cNvPr>
          <p:cNvSpPr txBox="1"/>
          <p:nvPr/>
        </p:nvSpPr>
        <p:spPr>
          <a:xfrm>
            <a:off x="800099" y="647997"/>
            <a:ext cx="10591799" cy="369332"/>
          </a:xfrm>
          <a:prstGeom prst="rect">
            <a:avLst/>
          </a:prstGeom>
          <a:noFill/>
        </p:spPr>
        <p:txBody>
          <a:bodyPr wrap="square">
            <a:spAutoFit/>
          </a:bodyPr>
          <a:lstStyle>
            <a:defPPr>
              <a:defRPr lang="es-ES"/>
            </a:defPPr>
            <a:lvl1pPr algn="ctr">
              <a:defRPr b="1">
                <a:solidFill>
                  <a:srgbClr val="931C14"/>
                </a:solidFill>
                <a:effectLst>
                  <a:glow rad="101600">
                    <a:schemeClr val="bg1"/>
                  </a:glow>
                  <a:outerShdw blurRad="38100" dist="38100" dir="2700000" algn="tl">
                    <a:srgbClr val="000000"/>
                  </a:outerShdw>
                </a:effectLst>
                <a:latin typeface="Comic Sans MS" panose="030F0702030302020204" pitchFamily="66" charset="0"/>
              </a:defRPr>
            </a:lvl1pPr>
          </a:lstStyle>
          <a:p>
            <a:r>
              <a:rPr lang="pt-BR" dirty="0">
                <a:solidFill>
                  <a:schemeClr val="accent3">
                    <a:lumMod val="75000"/>
                  </a:schemeClr>
                </a:solidFill>
                <a:effectLst>
                  <a:glow rad="101600">
                    <a:schemeClr val="bg2">
                      <a:lumMod val="20000"/>
                      <a:lumOff val="80000"/>
                    </a:schemeClr>
                  </a:glow>
                  <a:outerShdw blurRad="38100" dist="38100" dir="2700000" algn="tl">
                    <a:srgbClr val="000000"/>
                  </a:outerShdw>
                </a:effectLst>
              </a:rPr>
              <a:t>“Maibe ami hanoin katak Nia mak ema ne’ebe atu hola fali Israel…” </a:t>
            </a:r>
            <a:r>
              <a:rPr lang="pt-BR" noProof="0" dirty="0">
                <a:solidFill>
                  <a:schemeClr val="accent3">
                    <a:lumMod val="75000"/>
                  </a:schemeClr>
                </a:solidFill>
                <a:effectLst>
                  <a:glow rad="101600">
                    <a:schemeClr val="bg2">
                      <a:lumMod val="20000"/>
                      <a:lumOff val="80000"/>
                    </a:schemeClr>
                  </a:glow>
                  <a:outerShdw blurRad="38100" dist="38100" dir="2700000" algn="tl">
                    <a:srgbClr val="000000"/>
                  </a:outerShdw>
                </a:effectLst>
              </a:rPr>
              <a:t>(Lukas 24:21a)</a:t>
            </a:r>
          </a:p>
        </p:txBody>
      </p:sp>
      <p:sp>
        <p:nvSpPr>
          <p:cNvPr id="6" name="CuadroTexto 5">
            <a:extLst>
              <a:ext uri="{FF2B5EF4-FFF2-40B4-BE49-F238E27FC236}">
                <a16:creationId xmlns:a16="http://schemas.microsoft.com/office/drawing/2014/main" id="{604EE60B-747A-FDD5-9D91-05DF246118FA}"/>
              </a:ext>
            </a:extLst>
          </p:cNvPr>
          <p:cNvSpPr txBox="1"/>
          <p:nvPr/>
        </p:nvSpPr>
        <p:spPr>
          <a:xfrm>
            <a:off x="4215865" y="1156504"/>
            <a:ext cx="7976134" cy="646331"/>
          </a:xfrm>
          <a:prstGeom prst="rect">
            <a:avLst/>
          </a:prstGeom>
          <a:noFill/>
        </p:spPr>
        <p:txBody>
          <a:bodyPr wrap="square" rtlCol="0">
            <a:spAutoFit/>
          </a:bodyPr>
          <a:lstStyle/>
          <a:p>
            <a:pPr>
              <a:spcBef>
                <a:spcPts val="600"/>
              </a:spcBef>
            </a:pPr>
            <a:r>
              <a:rPr lang="pt-BR" b="1" dirty="0"/>
              <a:t>Perspetiva: Jezus mak Mesias ne’ebe sei sosa fali Israel. Realidade: Nia mate (Lukas 24:18-21).</a:t>
            </a:r>
            <a:endParaRPr lang="pt-BR" b="1" noProof="0" dirty="0"/>
          </a:p>
        </p:txBody>
      </p:sp>
      <p:graphicFrame>
        <p:nvGraphicFramePr>
          <p:cNvPr id="2" name="Diagrama 1">
            <a:extLst>
              <a:ext uri="{FF2B5EF4-FFF2-40B4-BE49-F238E27FC236}">
                <a16:creationId xmlns:a16="http://schemas.microsoft.com/office/drawing/2014/main" id="{DE88D585-0D3C-4F45-F7FE-1B209035849A}"/>
              </a:ext>
            </a:extLst>
          </p:cNvPr>
          <p:cNvGraphicFramePr/>
          <p:nvPr>
            <p:extLst>
              <p:ext uri="{D42A27DB-BD31-4B8C-83A1-F6EECF244321}">
                <p14:modId xmlns:p14="http://schemas.microsoft.com/office/powerpoint/2010/main" val="346162422"/>
              </p:ext>
            </p:extLst>
          </p:nvPr>
        </p:nvGraphicFramePr>
        <p:xfrm>
          <a:off x="6144125" y="4126405"/>
          <a:ext cx="5932962"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B5723698-4C0E-D2BF-0E73-E6B995F49D0E}"/>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p:blipFill>
        <p:spPr>
          <a:xfrm>
            <a:off x="163040" y="4126402"/>
            <a:ext cx="1974506" cy="2592349"/>
          </a:xfrm>
          <a:prstGeom prst="snip2DiagRect">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2757F347-C611-400A-96B9-598A4858A6C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52713" y="4126402"/>
            <a:ext cx="1733550" cy="2600325"/>
          </a:xfrm>
          <a:prstGeom prst="snip2DiagRect">
            <a:avLst>
              <a:gd name="adj1" fmla="val 18323"/>
              <a:gd name="adj2" fmla="val 16667"/>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04452A9-3B75-7FFD-2DB0-1BAE0EF9B10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101430" y="4126402"/>
            <a:ext cx="1941109" cy="2588954"/>
          </a:xfrm>
          <a:prstGeom prst="snip2DiagRect">
            <a:avLst>
              <a:gd name="adj1" fmla="val 13388"/>
              <a:gd name="adj2" fmla="val 0"/>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E090523-84F2-6D32-CEB0-F1D1C29F7A3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163040" y="1327560"/>
            <a:ext cx="1974506" cy="2588953"/>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88B3382-6AB3-BAE7-05D2-305861A30E5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252713" y="1327559"/>
            <a:ext cx="1725970" cy="2588955"/>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38ED4DDD-0647-025D-9ADB-23283231B031}"/>
              </a:ext>
            </a:extLst>
          </p:cNvPr>
          <p:cNvSpPr txBox="1"/>
          <p:nvPr/>
        </p:nvSpPr>
        <p:spPr>
          <a:xfrm>
            <a:off x="4215865" y="2507321"/>
            <a:ext cx="7976134" cy="1200329"/>
          </a:xfrm>
          <a:prstGeom prst="rect">
            <a:avLst/>
          </a:prstGeom>
          <a:noFill/>
        </p:spPr>
        <p:txBody>
          <a:bodyPr wrap="square">
            <a:spAutoFit/>
          </a:bodyPr>
          <a:lstStyle/>
          <a:p>
            <a:pPr lvl="0">
              <a:spcBef>
                <a:spcPts val="600"/>
              </a:spcBef>
              <a:defRPr/>
            </a:pPr>
            <a:r>
              <a:rPr lang="pt-BR" b="1" dirty="0">
                <a:solidFill>
                  <a:prstClr val="black"/>
                </a:solidFill>
              </a:rPr>
              <a:t>Ho pasiensia, Jezus ajuda sira atu hetan fali esperansa. Ikus mai, "sira nia matan nakloke" (Lukas 24:31), no sira halai atu fo korajen ba sira ne’ebe sei deziludidu (Lukas 24:32-35; 2 Korinto 1:4). Saida mak ita bele aprende husi sira nia esperiensia?</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4" name="CuadroTexto 13">
            <a:extLst>
              <a:ext uri="{FF2B5EF4-FFF2-40B4-BE49-F238E27FC236}">
                <a16:creationId xmlns:a16="http://schemas.microsoft.com/office/drawing/2014/main" id="{50447BE2-2ACA-1101-CF3C-1A6C35F22F9B}"/>
              </a:ext>
            </a:extLst>
          </p:cNvPr>
          <p:cNvSpPr txBox="1"/>
          <p:nvPr/>
        </p:nvSpPr>
        <p:spPr>
          <a:xfrm>
            <a:off x="4215864" y="1838208"/>
            <a:ext cx="7976135" cy="646331"/>
          </a:xfrm>
          <a:prstGeom prst="rect">
            <a:avLst/>
          </a:prstGeom>
          <a:noFill/>
        </p:spPr>
        <p:txBody>
          <a:bodyPr wrap="square">
            <a:spAutoFit/>
          </a:bodyPr>
          <a:lstStyle/>
          <a:p>
            <a:pPr lvl="0">
              <a:spcBef>
                <a:spcPts val="600"/>
              </a:spcBef>
              <a:defRPr/>
            </a:pPr>
            <a:r>
              <a:rPr lang="pt-BR" b="1" dirty="0">
                <a:solidFill>
                  <a:prstClr val="black"/>
                </a:solidFill>
              </a:rPr>
              <a:t>Sira nia deziluzaun boot tebes to’o sira la bele simu maski evidensia klaru liu kona ba Jezus nia moris hias (Lukas 24:22-24).</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240787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900" decel="100000" fill="hold"/>
                                        <p:tgtEl>
                                          <p:spTgt spid="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500"/>
                                        <p:tgtEl>
                                          <p:spTgt spid="10"/>
                                        </p:tgtEl>
                                      </p:cBhvr>
                                    </p:animEffect>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
                                            <p:graphicEl>
                                              <a:dgm id="{CFBE8CF2-21ED-4925-8847-C3F74C036E4B}"/>
                                            </p:graphicEl>
                                          </p:spTgt>
                                        </p:tgtEl>
                                        <p:attrNameLst>
                                          <p:attrName>style.visibility</p:attrName>
                                        </p:attrNameLst>
                                      </p:cBhvr>
                                      <p:to>
                                        <p:strVal val="visible"/>
                                      </p:to>
                                    </p:set>
                                    <p:animEffect transition="in" filter="wipe(left)">
                                      <p:cBhvr>
                                        <p:cTn id="63" dur="500"/>
                                        <p:tgtEl>
                                          <p:spTgt spid="2">
                                            <p:graphicEl>
                                              <a:dgm id="{CFBE8CF2-21ED-4925-8847-C3F74C036E4B}"/>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graphicEl>
                                              <a:dgm id="{FF9425AC-05DF-490E-9695-C17AEF767999}"/>
                                            </p:graphicEl>
                                          </p:spTgt>
                                        </p:tgtEl>
                                        <p:attrNameLst>
                                          <p:attrName>style.visibility</p:attrName>
                                        </p:attrNameLst>
                                      </p:cBhvr>
                                      <p:to>
                                        <p:strVal val="visible"/>
                                      </p:to>
                                    </p:set>
                                    <p:animEffect transition="in" filter="wipe(left)">
                                      <p:cBhvr>
                                        <p:cTn id="67" dur="500"/>
                                        <p:tgtEl>
                                          <p:spTgt spid="2">
                                            <p:graphicEl>
                                              <a:dgm id="{FF9425AC-05DF-490E-9695-C17AEF767999}"/>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6CD59F4B-73AC-418D-8BBE-BD46978D41F2}"/>
                                            </p:graphicEl>
                                          </p:spTgt>
                                        </p:tgtEl>
                                        <p:attrNameLst>
                                          <p:attrName>style.visibility</p:attrName>
                                        </p:attrNameLst>
                                      </p:cBhvr>
                                      <p:to>
                                        <p:strVal val="visible"/>
                                      </p:to>
                                    </p:set>
                                    <p:animEffect transition="in" filter="wipe(left)">
                                      <p:cBhvr>
                                        <p:cTn id="72" dur="500"/>
                                        <p:tgtEl>
                                          <p:spTgt spid="2">
                                            <p:graphicEl>
                                              <a:dgm id="{6CD59F4B-73AC-418D-8BBE-BD46978D41F2}"/>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graphicEl>
                                              <a:dgm id="{4C4F7140-0CDC-4A53-B3C0-91163AC1C41F}"/>
                                            </p:graphicEl>
                                          </p:spTgt>
                                        </p:tgtEl>
                                        <p:attrNameLst>
                                          <p:attrName>style.visibility</p:attrName>
                                        </p:attrNameLst>
                                      </p:cBhvr>
                                      <p:to>
                                        <p:strVal val="visible"/>
                                      </p:to>
                                    </p:set>
                                    <p:animEffect transition="in" filter="wipe(left)">
                                      <p:cBhvr>
                                        <p:cTn id="76" dur="500"/>
                                        <p:tgtEl>
                                          <p:spTgt spid="2">
                                            <p:graphicEl>
                                              <a:dgm id="{4C4F7140-0CDC-4A53-B3C0-91163AC1C41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4379F12-C4FA-4063-8596-A6026C0A3BE2}"/>
                                            </p:graphicEl>
                                          </p:spTgt>
                                        </p:tgtEl>
                                        <p:attrNameLst>
                                          <p:attrName>style.visibility</p:attrName>
                                        </p:attrNameLst>
                                      </p:cBhvr>
                                      <p:to>
                                        <p:strVal val="visible"/>
                                      </p:to>
                                    </p:set>
                                    <p:animEffect transition="in" filter="wipe(left)">
                                      <p:cBhvr>
                                        <p:cTn id="81" dur="500"/>
                                        <p:tgtEl>
                                          <p:spTgt spid="2">
                                            <p:graphicEl>
                                              <a:dgm id="{04379F12-C4FA-4063-8596-A6026C0A3BE2}"/>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graphicEl>
                                              <a:dgm id="{31D11208-1789-4700-BBF0-1C92430BC7F6}"/>
                                            </p:graphicEl>
                                          </p:spTgt>
                                        </p:tgtEl>
                                        <p:attrNameLst>
                                          <p:attrName>style.visibility</p:attrName>
                                        </p:attrNameLst>
                                      </p:cBhvr>
                                      <p:to>
                                        <p:strVal val="visible"/>
                                      </p:to>
                                    </p:set>
                                    <p:animEffect transition="in" filter="wipe(left)">
                                      <p:cBhvr>
                                        <p:cTn id="85" dur="500"/>
                                        <p:tgtEl>
                                          <p:spTgt spid="2">
                                            <p:graphicEl>
                                              <a:dgm id="{31D11208-1789-4700-BBF0-1C92430BC7F6}"/>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graphicEl>
                                              <a:dgm id="{7225EFE8-DE64-4B82-99D0-278C52B0E479}"/>
                                            </p:graphicEl>
                                          </p:spTgt>
                                        </p:tgtEl>
                                        <p:attrNameLst>
                                          <p:attrName>style.visibility</p:attrName>
                                        </p:attrNameLst>
                                      </p:cBhvr>
                                      <p:to>
                                        <p:strVal val="visible"/>
                                      </p:to>
                                    </p:set>
                                    <p:animEffect transition="in" filter="wipe(left)">
                                      <p:cBhvr>
                                        <p:cTn id="90" dur="500"/>
                                        <p:tgtEl>
                                          <p:spTgt spid="2">
                                            <p:graphicEl>
                                              <a:dgm id="{7225EFE8-DE64-4B82-99D0-278C52B0E479}"/>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BF170935-0F63-45F7-BDA8-C654BBEC5DD9}"/>
                                            </p:graphicEl>
                                          </p:spTgt>
                                        </p:tgtEl>
                                        <p:attrNameLst>
                                          <p:attrName>style.visibility</p:attrName>
                                        </p:attrNameLst>
                                      </p:cBhvr>
                                      <p:to>
                                        <p:strVal val="visible"/>
                                      </p:to>
                                    </p:set>
                                    <p:animEffect transition="in" filter="wipe(left)">
                                      <p:cBhvr>
                                        <p:cTn id="94" dur="500"/>
                                        <p:tgtEl>
                                          <p:spTgt spid="2">
                                            <p:graphicEl>
                                              <a:dgm id="{BF170935-0F63-45F7-BDA8-C654BBEC5DD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B372B91-1B53-51BC-DD17-E0FC7330EA2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0D92EF-5232-ABDD-86BD-02462B4AE1B9}"/>
              </a:ext>
            </a:extLst>
          </p:cNvPr>
          <p:cNvSpPr txBox="1"/>
          <p:nvPr/>
        </p:nvSpPr>
        <p:spPr>
          <a:xfrm>
            <a:off x="0" y="0"/>
            <a:ext cx="12191999" cy="830997"/>
          </a:xfrm>
          <a:prstGeom prst="rect">
            <a:avLst/>
          </a:prstGeom>
          <a:noFill/>
        </p:spPr>
        <p:txBody>
          <a:bodyPr wrap="square">
            <a:spAutoFit/>
          </a:bodyPr>
          <a:lstStyle/>
          <a:p>
            <a:pPr algn="ctr"/>
            <a:r>
              <a:rPr lang="pt-BR" sz="4800" b="1" spc="600" noProof="0" dirty="0">
                <a:ln w="6600">
                  <a:solidFill>
                    <a:schemeClr val="accent2"/>
                  </a:solidFill>
                  <a:prstDash val="solid"/>
                </a:ln>
                <a:solidFill>
                  <a:srgbClr val="FFFFFF"/>
                </a:solidFill>
                <a:effectLst>
                  <a:outerShdw dist="38100" dir="2700000" algn="tl" rotWithShape="0">
                    <a:schemeClr val="accent2"/>
                  </a:outerShdw>
                </a:effectLst>
              </a:rPr>
              <a:t>HATEKE BA JEZUS</a:t>
            </a:r>
          </a:p>
        </p:txBody>
      </p:sp>
      <p:sp>
        <p:nvSpPr>
          <p:cNvPr id="5" name="CuadroTexto 4">
            <a:extLst>
              <a:ext uri="{FF2B5EF4-FFF2-40B4-BE49-F238E27FC236}">
                <a16:creationId xmlns:a16="http://schemas.microsoft.com/office/drawing/2014/main" id="{0AB7CEA8-64EA-E021-495C-97BBA76A50D6}"/>
              </a:ext>
            </a:extLst>
          </p:cNvPr>
          <p:cNvSpPr txBox="1"/>
          <p:nvPr/>
        </p:nvSpPr>
        <p:spPr>
          <a:xfrm>
            <a:off x="800099" y="676872"/>
            <a:ext cx="10591799" cy="646331"/>
          </a:xfrm>
          <a:prstGeom prst="rect">
            <a:avLst/>
          </a:prstGeom>
          <a:noFill/>
        </p:spPr>
        <p:txBody>
          <a:bodyPr wrap="square">
            <a:spAutoFit/>
          </a:bodyPr>
          <a:lstStyle/>
          <a:p>
            <a:pPr algn="ctr"/>
            <a:r>
              <a:rPr lang="pt-BR"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“Tamba hau hanoin katak ita labele kompara terus ita tempu agora ho gloria ne’ebe ita sei haree aban bairua” </a:t>
            </a:r>
            <a:r>
              <a:rPr lang="pt-BR" sz="1400" b="1" noProof="0"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(Roma 8:18)</a:t>
            </a:r>
            <a:endParaRPr lang="pt-BR" b="1" noProof="0"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2" name="CuadroTexto 1">
            <a:extLst>
              <a:ext uri="{FF2B5EF4-FFF2-40B4-BE49-F238E27FC236}">
                <a16:creationId xmlns:a16="http://schemas.microsoft.com/office/drawing/2014/main" id="{04201F29-8EC7-F540-7DC7-5219AD752E3D}"/>
              </a:ext>
            </a:extLst>
          </p:cNvPr>
          <p:cNvSpPr txBox="1"/>
          <p:nvPr/>
        </p:nvSpPr>
        <p:spPr>
          <a:xfrm>
            <a:off x="220124" y="1447255"/>
            <a:ext cx="3590225" cy="1200329"/>
          </a:xfrm>
          <a:prstGeom prst="rect">
            <a:avLst/>
          </a:prstGeom>
          <a:noFill/>
        </p:spPr>
        <p:txBody>
          <a:bodyPr wrap="square" rtlCol="0">
            <a:spAutoFit/>
          </a:bodyPr>
          <a:lstStyle/>
          <a:p>
            <a:pPr>
              <a:spcBef>
                <a:spcPts val="600"/>
              </a:spcBef>
            </a:pPr>
            <a:r>
              <a:rPr lang="pt-BR" b="1" dirty="0"/>
              <a:t>Bainhira Ellen G. White iha dezesperu maka'as, nia iha vizaun ida iha ne’ebe nia haree Jezus.</a:t>
            </a:r>
            <a:endParaRPr lang="pt-BR" b="1" noProof="0" dirty="0"/>
          </a:p>
        </p:txBody>
      </p:sp>
      <p:pic>
        <p:nvPicPr>
          <p:cNvPr id="11" name="Imagen 10">
            <a:extLst>
              <a:ext uri="{FF2B5EF4-FFF2-40B4-BE49-F238E27FC236}">
                <a16:creationId xmlns:a16="http://schemas.microsoft.com/office/drawing/2014/main" id="{79ACF09F-5D02-4EE5-841F-7AB93624E6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3975234" y="1455466"/>
            <a:ext cx="8075595" cy="5298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FB3ED2D4-D1C7-9EEE-D667-92311BD57473}"/>
              </a:ext>
            </a:extLst>
          </p:cNvPr>
          <p:cNvSpPr txBox="1"/>
          <p:nvPr/>
        </p:nvSpPr>
        <p:spPr>
          <a:xfrm>
            <a:off x="220124" y="5694572"/>
            <a:ext cx="3755110" cy="923330"/>
          </a:xfrm>
          <a:prstGeom prst="rect">
            <a:avLst/>
          </a:prstGeom>
          <a:noFill/>
        </p:spPr>
        <p:txBody>
          <a:bodyPr wrap="square">
            <a:spAutoFit/>
          </a:bodyPr>
          <a:lstStyle/>
          <a:p>
            <a:pPr lvl="0">
              <a:spcBef>
                <a:spcPts val="600"/>
              </a:spcBef>
              <a:defRPr/>
            </a:pPr>
            <a:r>
              <a:rPr lang="pt-BR" b="1" dirty="0">
                <a:solidFill>
                  <a:prstClr val="black"/>
                </a:solidFill>
              </a:rPr>
              <a:t>Mehi ida ne’e fo halo nia hetan  esperansa no fiar, no serteza katak nia bele fiar iha Maromak.</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8" name="CuadroTexto 7">
            <a:extLst>
              <a:ext uri="{FF2B5EF4-FFF2-40B4-BE49-F238E27FC236}">
                <a16:creationId xmlns:a16="http://schemas.microsoft.com/office/drawing/2014/main" id="{E8512112-DE5A-B94A-DCBC-028A2D546707}"/>
              </a:ext>
            </a:extLst>
          </p:cNvPr>
          <p:cNvSpPr txBox="1"/>
          <p:nvPr/>
        </p:nvSpPr>
        <p:spPr>
          <a:xfrm>
            <a:off x="220124" y="4511768"/>
            <a:ext cx="3755110" cy="923330"/>
          </a:xfrm>
          <a:prstGeom prst="rect">
            <a:avLst/>
          </a:prstGeom>
          <a:noFill/>
        </p:spPr>
        <p:txBody>
          <a:bodyPr wrap="square">
            <a:spAutoFit/>
          </a:bodyPr>
          <a:lstStyle/>
          <a:p>
            <a:pPr lvl="0">
              <a:spcBef>
                <a:spcPts val="600"/>
              </a:spcBef>
              <a:defRPr/>
            </a:pPr>
            <a:r>
              <a:rPr lang="pt-BR" b="1" dirty="0">
                <a:solidFill>
                  <a:prstClr val="black"/>
                </a:solidFill>
              </a:rPr>
              <a:t>Nia haree senáriu gloriozu sira, no parese hanesan nia hetan ona seguransa no dame lalehan nian.</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
        <p:nvSpPr>
          <p:cNvPr id="10" name="CuadroTexto 9">
            <a:extLst>
              <a:ext uri="{FF2B5EF4-FFF2-40B4-BE49-F238E27FC236}">
                <a16:creationId xmlns:a16="http://schemas.microsoft.com/office/drawing/2014/main" id="{95081AAA-5FC2-1490-440D-C73E94D3697C}"/>
              </a:ext>
            </a:extLst>
          </p:cNvPr>
          <p:cNvSpPr txBox="1"/>
          <p:nvPr/>
        </p:nvSpPr>
        <p:spPr>
          <a:xfrm>
            <a:off x="220124" y="2806241"/>
            <a:ext cx="3755110" cy="1477328"/>
          </a:xfrm>
          <a:prstGeom prst="rect">
            <a:avLst/>
          </a:prstGeom>
          <a:noFill/>
        </p:spPr>
        <p:txBody>
          <a:bodyPr wrap="square">
            <a:spAutoFit/>
          </a:bodyPr>
          <a:lstStyle/>
          <a:p>
            <a:pPr lvl="0">
              <a:spcBef>
                <a:spcPts val="600"/>
              </a:spcBef>
              <a:defRPr/>
            </a:pPr>
            <a:r>
              <a:rPr lang="pt-BR" b="1" dirty="0">
                <a:solidFill>
                  <a:prstClr val="black"/>
                </a:solidFill>
              </a:rPr>
              <a:t>Ellen G. White komprende katak Nai komprende buat hotu ne’ebe akontese. Jezus tau nia liman iha Ellen G. White nia ulun nodehan: "Keta tauk."</a:t>
            </a:r>
            <a:endParaRPr kumimoji="0" lang="pt-BR" b="1" i="0" u="none" strike="noStrike" kern="1200" cap="none" spc="0" normalizeH="0" baseline="0" noProof="0" dirty="0">
              <a:ln>
                <a:noFill/>
              </a:ln>
              <a:solidFill>
                <a:prstClr val="black"/>
              </a:solidFill>
              <a:effectLst/>
              <a:uLnTx/>
              <a:uFillTx/>
              <a:latin typeface="Aptos" panose="02110004020202020204"/>
            </a:endParaRPr>
          </a:p>
        </p:txBody>
      </p:sp>
    </p:spTree>
    <p:extLst>
      <p:ext uri="{BB962C8B-B14F-4D97-AF65-F5344CB8AC3E}">
        <p14:creationId xmlns:p14="http://schemas.microsoft.com/office/powerpoint/2010/main" val="327367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A1DDB89-8DF8-7804-1040-93ECAB09D9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6574055" y="2411164"/>
            <a:ext cx="5271038" cy="2924819"/>
          </a:xfrm>
          <a:custGeom>
            <a:avLst/>
            <a:gdLst>
              <a:gd name="csX0" fmla="*/ 0 w 5271038"/>
              <a:gd name="csY0" fmla="*/ 0 h 2924819"/>
              <a:gd name="csX1" fmla="*/ 585671 w 5271038"/>
              <a:gd name="csY1" fmla="*/ 0 h 2924819"/>
              <a:gd name="csX2" fmla="*/ 1065921 w 5271038"/>
              <a:gd name="csY2" fmla="*/ 0 h 2924819"/>
              <a:gd name="csX3" fmla="*/ 1757013 w 5271038"/>
              <a:gd name="csY3" fmla="*/ 0 h 2924819"/>
              <a:gd name="csX4" fmla="*/ 2237263 w 5271038"/>
              <a:gd name="csY4" fmla="*/ 0 h 2924819"/>
              <a:gd name="csX5" fmla="*/ 2717513 w 5271038"/>
              <a:gd name="csY5" fmla="*/ 0 h 2924819"/>
              <a:gd name="csX6" fmla="*/ 3355894 w 5271038"/>
              <a:gd name="csY6" fmla="*/ 0 h 2924819"/>
              <a:gd name="csX7" fmla="*/ 3783434 w 5271038"/>
              <a:gd name="csY7" fmla="*/ 0 h 2924819"/>
              <a:gd name="csX8" fmla="*/ 4210974 w 5271038"/>
              <a:gd name="csY8" fmla="*/ 0 h 2924819"/>
              <a:gd name="csX9" fmla="*/ 5271038 w 5271038"/>
              <a:gd name="csY9" fmla="*/ 0 h 2924819"/>
              <a:gd name="csX10" fmla="*/ 5271038 w 5271038"/>
              <a:gd name="csY10" fmla="*/ 614212 h 2924819"/>
              <a:gd name="csX11" fmla="*/ 5271038 w 5271038"/>
              <a:gd name="csY11" fmla="*/ 1257672 h 2924819"/>
              <a:gd name="csX12" fmla="*/ 5271038 w 5271038"/>
              <a:gd name="csY12" fmla="*/ 1813388 h 2924819"/>
              <a:gd name="csX13" fmla="*/ 5271038 w 5271038"/>
              <a:gd name="csY13" fmla="*/ 2339855 h 2924819"/>
              <a:gd name="csX14" fmla="*/ 5271038 w 5271038"/>
              <a:gd name="csY14" fmla="*/ 2924819 h 2924819"/>
              <a:gd name="csX15" fmla="*/ 4843498 w 5271038"/>
              <a:gd name="csY15" fmla="*/ 2924819 h 2924819"/>
              <a:gd name="csX16" fmla="*/ 4310538 w 5271038"/>
              <a:gd name="csY16" fmla="*/ 2924819 h 2924819"/>
              <a:gd name="csX17" fmla="*/ 3672156 w 5271038"/>
              <a:gd name="csY17" fmla="*/ 2924819 h 2924819"/>
              <a:gd name="csX18" fmla="*/ 2981065 w 5271038"/>
              <a:gd name="csY18" fmla="*/ 2924819 h 2924819"/>
              <a:gd name="csX19" fmla="*/ 2342684 w 5271038"/>
              <a:gd name="csY19" fmla="*/ 2924819 h 2924819"/>
              <a:gd name="csX20" fmla="*/ 1809723 w 5271038"/>
              <a:gd name="csY20" fmla="*/ 2924819 h 2924819"/>
              <a:gd name="csX21" fmla="*/ 1224052 w 5271038"/>
              <a:gd name="csY21" fmla="*/ 2924819 h 2924819"/>
              <a:gd name="csX22" fmla="*/ 532961 w 5271038"/>
              <a:gd name="csY22" fmla="*/ 2924819 h 2924819"/>
              <a:gd name="csX23" fmla="*/ 0 w 5271038"/>
              <a:gd name="csY23" fmla="*/ 2924819 h 2924819"/>
              <a:gd name="csX24" fmla="*/ 0 w 5271038"/>
              <a:gd name="csY24" fmla="*/ 2281359 h 2924819"/>
              <a:gd name="csX25" fmla="*/ 0 w 5271038"/>
              <a:gd name="csY25" fmla="*/ 1725643 h 2924819"/>
              <a:gd name="csX26" fmla="*/ 0 w 5271038"/>
              <a:gd name="csY26" fmla="*/ 1228424 h 2924819"/>
              <a:gd name="csX27" fmla="*/ 0 w 5271038"/>
              <a:gd name="csY27" fmla="*/ 731205 h 2924819"/>
              <a:gd name="csX28" fmla="*/ 0 w 5271038"/>
              <a:gd name="csY28" fmla="*/ 0 h 2924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271038" h="2924819" fill="none" extrusionOk="0">
                <a:moveTo>
                  <a:pt x="0" y="0"/>
                </a:moveTo>
                <a:cubicBezTo>
                  <a:pt x="289337" y="-5976"/>
                  <a:pt x="326865" y="41722"/>
                  <a:pt x="585671" y="0"/>
                </a:cubicBezTo>
                <a:cubicBezTo>
                  <a:pt x="844477" y="-41722"/>
                  <a:pt x="968789" y="44136"/>
                  <a:pt x="1065921" y="0"/>
                </a:cubicBezTo>
                <a:cubicBezTo>
                  <a:pt x="1163053" y="-44136"/>
                  <a:pt x="1561879" y="44005"/>
                  <a:pt x="1757013" y="0"/>
                </a:cubicBezTo>
                <a:cubicBezTo>
                  <a:pt x="1952147" y="-44005"/>
                  <a:pt x="2006422" y="17724"/>
                  <a:pt x="2237263" y="0"/>
                </a:cubicBezTo>
                <a:cubicBezTo>
                  <a:pt x="2468104" y="-17724"/>
                  <a:pt x="2498941" y="45737"/>
                  <a:pt x="2717513" y="0"/>
                </a:cubicBezTo>
                <a:cubicBezTo>
                  <a:pt x="2936085" y="-45737"/>
                  <a:pt x="3185716" y="75534"/>
                  <a:pt x="3355894" y="0"/>
                </a:cubicBezTo>
                <a:cubicBezTo>
                  <a:pt x="3526072" y="-75534"/>
                  <a:pt x="3577820" y="50461"/>
                  <a:pt x="3783434" y="0"/>
                </a:cubicBezTo>
                <a:cubicBezTo>
                  <a:pt x="3989048" y="-50461"/>
                  <a:pt x="4043325" y="5770"/>
                  <a:pt x="4210974" y="0"/>
                </a:cubicBezTo>
                <a:cubicBezTo>
                  <a:pt x="4378623" y="-5770"/>
                  <a:pt x="4878917" y="1383"/>
                  <a:pt x="5271038" y="0"/>
                </a:cubicBezTo>
                <a:cubicBezTo>
                  <a:pt x="5275517" y="196434"/>
                  <a:pt x="5262566" y="397233"/>
                  <a:pt x="5271038" y="614212"/>
                </a:cubicBezTo>
                <a:cubicBezTo>
                  <a:pt x="5279510" y="831191"/>
                  <a:pt x="5231858" y="988262"/>
                  <a:pt x="5271038" y="1257672"/>
                </a:cubicBezTo>
                <a:cubicBezTo>
                  <a:pt x="5310218" y="1527082"/>
                  <a:pt x="5239107" y="1543753"/>
                  <a:pt x="5271038" y="1813388"/>
                </a:cubicBezTo>
                <a:cubicBezTo>
                  <a:pt x="5302969" y="2083023"/>
                  <a:pt x="5243289" y="2139091"/>
                  <a:pt x="5271038" y="2339855"/>
                </a:cubicBezTo>
                <a:cubicBezTo>
                  <a:pt x="5298787" y="2540619"/>
                  <a:pt x="5231965" y="2636100"/>
                  <a:pt x="5271038" y="2924819"/>
                </a:cubicBezTo>
                <a:cubicBezTo>
                  <a:pt x="5075741" y="2949416"/>
                  <a:pt x="5037757" y="2880577"/>
                  <a:pt x="4843498" y="2924819"/>
                </a:cubicBezTo>
                <a:cubicBezTo>
                  <a:pt x="4649239" y="2969061"/>
                  <a:pt x="4540395" y="2903281"/>
                  <a:pt x="4310538" y="2924819"/>
                </a:cubicBezTo>
                <a:cubicBezTo>
                  <a:pt x="4080681" y="2946357"/>
                  <a:pt x="3880710" y="2914415"/>
                  <a:pt x="3672156" y="2924819"/>
                </a:cubicBezTo>
                <a:cubicBezTo>
                  <a:pt x="3463602" y="2935223"/>
                  <a:pt x="3237490" y="2849839"/>
                  <a:pt x="2981065" y="2924819"/>
                </a:cubicBezTo>
                <a:cubicBezTo>
                  <a:pt x="2724640" y="2999799"/>
                  <a:pt x="2604042" y="2859174"/>
                  <a:pt x="2342684" y="2924819"/>
                </a:cubicBezTo>
                <a:cubicBezTo>
                  <a:pt x="2081326" y="2990464"/>
                  <a:pt x="1998436" y="2866503"/>
                  <a:pt x="1809723" y="2924819"/>
                </a:cubicBezTo>
                <a:cubicBezTo>
                  <a:pt x="1621010" y="2983135"/>
                  <a:pt x="1513658" y="2886949"/>
                  <a:pt x="1224052" y="2924819"/>
                </a:cubicBezTo>
                <a:cubicBezTo>
                  <a:pt x="934446" y="2962689"/>
                  <a:pt x="723128" y="2912142"/>
                  <a:pt x="532961" y="2924819"/>
                </a:cubicBezTo>
                <a:cubicBezTo>
                  <a:pt x="342794" y="2937496"/>
                  <a:pt x="115009" y="2919012"/>
                  <a:pt x="0" y="2924819"/>
                </a:cubicBezTo>
                <a:cubicBezTo>
                  <a:pt x="-60254" y="2695908"/>
                  <a:pt x="11738" y="2543850"/>
                  <a:pt x="0" y="2281359"/>
                </a:cubicBezTo>
                <a:cubicBezTo>
                  <a:pt x="-11738" y="2018868"/>
                  <a:pt x="13253" y="1948786"/>
                  <a:pt x="0" y="1725643"/>
                </a:cubicBezTo>
                <a:cubicBezTo>
                  <a:pt x="-13253" y="1502500"/>
                  <a:pt x="8946" y="1399414"/>
                  <a:pt x="0" y="1228424"/>
                </a:cubicBezTo>
                <a:cubicBezTo>
                  <a:pt x="-8946" y="1057434"/>
                  <a:pt x="46478" y="923574"/>
                  <a:pt x="0" y="731205"/>
                </a:cubicBezTo>
                <a:cubicBezTo>
                  <a:pt x="-46478" y="538836"/>
                  <a:pt x="36668" y="173105"/>
                  <a:pt x="0" y="0"/>
                </a:cubicBezTo>
                <a:close/>
              </a:path>
              <a:path w="5271038" h="2924819" stroke="0" extrusionOk="0">
                <a:moveTo>
                  <a:pt x="0" y="0"/>
                </a:moveTo>
                <a:cubicBezTo>
                  <a:pt x="267638" y="-51005"/>
                  <a:pt x="416678" y="70062"/>
                  <a:pt x="585671" y="0"/>
                </a:cubicBezTo>
                <a:cubicBezTo>
                  <a:pt x="754664" y="-70062"/>
                  <a:pt x="858944" y="54508"/>
                  <a:pt x="1065921" y="0"/>
                </a:cubicBezTo>
                <a:cubicBezTo>
                  <a:pt x="1272898" y="-54508"/>
                  <a:pt x="1460061" y="5231"/>
                  <a:pt x="1598882" y="0"/>
                </a:cubicBezTo>
                <a:cubicBezTo>
                  <a:pt x="1737703" y="-5231"/>
                  <a:pt x="1975967" y="56530"/>
                  <a:pt x="2131842" y="0"/>
                </a:cubicBezTo>
                <a:cubicBezTo>
                  <a:pt x="2287717" y="-56530"/>
                  <a:pt x="2508068" y="8613"/>
                  <a:pt x="2770223" y="0"/>
                </a:cubicBezTo>
                <a:cubicBezTo>
                  <a:pt x="3032378" y="-8613"/>
                  <a:pt x="3110811" y="7078"/>
                  <a:pt x="3197763" y="0"/>
                </a:cubicBezTo>
                <a:cubicBezTo>
                  <a:pt x="3284715" y="-7078"/>
                  <a:pt x="3569577" y="11997"/>
                  <a:pt x="3783434" y="0"/>
                </a:cubicBezTo>
                <a:cubicBezTo>
                  <a:pt x="3997291" y="-11997"/>
                  <a:pt x="4083217" y="42772"/>
                  <a:pt x="4316394" y="0"/>
                </a:cubicBezTo>
                <a:cubicBezTo>
                  <a:pt x="4549571" y="-42772"/>
                  <a:pt x="5056447" y="73513"/>
                  <a:pt x="5271038" y="0"/>
                </a:cubicBezTo>
                <a:cubicBezTo>
                  <a:pt x="5308254" y="192210"/>
                  <a:pt x="5224266" y="274612"/>
                  <a:pt x="5271038" y="497219"/>
                </a:cubicBezTo>
                <a:cubicBezTo>
                  <a:pt x="5317810" y="719826"/>
                  <a:pt x="5264940" y="799864"/>
                  <a:pt x="5271038" y="1023687"/>
                </a:cubicBezTo>
                <a:cubicBezTo>
                  <a:pt x="5277136" y="1247510"/>
                  <a:pt x="5230912" y="1345858"/>
                  <a:pt x="5271038" y="1579402"/>
                </a:cubicBezTo>
                <a:cubicBezTo>
                  <a:pt x="5311164" y="1812946"/>
                  <a:pt x="5251885" y="2013891"/>
                  <a:pt x="5271038" y="2164366"/>
                </a:cubicBezTo>
                <a:cubicBezTo>
                  <a:pt x="5290191" y="2314841"/>
                  <a:pt x="5200352" y="2631652"/>
                  <a:pt x="5271038" y="2924819"/>
                </a:cubicBezTo>
                <a:cubicBezTo>
                  <a:pt x="5107914" y="2947747"/>
                  <a:pt x="4806529" y="2892118"/>
                  <a:pt x="4685367" y="2924819"/>
                </a:cubicBezTo>
                <a:cubicBezTo>
                  <a:pt x="4564205" y="2957520"/>
                  <a:pt x="4427617" y="2894886"/>
                  <a:pt x="4205117" y="2924819"/>
                </a:cubicBezTo>
                <a:cubicBezTo>
                  <a:pt x="3982617" y="2954752"/>
                  <a:pt x="3860015" y="2904861"/>
                  <a:pt x="3672156" y="2924819"/>
                </a:cubicBezTo>
                <a:cubicBezTo>
                  <a:pt x="3484297" y="2944777"/>
                  <a:pt x="3240249" y="2906645"/>
                  <a:pt x="3033775" y="2924819"/>
                </a:cubicBezTo>
                <a:cubicBezTo>
                  <a:pt x="2827301" y="2942993"/>
                  <a:pt x="2681902" y="2882488"/>
                  <a:pt x="2342684" y="2924819"/>
                </a:cubicBezTo>
                <a:cubicBezTo>
                  <a:pt x="2003466" y="2967150"/>
                  <a:pt x="2097579" y="2898062"/>
                  <a:pt x="1915144" y="2924819"/>
                </a:cubicBezTo>
                <a:cubicBezTo>
                  <a:pt x="1732709" y="2951576"/>
                  <a:pt x="1362287" y="2844252"/>
                  <a:pt x="1224052" y="2924819"/>
                </a:cubicBezTo>
                <a:cubicBezTo>
                  <a:pt x="1085817" y="3005386"/>
                  <a:pt x="713375" y="2915803"/>
                  <a:pt x="532961" y="2924819"/>
                </a:cubicBezTo>
                <a:cubicBezTo>
                  <a:pt x="352547" y="2933835"/>
                  <a:pt x="244843" y="2877864"/>
                  <a:pt x="0" y="2924819"/>
                </a:cubicBezTo>
                <a:cubicBezTo>
                  <a:pt x="-65194" y="2657320"/>
                  <a:pt x="37177" y="2613621"/>
                  <a:pt x="0" y="2310607"/>
                </a:cubicBezTo>
                <a:cubicBezTo>
                  <a:pt x="-37177" y="2007593"/>
                  <a:pt x="5883" y="1918682"/>
                  <a:pt x="0" y="1754891"/>
                </a:cubicBezTo>
                <a:cubicBezTo>
                  <a:pt x="-5883" y="1591100"/>
                  <a:pt x="20466" y="1410533"/>
                  <a:pt x="0" y="1228424"/>
                </a:cubicBezTo>
                <a:cubicBezTo>
                  <a:pt x="-20466" y="1046315"/>
                  <a:pt x="31437" y="848536"/>
                  <a:pt x="0" y="584964"/>
                </a:cubicBezTo>
                <a:cubicBezTo>
                  <a:pt x="-31437" y="321392"/>
                  <a:pt x="51988" y="145410"/>
                  <a:pt x="0" y="0"/>
                </a:cubicBezTo>
                <a:close/>
              </a:path>
            </a:pathLst>
          </a:custGeom>
          <a:ln w="57150">
            <a:solidFill>
              <a:schemeClr val="accent2">
                <a:lumMod val="60000"/>
                <a:lumOff val="40000"/>
              </a:schemeClr>
            </a:solidFill>
            <a:extLst>
              <a:ext uri="{C807C97D-BFC1-408E-A445-0C87EB9F89A2}">
                <ask:lineSketchStyleProps xmlns:ask="http://schemas.microsoft.com/office/drawing/2018/sketchyshapes" sd="1647863092">
                  <a:prstGeom prst="rect">
                    <a:avLst/>
                  </a:prstGeom>
                  <ask:type>
                    <ask:lineSketchScribble/>
                  </ask:type>
                </ask:lineSketchStyleProps>
              </a:ext>
            </a:extLst>
          </a:ln>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2B96D1CB-B027-685C-768C-938EB54D2272}"/>
              </a:ext>
            </a:extLst>
          </p:cNvPr>
          <p:cNvSpPr txBox="1"/>
          <p:nvPr/>
        </p:nvSpPr>
        <p:spPr>
          <a:xfrm>
            <a:off x="711065" y="216045"/>
            <a:ext cx="3669633" cy="1538883"/>
          </a:xfrm>
          <a:custGeom>
            <a:avLst/>
            <a:gdLst>
              <a:gd name="csX0" fmla="*/ 0 w 3669633"/>
              <a:gd name="csY0" fmla="*/ 0 h 1538883"/>
              <a:gd name="csX1" fmla="*/ 597626 w 3669633"/>
              <a:gd name="csY1" fmla="*/ 0 h 1538883"/>
              <a:gd name="csX2" fmla="*/ 1195252 w 3669633"/>
              <a:gd name="csY2" fmla="*/ 0 h 1538883"/>
              <a:gd name="csX3" fmla="*/ 1682789 w 3669633"/>
              <a:gd name="csY3" fmla="*/ 0 h 1538883"/>
              <a:gd name="csX4" fmla="*/ 2243718 w 3669633"/>
              <a:gd name="csY4" fmla="*/ 0 h 1538883"/>
              <a:gd name="csX5" fmla="*/ 2841344 w 3669633"/>
              <a:gd name="csY5" fmla="*/ 0 h 1538883"/>
              <a:gd name="csX6" fmla="*/ 3669633 w 3669633"/>
              <a:gd name="csY6" fmla="*/ 0 h 1538883"/>
              <a:gd name="csX7" fmla="*/ 3669633 w 3669633"/>
              <a:gd name="csY7" fmla="*/ 384720 h 1538883"/>
              <a:gd name="csX8" fmla="*/ 3669633 w 3669633"/>
              <a:gd name="csY8" fmla="*/ 754052 h 1538883"/>
              <a:gd name="csX9" fmla="*/ 3669633 w 3669633"/>
              <a:gd name="csY9" fmla="*/ 1107995 h 1538883"/>
              <a:gd name="csX10" fmla="*/ 3669633 w 3669633"/>
              <a:gd name="csY10" fmla="*/ 1538883 h 1538883"/>
              <a:gd name="csX11" fmla="*/ 3072007 w 3669633"/>
              <a:gd name="csY11" fmla="*/ 1538883 h 1538883"/>
              <a:gd name="csX12" fmla="*/ 2584470 w 3669633"/>
              <a:gd name="csY12" fmla="*/ 1538883 h 1538883"/>
              <a:gd name="csX13" fmla="*/ 1986844 w 3669633"/>
              <a:gd name="csY13" fmla="*/ 1538883 h 1538883"/>
              <a:gd name="csX14" fmla="*/ 1425915 w 3669633"/>
              <a:gd name="csY14" fmla="*/ 1538883 h 1538883"/>
              <a:gd name="csX15" fmla="*/ 938378 w 3669633"/>
              <a:gd name="csY15" fmla="*/ 1538883 h 1538883"/>
              <a:gd name="csX16" fmla="*/ 0 w 3669633"/>
              <a:gd name="csY16" fmla="*/ 1538883 h 1538883"/>
              <a:gd name="csX17" fmla="*/ 0 w 3669633"/>
              <a:gd name="csY17" fmla="*/ 1200328 h 1538883"/>
              <a:gd name="csX18" fmla="*/ 0 w 3669633"/>
              <a:gd name="csY18" fmla="*/ 784830 h 1538883"/>
              <a:gd name="csX19" fmla="*/ 0 w 3669633"/>
              <a:gd name="csY19" fmla="*/ 384720 h 1538883"/>
              <a:gd name="csX20" fmla="*/ 0 w 3669633"/>
              <a:gd name="csY20" fmla="*/ 0 h 15388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669633" h="1538883" extrusionOk="0">
                <a:moveTo>
                  <a:pt x="0" y="0"/>
                </a:moveTo>
                <a:cubicBezTo>
                  <a:pt x="226432" y="10079"/>
                  <a:pt x="326410" y="111930"/>
                  <a:pt x="597626" y="0"/>
                </a:cubicBezTo>
                <a:cubicBezTo>
                  <a:pt x="774167" y="608"/>
                  <a:pt x="1014204" y="-43791"/>
                  <a:pt x="1195252" y="0"/>
                </a:cubicBezTo>
                <a:cubicBezTo>
                  <a:pt x="1314603" y="-16730"/>
                  <a:pt x="1543601" y="83947"/>
                  <a:pt x="1682789" y="0"/>
                </a:cubicBezTo>
                <a:cubicBezTo>
                  <a:pt x="1745994" y="-131437"/>
                  <a:pt x="1961590" y="27519"/>
                  <a:pt x="2243718" y="0"/>
                </a:cubicBezTo>
                <a:cubicBezTo>
                  <a:pt x="2419583" y="-19300"/>
                  <a:pt x="2603463" y="30366"/>
                  <a:pt x="2841344" y="0"/>
                </a:cubicBezTo>
                <a:cubicBezTo>
                  <a:pt x="3056752" y="-61484"/>
                  <a:pt x="3513414" y="-9105"/>
                  <a:pt x="3669633" y="0"/>
                </a:cubicBezTo>
                <a:cubicBezTo>
                  <a:pt x="3687999" y="76089"/>
                  <a:pt x="3641162" y="167275"/>
                  <a:pt x="3669633" y="384720"/>
                </a:cubicBezTo>
                <a:cubicBezTo>
                  <a:pt x="3672828" y="597534"/>
                  <a:pt x="3613869" y="613620"/>
                  <a:pt x="3669633" y="754052"/>
                </a:cubicBezTo>
                <a:cubicBezTo>
                  <a:pt x="3747005" y="878103"/>
                  <a:pt x="3614792" y="1031892"/>
                  <a:pt x="3669633" y="1107995"/>
                </a:cubicBezTo>
                <a:cubicBezTo>
                  <a:pt x="3689482" y="1298520"/>
                  <a:pt x="3616219" y="1394537"/>
                  <a:pt x="3669633" y="1538883"/>
                </a:cubicBezTo>
                <a:cubicBezTo>
                  <a:pt x="3476773" y="1554207"/>
                  <a:pt x="3276072" y="1504168"/>
                  <a:pt x="3072007" y="1538883"/>
                </a:cubicBezTo>
                <a:cubicBezTo>
                  <a:pt x="2881354" y="1552969"/>
                  <a:pt x="2694093" y="1548649"/>
                  <a:pt x="2584470" y="1538883"/>
                </a:cubicBezTo>
                <a:cubicBezTo>
                  <a:pt x="2531134" y="1556604"/>
                  <a:pt x="2225169" y="1445225"/>
                  <a:pt x="1986844" y="1538883"/>
                </a:cubicBezTo>
                <a:cubicBezTo>
                  <a:pt x="1801481" y="1612981"/>
                  <a:pt x="1616519" y="1515099"/>
                  <a:pt x="1425915" y="1538883"/>
                </a:cubicBezTo>
                <a:cubicBezTo>
                  <a:pt x="1271227" y="1544347"/>
                  <a:pt x="1149075" y="1534053"/>
                  <a:pt x="938378" y="1538883"/>
                </a:cubicBezTo>
                <a:cubicBezTo>
                  <a:pt x="869477" y="1627507"/>
                  <a:pt x="353946" y="1484760"/>
                  <a:pt x="0" y="1538883"/>
                </a:cubicBezTo>
                <a:cubicBezTo>
                  <a:pt x="-62652" y="1429728"/>
                  <a:pt x="31862" y="1336817"/>
                  <a:pt x="0" y="1200328"/>
                </a:cubicBezTo>
                <a:cubicBezTo>
                  <a:pt x="-940" y="1132239"/>
                  <a:pt x="86753" y="1015629"/>
                  <a:pt x="0" y="784830"/>
                </a:cubicBezTo>
                <a:cubicBezTo>
                  <a:pt x="-97675" y="562491"/>
                  <a:pt x="35007" y="556048"/>
                  <a:pt x="0" y="384720"/>
                </a:cubicBezTo>
                <a:cubicBezTo>
                  <a:pt x="-19744" y="174142"/>
                  <a:pt x="-4964" y="89281"/>
                  <a:pt x="0" y="0"/>
                </a:cubicBezTo>
                <a:close/>
              </a:path>
            </a:pathLst>
          </a:custGeom>
          <a:noFill/>
          <a:ln w="38100">
            <a:solidFill>
              <a:schemeClr val="accent3">
                <a:lumMod val="50000"/>
              </a:schemeClr>
            </a:solidFill>
            <a:extLst>
              <a:ext uri="{C807C97D-BFC1-408E-A445-0C87EB9F89A2}">
                <ask:lineSketchStyleProps xmlns:ask="http://schemas.microsoft.com/office/drawing/2018/sketchyshapes" sd="3063568228">
                  <a:custGeom>
                    <a:avLst/>
                    <a:gdLst>
                      <a:gd name="connsiteX0" fmla="*/ 0 w 3669633"/>
                      <a:gd name="connsiteY0" fmla="*/ 0 h 1538883"/>
                      <a:gd name="connsiteX1" fmla="*/ 597626 w 3669633"/>
                      <a:gd name="connsiteY1" fmla="*/ 0 h 1538883"/>
                      <a:gd name="connsiteX2" fmla="*/ 1195252 w 3669633"/>
                      <a:gd name="connsiteY2" fmla="*/ 0 h 1538883"/>
                      <a:gd name="connsiteX3" fmla="*/ 1682789 w 3669633"/>
                      <a:gd name="connsiteY3" fmla="*/ 0 h 1538883"/>
                      <a:gd name="connsiteX4" fmla="*/ 2243718 w 3669633"/>
                      <a:gd name="connsiteY4" fmla="*/ 0 h 1538883"/>
                      <a:gd name="connsiteX5" fmla="*/ 2841344 w 3669633"/>
                      <a:gd name="connsiteY5" fmla="*/ 0 h 1538883"/>
                      <a:gd name="connsiteX6" fmla="*/ 3669633 w 3669633"/>
                      <a:gd name="connsiteY6" fmla="*/ 0 h 1538883"/>
                      <a:gd name="connsiteX7" fmla="*/ 3669633 w 3669633"/>
                      <a:gd name="connsiteY7" fmla="*/ 384720 h 1538883"/>
                      <a:gd name="connsiteX8" fmla="*/ 3669633 w 3669633"/>
                      <a:gd name="connsiteY8" fmla="*/ 754052 h 1538883"/>
                      <a:gd name="connsiteX9" fmla="*/ 3669633 w 3669633"/>
                      <a:gd name="connsiteY9" fmla="*/ 1107995 h 1538883"/>
                      <a:gd name="connsiteX10" fmla="*/ 3669633 w 3669633"/>
                      <a:gd name="connsiteY10" fmla="*/ 1538883 h 1538883"/>
                      <a:gd name="connsiteX11" fmla="*/ 3072007 w 3669633"/>
                      <a:gd name="connsiteY11" fmla="*/ 1538883 h 1538883"/>
                      <a:gd name="connsiteX12" fmla="*/ 2584470 w 3669633"/>
                      <a:gd name="connsiteY12" fmla="*/ 1538883 h 1538883"/>
                      <a:gd name="connsiteX13" fmla="*/ 1986844 w 3669633"/>
                      <a:gd name="connsiteY13" fmla="*/ 1538883 h 1538883"/>
                      <a:gd name="connsiteX14" fmla="*/ 1425915 w 3669633"/>
                      <a:gd name="connsiteY14" fmla="*/ 1538883 h 1538883"/>
                      <a:gd name="connsiteX15" fmla="*/ 938378 w 3669633"/>
                      <a:gd name="connsiteY15" fmla="*/ 1538883 h 1538883"/>
                      <a:gd name="connsiteX16" fmla="*/ 0 w 3669633"/>
                      <a:gd name="connsiteY16" fmla="*/ 1538883 h 1538883"/>
                      <a:gd name="connsiteX17" fmla="*/ 0 w 3669633"/>
                      <a:gd name="connsiteY17" fmla="*/ 1200328 h 1538883"/>
                      <a:gd name="connsiteX18" fmla="*/ 0 w 3669633"/>
                      <a:gd name="connsiteY18" fmla="*/ 784830 h 1538883"/>
                      <a:gd name="connsiteX19" fmla="*/ 0 w 3669633"/>
                      <a:gd name="connsiteY19" fmla="*/ 384720 h 1538883"/>
                      <a:gd name="connsiteX20" fmla="*/ 0 w 3669633"/>
                      <a:gd name="connsiteY20" fmla="*/ 0 h 1538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69633" h="1538883" extrusionOk="0">
                        <a:moveTo>
                          <a:pt x="0" y="0"/>
                        </a:moveTo>
                        <a:cubicBezTo>
                          <a:pt x="219578" y="-27632"/>
                          <a:pt x="353671" y="87675"/>
                          <a:pt x="597626" y="0"/>
                        </a:cubicBezTo>
                        <a:cubicBezTo>
                          <a:pt x="782133" y="-16517"/>
                          <a:pt x="1016361" y="-37960"/>
                          <a:pt x="1195252" y="0"/>
                        </a:cubicBezTo>
                        <a:cubicBezTo>
                          <a:pt x="1355878" y="-1789"/>
                          <a:pt x="1539636" y="60446"/>
                          <a:pt x="1682789" y="0"/>
                        </a:cubicBezTo>
                        <a:cubicBezTo>
                          <a:pt x="1786563" y="-86979"/>
                          <a:pt x="1970898" y="29628"/>
                          <a:pt x="2243718" y="0"/>
                        </a:cubicBezTo>
                        <a:cubicBezTo>
                          <a:pt x="2450495" y="-38642"/>
                          <a:pt x="2653339" y="17351"/>
                          <a:pt x="2841344" y="0"/>
                        </a:cubicBezTo>
                        <a:cubicBezTo>
                          <a:pt x="3052920" y="-56170"/>
                          <a:pt x="3450646" y="8216"/>
                          <a:pt x="3669633" y="0"/>
                        </a:cubicBezTo>
                        <a:cubicBezTo>
                          <a:pt x="3679009" y="87283"/>
                          <a:pt x="3648970" y="190739"/>
                          <a:pt x="3669633" y="384720"/>
                        </a:cubicBezTo>
                        <a:cubicBezTo>
                          <a:pt x="3680925" y="587315"/>
                          <a:pt x="3621932" y="607331"/>
                          <a:pt x="3669633" y="754052"/>
                        </a:cubicBezTo>
                        <a:cubicBezTo>
                          <a:pt x="3727052" y="893407"/>
                          <a:pt x="3617657" y="1008319"/>
                          <a:pt x="3669633" y="1107995"/>
                        </a:cubicBezTo>
                        <a:cubicBezTo>
                          <a:pt x="3704753" y="1262795"/>
                          <a:pt x="3619169" y="1407265"/>
                          <a:pt x="3669633" y="1538883"/>
                        </a:cubicBezTo>
                        <a:cubicBezTo>
                          <a:pt x="3490470" y="1553727"/>
                          <a:pt x="3257446" y="1498523"/>
                          <a:pt x="3072007" y="1538883"/>
                        </a:cubicBezTo>
                        <a:cubicBezTo>
                          <a:pt x="2891591" y="1577278"/>
                          <a:pt x="2692203" y="1539776"/>
                          <a:pt x="2584470" y="1538883"/>
                        </a:cubicBezTo>
                        <a:cubicBezTo>
                          <a:pt x="2525989" y="1557794"/>
                          <a:pt x="2220063" y="1459409"/>
                          <a:pt x="1986844" y="1538883"/>
                        </a:cubicBezTo>
                        <a:cubicBezTo>
                          <a:pt x="1772397" y="1594295"/>
                          <a:pt x="1609116" y="1515974"/>
                          <a:pt x="1425915" y="1538883"/>
                        </a:cubicBezTo>
                        <a:cubicBezTo>
                          <a:pt x="1269108" y="1547347"/>
                          <a:pt x="1169085" y="1519656"/>
                          <a:pt x="938378" y="1538883"/>
                        </a:cubicBezTo>
                        <a:cubicBezTo>
                          <a:pt x="776355" y="1593447"/>
                          <a:pt x="364259" y="1478451"/>
                          <a:pt x="0" y="1538883"/>
                        </a:cubicBezTo>
                        <a:cubicBezTo>
                          <a:pt x="-36462" y="1451885"/>
                          <a:pt x="37108" y="1324666"/>
                          <a:pt x="0" y="1200328"/>
                        </a:cubicBezTo>
                        <a:cubicBezTo>
                          <a:pt x="-14425" y="1114324"/>
                          <a:pt x="71570" y="991672"/>
                          <a:pt x="0" y="784830"/>
                        </a:cubicBezTo>
                        <a:cubicBezTo>
                          <a:pt x="-73412" y="583251"/>
                          <a:pt x="37116" y="559962"/>
                          <a:pt x="0" y="384720"/>
                        </a:cubicBezTo>
                        <a:cubicBezTo>
                          <a:pt x="-26577" y="185677"/>
                          <a:pt x="15881" y="89172"/>
                          <a:pt x="0" y="0"/>
                        </a:cubicBezTo>
                        <a:close/>
                      </a:path>
                    </a:pathLst>
                  </a:cu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pt-BR" sz="2000" b="1" dirty="0">
                <a:solidFill>
                  <a:schemeClr val="accent3">
                    <a:lumMod val="75000"/>
                  </a:schemeClr>
                </a:solidFill>
                <a:latin typeface="Aptos Narrow" panose="020B0004020202020204" pitchFamily="34" charset="0"/>
              </a:rPr>
              <a:t>"</a:t>
            </a:r>
            <a:r>
              <a:rPr lang="pt-PT" b="1" dirty="0">
                <a:solidFill>
                  <a:schemeClr val="accent3">
                    <a:lumMod val="75000"/>
                  </a:schemeClr>
                </a:solidFill>
                <a:latin typeface="Aptos Narrow" panose="020B0004020202020204" pitchFamily="34" charset="0"/>
              </a:rPr>
              <a:t>Ita hatene katak buat hotu halao hamutuk hodi halo diak ba sira nebee hadomi Maromak, ba sira nebee Maromak bolu tuir Ninia planu. </a:t>
            </a:r>
            <a:r>
              <a:rPr lang="pt-BR" sz="2000" b="1" dirty="0">
                <a:solidFill>
                  <a:schemeClr val="accent3">
                    <a:lumMod val="75000"/>
                  </a:schemeClr>
                </a:solidFill>
                <a:latin typeface="Aptos Narrow" panose="020B0004020202020204" pitchFamily="34" charset="0"/>
              </a:rPr>
              <a:t>" (Roma 8:28)</a:t>
            </a:r>
            <a:endParaRPr lang="pt-BR" sz="1600" b="1" noProof="0" dirty="0">
              <a:solidFill>
                <a:schemeClr val="accent3">
                  <a:lumMod val="75000"/>
                </a:schemeClr>
              </a:solidFill>
              <a:latin typeface="Aptos Narrow" panose="020B0004020202020204" pitchFamily="34" charset="0"/>
            </a:endParaRPr>
          </a:p>
        </p:txBody>
      </p:sp>
      <p:sp>
        <p:nvSpPr>
          <p:cNvPr id="5" name="CuadroTexto 4">
            <a:extLst>
              <a:ext uri="{FF2B5EF4-FFF2-40B4-BE49-F238E27FC236}">
                <a16:creationId xmlns:a16="http://schemas.microsoft.com/office/drawing/2014/main" id="{7F165EDB-F3CA-A73E-5458-160ADF9F271E}"/>
              </a:ext>
            </a:extLst>
          </p:cNvPr>
          <p:cNvSpPr txBox="1"/>
          <p:nvPr/>
        </p:nvSpPr>
        <p:spPr>
          <a:xfrm>
            <a:off x="4699534" y="339155"/>
            <a:ext cx="7222559" cy="1261884"/>
          </a:xfrm>
          <a:custGeom>
            <a:avLst/>
            <a:gdLst>
              <a:gd name="csX0" fmla="*/ 0 w 7222559"/>
              <a:gd name="csY0" fmla="*/ 0 h 1261884"/>
              <a:gd name="csX1" fmla="*/ 627807 w 7222559"/>
              <a:gd name="csY1" fmla="*/ 0 h 1261884"/>
              <a:gd name="csX2" fmla="*/ 1111163 w 7222559"/>
              <a:gd name="csY2" fmla="*/ 0 h 1261884"/>
              <a:gd name="csX3" fmla="*/ 1450068 w 7222559"/>
              <a:gd name="csY3" fmla="*/ 0 h 1261884"/>
              <a:gd name="csX4" fmla="*/ 1788972 w 7222559"/>
              <a:gd name="csY4" fmla="*/ 0 h 1261884"/>
              <a:gd name="csX5" fmla="*/ 2489005 w 7222559"/>
              <a:gd name="csY5" fmla="*/ 0 h 1261884"/>
              <a:gd name="csX6" fmla="*/ 3116812 w 7222559"/>
              <a:gd name="csY6" fmla="*/ 0 h 1261884"/>
              <a:gd name="csX7" fmla="*/ 3600168 w 7222559"/>
              <a:gd name="csY7" fmla="*/ 0 h 1261884"/>
              <a:gd name="csX8" fmla="*/ 4300201 w 7222559"/>
              <a:gd name="csY8" fmla="*/ 0 h 1261884"/>
              <a:gd name="csX9" fmla="*/ 5000233 w 7222559"/>
              <a:gd name="csY9" fmla="*/ 0 h 1261884"/>
              <a:gd name="csX10" fmla="*/ 5483589 w 7222559"/>
              <a:gd name="csY10" fmla="*/ 0 h 1261884"/>
              <a:gd name="csX11" fmla="*/ 6039170 w 7222559"/>
              <a:gd name="csY11" fmla="*/ 0 h 1261884"/>
              <a:gd name="csX12" fmla="*/ 6739203 w 7222559"/>
              <a:gd name="csY12" fmla="*/ 0 h 1261884"/>
              <a:gd name="csX13" fmla="*/ 7222559 w 7222559"/>
              <a:gd name="csY13" fmla="*/ 0 h 1261884"/>
              <a:gd name="csX14" fmla="*/ 7222559 w 7222559"/>
              <a:gd name="csY14" fmla="*/ 445865 h 1261884"/>
              <a:gd name="csX15" fmla="*/ 7222559 w 7222559"/>
              <a:gd name="csY15" fmla="*/ 828637 h 1261884"/>
              <a:gd name="csX16" fmla="*/ 7222559 w 7222559"/>
              <a:gd name="csY16" fmla="*/ 1261884 h 1261884"/>
              <a:gd name="csX17" fmla="*/ 6594752 w 7222559"/>
              <a:gd name="csY17" fmla="*/ 1261884 h 1261884"/>
              <a:gd name="csX18" fmla="*/ 6183622 w 7222559"/>
              <a:gd name="csY18" fmla="*/ 1261884 h 1261884"/>
              <a:gd name="csX19" fmla="*/ 5628040 w 7222559"/>
              <a:gd name="csY19" fmla="*/ 1261884 h 1261884"/>
              <a:gd name="csX20" fmla="*/ 5144684 w 7222559"/>
              <a:gd name="csY20" fmla="*/ 1261884 h 1261884"/>
              <a:gd name="csX21" fmla="*/ 4589103 w 7222559"/>
              <a:gd name="csY21" fmla="*/ 1261884 h 1261884"/>
              <a:gd name="csX22" fmla="*/ 3889070 w 7222559"/>
              <a:gd name="csY22" fmla="*/ 1261884 h 1261884"/>
              <a:gd name="csX23" fmla="*/ 3477940 w 7222559"/>
              <a:gd name="csY23" fmla="*/ 1261884 h 1261884"/>
              <a:gd name="csX24" fmla="*/ 2777907 w 7222559"/>
              <a:gd name="csY24" fmla="*/ 1261884 h 1261884"/>
              <a:gd name="csX25" fmla="*/ 2222326 w 7222559"/>
              <a:gd name="csY25" fmla="*/ 1261884 h 1261884"/>
              <a:gd name="csX26" fmla="*/ 1883421 w 7222559"/>
              <a:gd name="csY26" fmla="*/ 1261884 h 1261884"/>
              <a:gd name="csX27" fmla="*/ 1183389 w 7222559"/>
              <a:gd name="csY27" fmla="*/ 1261884 h 1261884"/>
              <a:gd name="csX28" fmla="*/ 555581 w 7222559"/>
              <a:gd name="csY28" fmla="*/ 1261884 h 1261884"/>
              <a:gd name="csX29" fmla="*/ 0 w 7222559"/>
              <a:gd name="csY29" fmla="*/ 1261884 h 1261884"/>
              <a:gd name="csX30" fmla="*/ 0 w 7222559"/>
              <a:gd name="csY30" fmla="*/ 866493 h 1261884"/>
              <a:gd name="csX31" fmla="*/ 0 w 7222559"/>
              <a:gd name="csY31" fmla="*/ 445865 h 1261884"/>
              <a:gd name="csX32" fmla="*/ 0 w 7222559"/>
              <a:gd name="csY32" fmla="*/ 0 h 12618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7222559" h="1261884" extrusionOk="0">
                <a:moveTo>
                  <a:pt x="0" y="0"/>
                </a:moveTo>
                <a:cubicBezTo>
                  <a:pt x="185541" y="-41473"/>
                  <a:pt x="417394" y="-60514"/>
                  <a:pt x="627807" y="0"/>
                </a:cubicBezTo>
                <a:cubicBezTo>
                  <a:pt x="853119" y="5643"/>
                  <a:pt x="951748" y="7726"/>
                  <a:pt x="1111163" y="0"/>
                </a:cubicBezTo>
                <a:cubicBezTo>
                  <a:pt x="1279407" y="-42602"/>
                  <a:pt x="1299251" y="15251"/>
                  <a:pt x="1450068" y="0"/>
                </a:cubicBezTo>
                <a:cubicBezTo>
                  <a:pt x="1561235" y="7459"/>
                  <a:pt x="1655193" y="901"/>
                  <a:pt x="1788972" y="0"/>
                </a:cubicBezTo>
                <a:cubicBezTo>
                  <a:pt x="2003895" y="-74298"/>
                  <a:pt x="2305582" y="-48617"/>
                  <a:pt x="2489005" y="0"/>
                </a:cubicBezTo>
                <a:cubicBezTo>
                  <a:pt x="2685327" y="-15824"/>
                  <a:pt x="2957420" y="8509"/>
                  <a:pt x="3116812" y="0"/>
                </a:cubicBezTo>
                <a:cubicBezTo>
                  <a:pt x="3208752" y="-18258"/>
                  <a:pt x="3348457" y="-37047"/>
                  <a:pt x="3600168" y="0"/>
                </a:cubicBezTo>
                <a:cubicBezTo>
                  <a:pt x="3818600" y="-71919"/>
                  <a:pt x="4070128" y="138203"/>
                  <a:pt x="4300201" y="0"/>
                </a:cubicBezTo>
                <a:cubicBezTo>
                  <a:pt x="4467390" y="-96330"/>
                  <a:pt x="4863520" y="23426"/>
                  <a:pt x="5000233" y="0"/>
                </a:cubicBezTo>
                <a:cubicBezTo>
                  <a:pt x="5154115" y="-26521"/>
                  <a:pt x="5338606" y="8824"/>
                  <a:pt x="5483589" y="0"/>
                </a:cubicBezTo>
                <a:cubicBezTo>
                  <a:pt x="5610370" y="-113728"/>
                  <a:pt x="5774758" y="-23194"/>
                  <a:pt x="6039170" y="0"/>
                </a:cubicBezTo>
                <a:cubicBezTo>
                  <a:pt x="6210256" y="-49943"/>
                  <a:pt x="6576669" y="62582"/>
                  <a:pt x="6739203" y="0"/>
                </a:cubicBezTo>
                <a:cubicBezTo>
                  <a:pt x="6900645" y="-4196"/>
                  <a:pt x="6991210" y="47735"/>
                  <a:pt x="7222559" y="0"/>
                </a:cubicBezTo>
                <a:cubicBezTo>
                  <a:pt x="7230338" y="161682"/>
                  <a:pt x="7119336" y="302762"/>
                  <a:pt x="7222559" y="445865"/>
                </a:cubicBezTo>
                <a:cubicBezTo>
                  <a:pt x="7301567" y="609884"/>
                  <a:pt x="7157425" y="704895"/>
                  <a:pt x="7222559" y="828637"/>
                </a:cubicBezTo>
                <a:cubicBezTo>
                  <a:pt x="7249243" y="983564"/>
                  <a:pt x="7272951" y="1120577"/>
                  <a:pt x="7222559" y="1261884"/>
                </a:cubicBezTo>
                <a:cubicBezTo>
                  <a:pt x="7138087" y="1235051"/>
                  <a:pt x="6894958" y="1279001"/>
                  <a:pt x="6594752" y="1261884"/>
                </a:cubicBezTo>
                <a:cubicBezTo>
                  <a:pt x="6327887" y="1258251"/>
                  <a:pt x="6383078" y="1219952"/>
                  <a:pt x="6183622" y="1261884"/>
                </a:cubicBezTo>
                <a:cubicBezTo>
                  <a:pt x="5994838" y="1333124"/>
                  <a:pt x="5897601" y="1252916"/>
                  <a:pt x="5628040" y="1261884"/>
                </a:cubicBezTo>
                <a:cubicBezTo>
                  <a:pt x="5433834" y="1310972"/>
                  <a:pt x="5364213" y="1216829"/>
                  <a:pt x="5144684" y="1261884"/>
                </a:cubicBezTo>
                <a:cubicBezTo>
                  <a:pt x="4911899" y="1316562"/>
                  <a:pt x="4685879" y="1238067"/>
                  <a:pt x="4589103" y="1261884"/>
                </a:cubicBezTo>
                <a:cubicBezTo>
                  <a:pt x="4458487" y="1286506"/>
                  <a:pt x="4182256" y="1119526"/>
                  <a:pt x="3889070" y="1261884"/>
                </a:cubicBezTo>
                <a:cubicBezTo>
                  <a:pt x="3581207" y="1293411"/>
                  <a:pt x="3635974" y="1279403"/>
                  <a:pt x="3477940" y="1261884"/>
                </a:cubicBezTo>
                <a:cubicBezTo>
                  <a:pt x="3393830" y="1269541"/>
                  <a:pt x="3000335" y="1286829"/>
                  <a:pt x="2777907" y="1261884"/>
                </a:cubicBezTo>
                <a:cubicBezTo>
                  <a:pt x="2527616" y="1287288"/>
                  <a:pt x="2481913" y="1213765"/>
                  <a:pt x="2222326" y="1261884"/>
                </a:cubicBezTo>
                <a:cubicBezTo>
                  <a:pt x="1963472" y="1259002"/>
                  <a:pt x="2014164" y="1233580"/>
                  <a:pt x="1883421" y="1261884"/>
                </a:cubicBezTo>
                <a:cubicBezTo>
                  <a:pt x="1708594" y="1331988"/>
                  <a:pt x="1524247" y="1158953"/>
                  <a:pt x="1183389" y="1261884"/>
                </a:cubicBezTo>
                <a:cubicBezTo>
                  <a:pt x="860930" y="1344187"/>
                  <a:pt x="731933" y="1306274"/>
                  <a:pt x="555581" y="1261884"/>
                </a:cubicBezTo>
                <a:cubicBezTo>
                  <a:pt x="485673" y="1277763"/>
                  <a:pt x="197981" y="1211501"/>
                  <a:pt x="0" y="1261884"/>
                </a:cubicBezTo>
                <a:cubicBezTo>
                  <a:pt x="-21493" y="1119351"/>
                  <a:pt x="45605" y="1003928"/>
                  <a:pt x="0" y="866493"/>
                </a:cubicBezTo>
                <a:cubicBezTo>
                  <a:pt x="30657" y="754024"/>
                  <a:pt x="51470" y="651101"/>
                  <a:pt x="0" y="445865"/>
                </a:cubicBezTo>
                <a:cubicBezTo>
                  <a:pt x="-15886" y="191400"/>
                  <a:pt x="109656" y="126117"/>
                  <a:pt x="0" y="0"/>
                </a:cubicBezTo>
                <a:close/>
              </a:path>
            </a:pathLst>
          </a:custGeom>
          <a:noFill/>
          <a:ln w="38100">
            <a:solidFill>
              <a:schemeClr val="accent1">
                <a:lumMod val="50000"/>
              </a:schemeClr>
            </a:solidFill>
            <a:extLst>
              <a:ext uri="{C807C97D-BFC1-408E-A445-0C87EB9F89A2}">
                <ask:lineSketchStyleProps xmlns:ask="http://schemas.microsoft.com/office/drawing/2018/sketchyshapes" sd="345445352">
                  <a:custGeom>
                    <a:avLst/>
                    <a:gdLst>
                      <a:gd name="connsiteX0" fmla="*/ 0 w 7222559"/>
                      <a:gd name="connsiteY0" fmla="*/ 0 h 1261884"/>
                      <a:gd name="connsiteX1" fmla="*/ 627807 w 7222559"/>
                      <a:gd name="connsiteY1" fmla="*/ 0 h 1261884"/>
                      <a:gd name="connsiteX2" fmla="*/ 1111163 w 7222559"/>
                      <a:gd name="connsiteY2" fmla="*/ 0 h 1261884"/>
                      <a:gd name="connsiteX3" fmla="*/ 1450068 w 7222559"/>
                      <a:gd name="connsiteY3" fmla="*/ 0 h 1261884"/>
                      <a:gd name="connsiteX4" fmla="*/ 1788972 w 7222559"/>
                      <a:gd name="connsiteY4" fmla="*/ 0 h 1261884"/>
                      <a:gd name="connsiteX5" fmla="*/ 2489005 w 7222559"/>
                      <a:gd name="connsiteY5" fmla="*/ 0 h 1261884"/>
                      <a:gd name="connsiteX6" fmla="*/ 3116812 w 7222559"/>
                      <a:gd name="connsiteY6" fmla="*/ 0 h 1261884"/>
                      <a:gd name="connsiteX7" fmla="*/ 3600168 w 7222559"/>
                      <a:gd name="connsiteY7" fmla="*/ 0 h 1261884"/>
                      <a:gd name="connsiteX8" fmla="*/ 4300201 w 7222559"/>
                      <a:gd name="connsiteY8" fmla="*/ 0 h 1261884"/>
                      <a:gd name="connsiteX9" fmla="*/ 5000233 w 7222559"/>
                      <a:gd name="connsiteY9" fmla="*/ 0 h 1261884"/>
                      <a:gd name="connsiteX10" fmla="*/ 5483589 w 7222559"/>
                      <a:gd name="connsiteY10" fmla="*/ 0 h 1261884"/>
                      <a:gd name="connsiteX11" fmla="*/ 6039170 w 7222559"/>
                      <a:gd name="connsiteY11" fmla="*/ 0 h 1261884"/>
                      <a:gd name="connsiteX12" fmla="*/ 6739203 w 7222559"/>
                      <a:gd name="connsiteY12" fmla="*/ 0 h 1261884"/>
                      <a:gd name="connsiteX13" fmla="*/ 7222559 w 7222559"/>
                      <a:gd name="connsiteY13" fmla="*/ 0 h 1261884"/>
                      <a:gd name="connsiteX14" fmla="*/ 7222559 w 7222559"/>
                      <a:gd name="connsiteY14" fmla="*/ 445865 h 1261884"/>
                      <a:gd name="connsiteX15" fmla="*/ 7222559 w 7222559"/>
                      <a:gd name="connsiteY15" fmla="*/ 828637 h 1261884"/>
                      <a:gd name="connsiteX16" fmla="*/ 7222559 w 7222559"/>
                      <a:gd name="connsiteY16" fmla="*/ 1261884 h 1261884"/>
                      <a:gd name="connsiteX17" fmla="*/ 6594752 w 7222559"/>
                      <a:gd name="connsiteY17" fmla="*/ 1261884 h 1261884"/>
                      <a:gd name="connsiteX18" fmla="*/ 6183622 w 7222559"/>
                      <a:gd name="connsiteY18" fmla="*/ 1261884 h 1261884"/>
                      <a:gd name="connsiteX19" fmla="*/ 5628040 w 7222559"/>
                      <a:gd name="connsiteY19" fmla="*/ 1261884 h 1261884"/>
                      <a:gd name="connsiteX20" fmla="*/ 5144684 w 7222559"/>
                      <a:gd name="connsiteY20" fmla="*/ 1261884 h 1261884"/>
                      <a:gd name="connsiteX21" fmla="*/ 4589103 w 7222559"/>
                      <a:gd name="connsiteY21" fmla="*/ 1261884 h 1261884"/>
                      <a:gd name="connsiteX22" fmla="*/ 3889070 w 7222559"/>
                      <a:gd name="connsiteY22" fmla="*/ 1261884 h 1261884"/>
                      <a:gd name="connsiteX23" fmla="*/ 3477940 w 7222559"/>
                      <a:gd name="connsiteY23" fmla="*/ 1261884 h 1261884"/>
                      <a:gd name="connsiteX24" fmla="*/ 2777907 w 7222559"/>
                      <a:gd name="connsiteY24" fmla="*/ 1261884 h 1261884"/>
                      <a:gd name="connsiteX25" fmla="*/ 2222326 w 7222559"/>
                      <a:gd name="connsiteY25" fmla="*/ 1261884 h 1261884"/>
                      <a:gd name="connsiteX26" fmla="*/ 1883421 w 7222559"/>
                      <a:gd name="connsiteY26" fmla="*/ 1261884 h 1261884"/>
                      <a:gd name="connsiteX27" fmla="*/ 1183389 w 7222559"/>
                      <a:gd name="connsiteY27" fmla="*/ 1261884 h 1261884"/>
                      <a:gd name="connsiteX28" fmla="*/ 555581 w 7222559"/>
                      <a:gd name="connsiteY28" fmla="*/ 1261884 h 1261884"/>
                      <a:gd name="connsiteX29" fmla="*/ 0 w 7222559"/>
                      <a:gd name="connsiteY29" fmla="*/ 1261884 h 1261884"/>
                      <a:gd name="connsiteX30" fmla="*/ 0 w 7222559"/>
                      <a:gd name="connsiteY30" fmla="*/ 866493 h 1261884"/>
                      <a:gd name="connsiteX31" fmla="*/ 0 w 7222559"/>
                      <a:gd name="connsiteY31" fmla="*/ 445865 h 1261884"/>
                      <a:gd name="connsiteX32" fmla="*/ 0 w 7222559"/>
                      <a:gd name="connsiteY32" fmla="*/ 0 h 126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22559" h="1261884" extrusionOk="0">
                        <a:moveTo>
                          <a:pt x="0" y="0"/>
                        </a:moveTo>
                        <a:cubicBezTo>
                          <a:pt x="174889" y="-43180"/>
                          <a:pt x="409736" y="-46365"/>
                          <a:pt x="627807" y="0"/>
                        </a:cubicBezTo>
                        <a:cubicBezTo>
                          <a:pt x="856349" y="3827"/>
                          <a:pt x="962404" y="17901"/>
                          <a:pt x="1111163" y="0"/>
                        </a:cubicBezTo>
                        <a:cubicBezTo>
                          <a:pt x="1263747" y="-41088"/>
                          <a:pt x="1304190" y="15117"/>
                          <a:pt x="1450068" y="0"/>
                        </a:cubicBezTo>
                        <a:cubicBezTo>
                          <a:pt x="1571416" y="-7488"/>
                          <a:pt x="1651468" y="1000"/>
                          <a:pt x="1788972" y="0"/>
                        </a:cubicBezTo>
                        <a:cubicBezTo>
                          <a:pt x="1972742" y="-41150"/>
                          <a:pt x="2293053" y="6429"/>
                          <a:pt x="2489005" y="0"/>
                        </a:cubicBezTo>
                        <a:cubicBezTo>
                          <a:pt x="2691632" y="-39167"/>
                          <a:pt x="2977042" y="13147"/>
                          <a:pt x="3116812" y="0"/>
                        </a:cubicBezTo>
                        <a:cubicBezTo>
                          <a:pt x="3225383" y="-17327"/>
                          <a:pt x="3354077" y="-22953"/>
                          <a:pt x="3600168" y="0"/>
                        </a:cubicBezTo>
                        <a:cubicBezTo>
                          <a:pt x="3826397" y="-39849"/>
                          <a:pt x="4087370" y="99923"/>
                          <a:pt x="4300201" y="0"/>
                        </a:cubicBezTo>
                        <a:cubicBezTo>
                          <a:pt x="4471636" y="-90345"/>
                          <a:pt x="4861634" y="27471"/>
                          <a:pt x="5000233" y="0"/>
                        </a:cubicBezTo>
                        <a:cubicBezTo>
                          <a:pt x="5149513" y="-42940"/>
                          <a:pt x="5353384" y="8988"/>
                          <a:pt x="5483589" y="0"/>
                        </a:cubicBezTo>
                        <a:cubicBezTo>
                          <a:pt x="5603530" y="-62194"/>
                          <a:pt x="5785677" y="-2732"/>
                          <a:pt x="6039170" y="0"/>
                        </a:cubicBezTo>
                        <a:cubicBezTo>
                          <a:pt x="6220646" y="-49667"/>
                          <a:pt x="6566160" y="47342"/>
                          <a:pt x="6739203" y="0"/>
                        </a:cubicBezTo>
                        <a:cubicBezTo>
                          <a:pt x="6905068" y="-11781"/>
                          <a:pt x="7004091" y="38008"/>
                          <a:pt x="7222559" y="0"/>
                        </a:cubicBezTo>
                        <a:cubicBezTo>
                          <a:pt x="7229905" y="124556"/>
                          <a:pt x="7129478" y="302843"/>
                          <a:pt x="7222559" y="445865"/>
                        </a:cubicBezTo>
                        <a:cubicBezTo>
                          <a:pt x="7297545" y="606102"/>
                          <a:pt x="7187094" y="712854"/>
                          <a:pt x="7222559" y="828637"/>
                        </a:cubicBezTo>
                        <a:cubicBezTo>
                          <a:pt x="7249641" y="970798"/>
                          <a:pt x="7236674" y="1119068"/>
                          <a:pt x="7222559" y="1261884"/>
                        </a:cubicBezTo>
                        <a:cubicBezTo>
                          <a:pt x="7087044" y="1270577"/>
                          <a:pt x="6861042" y="1262733"/>
                          <a:pt x="6594752" y="1261884"/>
                        </a:cubicBezTo>
                        <a:cubicBezTo>
                          <a:pt x="6331379" y="1260517"/>
                          <a:pt x="6382212" y="1235580"/>
                          <a:pt x="6183622" y="1261884"/>
                        </a:cubicBezTo>
                        <a:cubicBezTo>
                          <a:pt x="5990916" y="1311691"/>
                          <a:pt x="5883729" y="1249619"/>
                          <a:pt x="5628040" y="1261884"/>
                        </a:cubicBezTo>
                        <a:cubicBezTo>
                          <a:pt x="5420876" y="1297126"/>
                          <a:pt x="5357209" y="1217220"/>
                          <a:pt x="5144684" y="1261884"/>
                        </a:cubicBezTo>
                        <a:cubicBezTo>
                          <a:pt x="4931733" y="1308635"/>
                          <a:pt x="4711250" y="1230347"/>
                          <a:pt x="4589103" y="1261884"/>
                        </a:cubicBezTo>
                        <a:cubicBezTo>
                          <a:pt x="4451936" y="1290966"/>
                          <a:pt x="4194628" y="1163923"/>
                          <a:pt x="3889070" y="1261884"/>
                        </a:cubicBezTo>
                        <a:cubicBezTo>
                          <a:pt x="3577365" y="1294743"/>
                          <a:pt x="3633468" y="1273527"/>
                          <a:pt x="3477940" y="1261884"/>
                        </a:cubicBezTo>
                        <a:cubicBezTo>
                          <a:pt x="3347642" y="1267440"/>
                          <a:pt x="3038522" y="1230740"/>
                          <a:pt x="2777907" y="1261884"/>
                        </a:cubicBezTo>
                        <a:cubicBezTo>
                          <a:pt x="2521009" y="1293829"/>
                          <a:pt x="2483899" y="1218941"/>
                          <a:pt x="2222326" y="1261884"/>
                        </a:cubicBezTo>
                        <a:cubicBezTo>
                          <a:pt x="1959212" y="1279776"/>
                          <a:pt x="2026508" y="1238995"/>
                          <a:pt x="1883421" y="1261884"/>
                        </a:cubicBezTo>
                        <a:cubicBezTo>
                          <a:pt x="1712604" y="1313630"/>
                          <a:pt x="1508656" y="1205491"/>
                          <a:pt x="1183389" y="1261884"/>
                        </a:cubicBezTo>
                        <a:cubicBezTo>
                          <a:pt x="861739" y="1322655"/>
                          <a:pt x="711227" y="1280823"/>
                          <a:pt x="555581" y="1261884"/>
                        </a:cubicBezTo>
                        <a:cubicBezTo>
                          <a:pt x="460143" y="1274440"/>
                          <a:pt x="172841" y="1219065"/>
                          <a:pt x="0" y="1261884"/>
                        </a:cubicBezTo>
                        <a:cubicBezTo>
                          <a:pt x="-19366" y="1143905"/>
                          <a:pt x="12020" y="1005347"/>
                          <a:pt x="0" y="866493"/>
                        </a:cubicBezTo>
                        <a:cubicBezTo>
                          <a:pt x="8970" y="739405"/>
                          <a:pt x="34353" y="651039"/>
                          <a:pt x="0" y="445865"/>
                        </a:cubicBezTo>
                        <a:cubicBezTo>
                          <a:pt x="-15146" y="215882"/>
                          <a:pt x="75166" y="128722"/>
                          <a:pt x="0" y="0"/>
                        </a:cubicBezTo>
                        <a:close/>
                      </a:path>
                    </a:pathLst>
                  </a:cu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pt-BR" sz="2000" b="1" dirty="0">
                <a:solidFill>
                  <a:schemeClr val="accent1">
                    <a:lumMod val="50000"/>
                  </a:schemeClr>
                </a:solidFill>
                <a:latin typeface="Aptos Narrow" panose="020B0004020202020204" pitchFamily="34" charset="0"/>
              </a:rPr>
              <a:t>“</a:t>
            </a:r>
            <a:r>
              <a:rPr lang="pt-PT" b="1" dirty="0">
                <a:solidFill>
                  <a:schemeClr val="accent1">
                    <a:lumMod val="50000"/>
                  </a:schemeClr>
                </a:solidFill>
                <a:latin typeface="Aptos Narrow" panose="020B0004020202020204" pitchFamily="34" charset="0"/>
              </a:rPr>
              <a:t>Keta hanoin barak kona ba buat ida. Maibe iha buat hotu, liu husi orasaun no harohan, hamutuk ho agradese, hato’o imi nia pedidu sira ba Maromak. No Maromak nia dame, nebe’e aas liu fali kompriensaun hotu, sei tau matan ba imi nia fuan laran no neon liu husi Kristu Jezus</a:t>
            </a:r>
            <a:r>
              <a:rPr lang="pt-BR" sz="2000" b="1" dirty="0">
                <a:solidFill>
                  <a:schemeClr val="accent1">
                    <a:lumMod val="50000"/>
                  </a:schemeClr>
                </a:solidFill>
                <a:latin typeface="Aptos Narrow" panose="020B0004020202020204" pitchFamily="34" charset="0"/>
              </a:rPr>
              <a:t>” </a:t>
            </a:r>
            <a:r>
              <a:rPr lang="pt-BR" sz="1600" b="1" noProof="0" dirty="0">
                <a:solidFill>
                  <a:schemeClr val="accent1">
                    <a:lumMod val="50000"/>
                  </a:schemeClr>
                </a:solidFill>
                <a:latin typeface="Aptos Narrow" panose="020B0004020202020204" pitchFamily="34" charset="0"/>
              </a:rPr>
              <a:t>(Filipenses 4:6-7)</a:t>
            </a:r>
          </a:p>
        </p:txBody>
      </p:sp>
      <p:sp>
        <p:nvSpPr>
          <p:cNvPr id="7" name="CuadroTexto 6">
            <a:extLst>
              <a:ext uri="{FF2B5EF4-FFF2-40B4-BE49-F238E27FC236}">
                <a16:creationId xmlns:a16="http://schemas.microsoft.com/office/drawing/2014/main" id="{67C6E267-BDDA-7A57-3083-9FEF84E6B07D}"/>
              </a:ext>
            </a:extLst>
          </p:cNvPr>
          <p:cNvSpPr txBox="1"/>
          <p:nvPr/>
        </p:nvSpPr>
        <p:spPr>
          <a:xfrm>
            <a:off x="269907" y="2288524"/>
            <a:ext cx="5901491" cy="2616101"/>
          </a:xfrm>
          <a:custGeom>
            <a:avLst/>
            <a:gdLst>
              <a:gd name="csX0" fmla="*/ 0 w 5901491"/>
              <a:gd name="csY0" fmla="*/ 0 h 2616101"/>
              <a:gd name="csX1" fmla="*/ 590149 w 5901491"/>
              <a:gd name="csY1" fmla="*/ 0 h 2616101"/>
              <a:gd name="csX2" fmla="*/ 1121283 w 5901491"/>
              <a:gd name="csY2" fmla="*/ 0 h 2616101"/>
              <a:gd name="csX3" fmla="*/ 1711432 w 5901491"/>
              <a:gd name="csY3" fmla="*/ 0 h 2616101"/>
              <a:gd name="csX4" fmla="*/ 2419611 w 5901491"/>
              <a:gd name="csY4" fmla="*/ 0 h 2616101"/>
              <a:gd name="csX5" fmla="*/ 3068775 w 5901491"/>
              <a:gd name="csY5" fmla="*/ 0 h 2616101"/>
              <a:gd name="csX6" fmla="*/ 3658924 w 5901491"/>
              <a:gd name="csY6" fmla="*/ 0 h 2616101"/>
              <a:gd name="csX7" fmla="*/ 4072029 w 5901491"/>
              <a:gd name="csY7" fmla="*/ 0 h 2616101"/>
              <a:gd name="csX8" fmla="*/ 4544148 w 5901491"/>
              <a:gd name="csY8" fmla="*/ 0 h 2616101"/>
              <a:gd name="csX9" fmla="*/ 5016267 w 5901491"/>
              <a:gd name="csY9" fmla="*/ 0 h 2616101"/>
              <a:gd name="csX10" fmla="*/ 5901491 w 5901491"/>
              <a:gd name="csY10" fmla="*/ 0 h 2616101"/>
              <a:gd name="csX11" fmla="*/ 5901491 w 5901491"/>
              <a:gd name="csY11" fmla="*/ 357533 h 2616101"/>
              <a:gd name="csX12" fmla="*/ 5901491 w 5901491"/>
              <a:gd name="csY12" fmla="*/ 793550 h 2616101"/>
              <a:gd name="csX13" fmla="*/ 5901491 w 5901491"/>
              <a:gd name="csY13" fmla="*/ 1281889 h 2616101"/>
              <a:gd name="csX14" fmla="*/ 5901491 w 5901491"/>
              <a:gd name="csY14" fmla="*/ 1691745 h 2616101"/>
              <a:gd name="csX15" fmla="*/ 5901491 w 5901491"/>
              <a:gd name="csY15" fmla="*/ 2180084 h 2616101"/>
              <a:gd name="csX16" fmla="*/ 5901491 w 5901491"/>
              <a:gd name="csY16" fmla="*/ 2616101 h 2616101"/>
              <a:gd name="csX17" fmla="*/ 5488387 w 5901491"/>
              <a:gd name="csY17" fmla="*/ 2616101 h 2616101"/>
              <a:gd name="csX18" fmla="*/ 4780208 w 5901491"/>
              <a:gd name="csY18" fmla="*/ 2616101 h 2616101"/>
              <a:gd name="csX19" fmla="*/ 4308088 w 5901491"/>
              <a:gd name="csY19" fmla="*/ 2616101 h 2616101"/>
              <a:gd name="csX20" fmla="*/ 3658924 w 5901491"/>
              <a:gd name="csY20" fmla="*/ 2616101 h 2616101"/>
              <a:gd name="csX21" fmla="*/ 3245820 w 5901491"/>
              <a:gd name="csY21" fmla="*/ 2616101 h 2616101"/>
              <a:gd name="csX22" fmla="*/ 2596656 w 5901491"/>
              <a:gd name="csY22" fmla="*/ 2616101 h 2616101"/>
              <a:gd name="csX23" fmla="*/ 2124537 w 5901491"/>
              <a:gd name="csY23" fmla="*/ 2616101 h 2616101"/>
              <a:gd name="csX24" fmla="*/ 1416358 w 5901491"/>
              <a:gd name="csY24" fmla="*/ 2616101 h 2616101"/>
              <a:gd name="csX25" fmla="*/ 944239 w 5901491"/>
              <a:gd name="csY25" fmla="*/ 2616101 h 2616101"/>
              <a:gd name="csX26" fmla="*/ 531134 w 5901491"/>
              <a:gd name="csY26" fmla="*/ 2616101 h 2616101"/>
              <a:gd name="csX27" fmla="*/ 0 w 5901491"/>
              <a:gd name="csY27" fmla="*/ 2616101 h 2616101"/>
              <a:gd name="csX28" fmla="*/ 0 w 5901491"/>
              <a:gd name="csY28" fmla="*/ 2180084 h 2616101"/>
              <a:gd name="csX29" fmla="*/ 0 w 5901491"/>
              <a:gd name="csY29" fmla="*/ 1822550 h 2616101"/>
              <a:gd name="csX30" fmla="*/ 0 w 5901491"/>
              <a:gd name="csY30" fmla="*/ 1438855 h 2616101"/>
              <a:gd name="csX31" fmla="*/ 0 w 5901491"/>
              <a:gd name="csY31" fmla="*/ 1002838 h 2616101"/>
              <a:gd name="csX32" fmla="*/ 0 w 5901491"/>
              <a:gd name="csY32" fmla="*/ 514500 h 2616101"/>
              <a:gd name="csX33" fmla="*/ 0 w 5901491"/>
              <a:gd name="csY33" fmla="*/ 0 h 26161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5901491" h="2616101" extrusionOk="0">
                <a:moveTo>
                  <a:pt x="0" y="0"/>
                </a:moveTo>
                <a:cubicBezTo>
                  <a:pt x="297155" y="-14607"/>
                  <a:pt x="432028" y="16188"/>
                  <a:pt x="590149" y="0"/>
                </a:cubicBezTo>
                <a:cubicBezTo>
                  <a:pt x="750377" y="-2986"/>
                  <a:pt x="977234" y="59334"/>
                  <a:pt x="1121283" y="0"/>
                </a:cubicBezTo>
                <a:cubicBezTo>
                  <a:pt x="1294234" y="-26867"/>
                  <a:pt x="1586866" y="61489"/>
                  <a:pt x="1711432" y="0"/>
                </a:cubicBezTo>
                <a:cubicBezTo>
                  <a:pt x="1887842" y="7752"/>
                  <a:pt x="2033222" y="-77301"/>
                  <a:pt x="2419611" y="0"/>
                </a:cubicBezTo>
                <a:cubicBezTo>
                  <a:pt x="2765254" y="-21728"/>
                  <a:pt x="2827317" y="114226"/>
                  <a:pt x="3068775" y="0"/>
                </a:cubicBezTo>
                <a:cubicBezTo>
                  <a:pt x="3333138" y="-4013"/>
                  <a:pt x="3559465" y="6257"/>
                  <a:pt x="3658924" y="0"/>
                </a:cubicBezTo>
                <a:cubicBezTo>
                  <a:pt x="3806100" y="6645"/>
                  <a:pt x="3947873" y="-20923"/>
                  <a:pt x="4072029" y="0"/>
                </a:cubicBezTo>
                <a:cubicBezTo>
                  <a:pt x="4199655" y="-30831"/>
                  <a:pt x="4356715" y="54392"/>
                  <a:pt x="4544148" y="0"/>
                </a:cubicBezTo>
                <a:cubicBezTo>
                  <a:pt x="4738175" y="-56167"/>
                  <a:pt x="4782711" y="6364"/>
                  <a:pt x="5016267" y="0"/>
                </a:cubicBezTo>
                <a:cubicBezTo>
                  <a:pt x="5143694" y="4203"/>
                  <a:pt x="5507814" y="127941"/>
                  <a:pt x="5901491" y="0"/>
                </a:cubicBezTo>
                <a:cubicBezTo>
                  <a:pt x="5892215" y="157993"/>
                  <a:pt x="5889833" y="251171"/>
                  <a:pt x="5901491" y="357533"/>
                </a:cubicBezTo>
                <a:cubicBezTo>
                  <a:pt x="5943873" y="491744"/>
                  <a:pt x="5945192" y="585143"/>
                  <a:pt x="5901491" y="793550"/>
                </a:cubicBezTo>
                <a:cubicBezTo>
                  <a:pt x="5917116" y="999416"/>
                  <a:pt x="5867934" y="1065371"/>
                  <a:pt x="5901491" y="1281889"/>
                </a:cubicBezTo>
                <a:cubicBezTo>
                  <a:pt x="5920114" y="1469462"/>
                  <a:pt x="5855803" y="1487515"/>
                  <a:pt x="5901491" y="1691745"/>
                </a:cubicBezTo>
                <a:cubicBezTo>
                  <a:pt x="5972834" y="1868611"/>
                  <a:pt x="5873890" y="1997787"/>
                  <a:pt x="5901491" y="2180084"/>
                </a:cubicBezTo>
                <a:cubicBezTo>
                  <a:pt x="5954372" y="2292317"/>
                  <a:pt x="5758465" y="2387333"/>
                  <a:pt x="5901491" y="2616101"/>
                </a:cubicBezTo>
                <a:cubicBezTo>
                  <a:pt x="5780541" y="2628728"/>
                  <a:pt x="5687310" y="2603780"/>
                  <a:pt x="5488387" y="2616101"/>
                </a:cubicBezTo>
                <a:cubicBezTo>
                  <a:pt x="5316820" y="2583260"/>
                  <a:pt x="4938548" y="2457978"/>
                  <a:pt x="4780208" y="2616101"/>
                </a:cubicBezTo>
                <a:cubicBezTo>
                  <a:pt x="4544352" y="2678789"/>
                  <a:pt x="4532196" y="2565554"/>
                  <a:pt x="4308088" y="2616101"/>
                </a:cubicBezTo>
                <a:cubicBezTo>
                  <a:pt x="4071287" y="2601047"/>
                  <a:pt x="3938515" y="2660645"/>
                  <a:pt x="3658924" y="2616101"/>
                </a:cubicBezTo>
                <a:cubicBezTo>
                  <a:pt x="3409221" y="2612772"/>
                  <a:pt x="3437726" y="2588836"/>
                  <a:pt x="3245820" y="2616101"/>
                </a:cubicBezTo>
                <a:cubicBezTo>
                  <a:pt x="3102332" y="2608136"/>
                  <a:pt x="2857464" y="2543965"/>
                  <a:pt x="2596656" y="2616101"/>
                </a:cubicBezTo>
                <a:cubicBezTo>
                  <a:pt x="2349133" y="2685984"/>
                  <a:pt x="2298565" y="2539993"/>
                  <a:pt x="2124537" y="2616101"/>
                </a:cubicBezTo>
                <a:cubicBezTo>
                  <a:pt x="1927988" y="2691594"/>
                  <a:pt x="1581712" y="2533265"/>
                  <a:pt x="1416358" y="2616101"/>
                </a:cubicBezTo>
                <a:cubicBezTo>
                  <a:pt x="1175951" y="2662199"/>
                  <a:pt x="1129056" y="2569357"/>
                  <a:pt x="944239" y="2616101"/>
                </a:cubicBezTo>
                <a:cubicBezTo>
                  <a:pt x="784862" y="2621568"/>
                  <a:pt x="698889" y="2599375"/>
                  <a:pt x="531134" y="2616101"/>
                </a:cubicBezTo>
                <a:cubicBezTo>
                  <a:pt x="325369" y="2611422"/>
                  <a:pt x="235480" y="2596849"/>
                  <a:pt x="0" y="2616101"/>
                </a:cubicBezTo>
                <a:cubicBezTo>
                  <a:pt x="1877" y="2437596"/>
                  <a:pt x="50061" y="2334292"/>
                  <a:pt x="0" y="2180084"/>
                </a:cubicBezTo>
                <a:cubicBezTo>
                  <a:pt x="-16605" y="2047833"/>
                  <a:pt x="26785" y="2000018"/>
                  <a:pt x="0" y="1822550"/>
                </a:cubicBezTo>
                <a:cubicBezTo>
                  <a:pt x="7701" y="1693436"/>
                  <a:pt x="-16678" y="1597638"/>
                  <a:pt x="0" y="1438855"/>
                </a:cubicBezTo>
                <a:cubicBezTo>
                  <a:pt x="-62856" y="1315726"/>
                  <a:pt x="56085" y="1162223"/>
                  <a:pt x="0" y="1002838"/>
                </a:cubicBezTo>
                <a:cubicBezTo>
                  <a:pt x="-31693" y="830807"/>
                  <a:pt x="3092" y="596984"/>
                  <a:pt x="0" y="514500"/>
                </a:cubicBezTo>
                <a:cubicBezTo>
                  <a:pt x="33012" y="336838"/>
                  <a:pt x="109199" y="252865"/>
                  <a:pt x="0" y="0"/>
                </a:cubicBezTo>
                <a:close/>
              </a:path>
            </a:pathLst>
          </a:custGeom>
          <a:noFill/>
          <a:ln w="38100">
            <a:solidFill>
              <a:schemeClr val="accent5">
                <a:lumMod val="50000"/>
              </a:schemeClr>
            </a:solidFill>
            <a:extLst>
              <a:ext uri="{C807C97D-BFC1-408E-A445-0C87EB9F89A2}">
                <ask:lineSketchStyleProps xmlns:ask="http://schemas.microsoft.com/office/drawing/2018/sketchyshapes" sd="2351892998">
                  <a:custGeom>
                    <a:avLst/>
                    <a:gdLst>
                      <a:gd name="connsiteX0" fmla="*/ 0 w 5901491"/>
                      <a:gd name="connsiteY0" fmla="*/ 0 h 2616101"/>
                      <a:gd name="connsiteX1" fmla="*/ 590149 w 5901491"/>
                      <a:gd name="connsiteY1" fmla="*/ 0 h 2616101"/>
                      <a:gd name="connsiteX2" fmla="*/ 1121283 w 5901491"/>
                      <a:gd name="connsiteY2" fmla="*/ 0 h 2616101"/>
                      <a:gd name="connsiteX3" fmla="*/ 1711432 w 5901491"/>
                      <a:gd name="connsiteY3" fmla="*/ 0 h 2616101"/>
                      <a:gd name="connsiteX4" fmla="*/ 2419611 w 5901491"/>
                      <a:gd name="connsiteY4" fmla="*/ 0 h 2616101"/>
                      <a:gd name="connsiteX5" fmla="*/ 3068775 w 5901491"/>
                      <a:gd name="connsiteY5" fmla="*/ 0 h 2616101"/>
                      <a:gd name="connsiteX6" fmla="*/ 3658924 w 5901491"/>
                      <a:gd name="connsiteY6" fmla="*/ 0 h 2616101"/>
                      <a:gd name="connsiteX7" fmla="*/ 4072029 w 5901491"/>
                      <a:gd name="connsiteY7" fmla="*/ 0 h 2616101"/>
                      <a:gd name="connsiteX8" fmla="*/ 4544148 w 5901491"/>
                      <a:gd name="connsiteY8" fmla="*/ 0 h 2616101"/>
                      <a:gd name="connsiteX9" fmla="*/ 5016267 w 5901491"/>
                      <a:gd name="connsiteY9" fmla="*/ 0 h 2616101"/>
                      <a:gd name="connsiteX10" fmla="*/ 5901491 w 5901491"/>
                      <a:gd name="connsiteY10" fmla="*/ 0 h 2616101"/>
                      <a:gd name="connsiteX11" fmla="*/ 5901491 w 5901491"/>
                      <a:gd name="connsiteY11" fmla="*/ 357533 h 2616101"/>
                      <a:gd name="connsiteX12" fmla="*/ 5901491 w 5901491"/>
                      <a:gd name="connsiteY12" fmla="*/ 793550 h 2616101"/>
                      <a:gd name="connsiteX13" fmla="*/ 5901491 w 5901491"/>
                      <a:gd name="connsiteY13" fmla="*/ 1281889 h 2616101"/>
                      <a:gd name="connsiteX14" fmla="*/ 5901491 w 5901491"/>
                      <a:gd name="connsiteY14" fmla="*/ 1691745 h 2616101"/>
                      <a:gd name="connsiteX15" fmla="*/ 5901491 w 5901491"/>
                      <a:gd name="connsiteY15" fmla="*/ 2180084 h 2616101"/>
                      <a:gd name="connsiteX16" fmla="*/ 5901491 w 5901491"/>
                      <a:gd name="connsiteY16" fmla="*/ 2616101 h 2616101"/>
                      <a:gd name="connsiteX17" fmla="*/ 5488387 w 5901491"/>
                      <a:gd name="connsiteY17" fmla="*/ 2616101 h 2616101"/>
                      <a:gd name="connsiteX18" fmla="*/ 4780208 w 5901491"/>
                      <a:gd name="connsiteY18" fmla="*/ 2616101 h 2616101"/>
                      <a:gd name="connsiteX19" fmla="*/ 4308088 w 5901491"/>
                      <a:gd name="connsiteY19" fmla="*/ 2616101 h 2616101"/>
                      <a:gd name="connsiteX20" fmla="*/ 3658924 w 5901491"/>
                      <a:gd name="connsiteY20" fmla="*/ 2616101 h 2616101"/>
                      <a:gd name="connsiteX21" fmla="*/ 3245820 w 5901491"/>
                      <a:gd name="connsiteY21" fmla="*/ 2616101 h 2616101"/>
                      <a:gd name="connsiteX22" fmla="*/ 2596656 w 5901491"/>
                      <a:gd name="connsiteY22" fmla="*/ 2616101 h 2616101"/>
                      <a:gd name="connsiteX23" fmla="*/ 2124537 w 5901491"/>
                      <a:gd name="connsiteY23" fmla="*/ 2616101 h 2616101"/>
                      <a:gd name="connsiteX24" fmla="*/ 1416358 w 5901491"/>
                      <a:gd name="connsiteY24" fmla="*/ 2616101 h 2616101"/>
                      <a:gd name="connsiteX25" fmla="*/ 944239 w 5901491"/>
                      <a:gd name="connsiteY25" fmla="*/ 2616101 h 2616101"/>
                      <a:gd name="connsiteX26" fmla="*/ 531134 w 5901491"/>
                      <a:gd name="connsiteY26" fmla="*/ 2616101 h 2616101"/>
                      <a:gd name="connsiteX27" fmla="*/ 0 w 5901491"/>
                      <a:gd name="connsiteY27" fmla="*/ 2616101 h 2616101"/>
                      <a:gd name="connsiteX28" fmla="*/ 0 w 5901491"/>
                      <a:gd name="connsiteY28" fmla="*/ 2180084 h 2616101"/>
                      <a:gd name="connsiteX29" fmla="*/ 0 w 5901491"/>
                      <a:gd name="connsiteY29" fmla="*/ 1822550 h 2616101"/>
                      <a:gd name="connsiteX30" fmla="*/ 0 w 5901491"/>
                      <a:gd name="connsiteY30" fmla="*/ 1438855 h 2616101"/>
                      <a:gd name="connsiteX31" fmla="*/ 0 w 5901491"/>
                      <a:gd name="connsiteY31" fmla="*/ 1002838 h 2616101"/>
                      <a:gd name="connsiteX32" fmla="*/ 0 w 5901491"/>
                      <a:gd name="connsiteY32" fmla="*/ 514500 h 2616101"/>
                      <a:gd name="connsiteX33" fmla="*/ 0 w 5901491"/>
                      <a:gd name="connsiteY33" fmla="*/ 0 h 261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01491" h="2616101" extrusionOk="0">
                        <a:moveTo>
                          <a:pt x="0" y="0"/>
                        </a:moveTo>
                        <a:cubicBezTo>
                          <a:pt x="270945" y="-33221"/>
                          <a:pt x="443651" y="20499"/>
                          <a:pt x="590149" y="0"/>
                        </a:cubicBezTo>
                        <a:cubicBezTo>
                          <a:pt x="737314" y="-15364"/>
                          <a:pt x="955534" y="52255"/>
                          <a:pt x="1121283" y="0"/>
                        </a:cubicBezTo>
                        <a:cubicBezTo>
                          <a:pt x="1325138" y="-38051"/>
                          <a:pt x="1585423" y="33330"/>
                          <a:pt x="1711432" y="0"/>
                        </a:cubicBezTo>
                        <a:cubicBezTo>
                          <a:pt x="1847333" y="-10883"/>
                          <a:pt x="2069974" y="-31671"/>
                          <a:pt x="2419611" y="0"/>
                        </a:cubicBezTo>
                        <a:cubicBezTo>
                          <a:pt x="2732120" y="-24976"/>
                          <a:pt x="2834385" y="84493"/>
                          <a:pt x="3068775" y="0"/>
                        </a:cubicBezTo>
                        <a:cubicBezTo>
                          <a:pt x="3315475" y="-32818"/>
                          <a:pt x="3531883" y="9590"/>
                          <a:pt x="3658924" y="0"/>
                        </a:cubicBezTo>
                        <a:cubicBezTo>
                          <a:pt x="3801029" y="-846"/>
                          <a:pt x="3932044" y="9285"/>
                          <a:pt x="4072029" y="0"/>
                        </a:cubicBezTo>
                        <a:cubicBezTo>
                          <a:pt x="4213836" y="-18827"/>
                          <a:pt x="4341858" y="45216"/>
                          <a:pt x="4544148" y="0"/>
                        </a:cubicBezTo>
                        <a:cubicBezTo>
                          <a:pt x="4744979" y="-49149"/>
                          <a:pt x="4787328" y="27660"/>
                          <a:pt x="5016267" y="0"/>
                        </a:cubicBezTo>
                        <a:cubicBezTo>
                          <a:pt x="5219975" y="-27130"/>
                          <a:pt x="5521447" y="84270"/>
                          <a:pt x="5901491" y="0"/>
                        </a:cubicBezTo>
                        <a:cubicBezTo>
                          <a:pt x="5898935" y="149629"/>
                          <a:pt x="5893893" y="235141"/>
                          <a:pt x="5901491" y="357533"/>
                        </a:cubicBezTo>
                        <a:cubicBezTo>
                          <a:pt x="5925350" y="489177"/>
                          <a:pt x="5917072" y="593850"/>
                          <a:pt x="5901491" y="793550"/>
                        </a:cubicBezTo>
                        <a:cubicBezTo>
                          <a:pt x="5914936" y="995904"/>
                          <a:pt x="5873699" y="1071939"/>
                          <a:pt x="5901491" y="1281889"/>
                        </a:cubicBezTo>
                        <a:cubicBezTo>
                          <a:pt x="5920040" y="1476148"/>
                          <a:pt x="5855517" y="1491059"/>
                          <a:pt x="5901491" y="1691745"/>
                        </a:cubicBezTo>
                        <a:cubicBezTo>
                          <a:pt x="5959570" y="1875435"/>
                          <a:pt x="5887816" y="2030913"/>
                          <a:pt x="5901491" y="2180084"/>
                        </a:cubicBezTo>
                        <a:cubicBezTo>
                          <a:pt x="5930205" y="2295119"/>
                          <a:pt x="5801526" y="2414718"/>
                          <a:pt x="5901491" y="2616101"/>
                        </a:cubicBezTo>
                        <a:cubicBezTo>
                          <a:pt x="5787005" y="2638335"/>
                          <a:pt x="5689988" y="2593817"/>
                          <a:pt x="5488387" y="2616101"/>
                        </a:cubicBezTo>
                        <a:cubicBezTo>
                          <a:pt x="5312960" y="2591044"/>
                          <a:pt x="4969011" y="2501846"/>
                          <a:pt x="4780208" y="2616101"/>
                        </a:cubicBezTo>
                        <a:cubicBezTo>
                          <a:pt x="4546850" y="2678269"/>
                          <a:pt x="4518907" y="2574869"/>
                          <a:pt x="4308088" y="2616101"/>
                        </a:cubicBezTo>
                        <a:cubicBezTo>
                          <a:pt x="4074518" y="2606480"/>
                          <a:pt x="3917577" y="2622573"/>
                          <a:pt x="3658924" y="2616101"/>
                        </a:cubicBezTo>
                        <a:cubicBezTo>
                          <a:pt x="3408109" y="2614063"/>
                          <a:pt x="3442196" y="2587531"/>
                          <a:pt x="3245820" y="2616101"/>
                        </a:cubicBezTo>
                        <a:cubicBezTo>
                          <a:pt x="3050364" y="2642195"/>
                          <a:pt x="2864509" y="2548613"/>
                          <a:pt x="2596656" y="2616101"/>
                        </a:cubicBezTo>
                        <a:cubicBezTo>
                          <a:pt x="2322201" y="2678260"/>
                          <a:pt x="2309714" y="2561391"/>
                          <a:pt x="2124537" y="2616101"/>
                        </a:cubicBezTo>
                        <a:cubicBezTo>
                          <a:pt x="1927409" y="2662918"/>
                          <a:pt x="1610742" y="2577921"/>
                          <a:pt x="1416358" y="2616101"/>
                        </a:cubicBezTo>
                        <a:cubicBezTo>
                          <a:pt x="1197772" y="2655207"/>
                          <a:pt x="1127987" y="2589342"/>
                          <a:pt x="944239" y="2616101"/>
                        </a:cubicBezTo>
                        <a:cubicBezTo>
                          <a:pt x="763369" y="2626021"/>
                          <a:pt x="684236" y="2598290"/>
                          <a:pt x="531134" y="2616101"/>
                        </a:cubicBezTo>
                        <a:cubicBezTo>
                          <a:pt x="356702" y="2623368"/>
                          <a:pt x="206660" y="2599486"/>
                          <a:pt x="0" y="2616101"/>
                        </a:cubicBezTo>
                        <a:cubicBezTo>
                          <a:pt x="-10912" y="2430072"/>
                          <a:pt x="49205" y="2324538"/>
                          <a:pt x="0" y="2180084"/>
                        </a:cubicBezTo>
                        <a:cubicBezTo>
                          <a:pt x="-38224" y="2051744"/>
                          <a:pt x="24325" y="1985781"/>
                          <a:pt x="0" y="1822550"/>
                        </a:cubicBezTo>
                        <a:cubicBezTo>
                          <a:pt x="-3015" y="1685664"/>
                          <a:pt x="4090" y="1587705"/>
                          <a:pt x="0" y="1438855"/>
                        </a:cubicBezTo>
                        <a:cubicBezTo>
                          <a:pt x="-39981" y="1305749"/>
                          <a:pt x="51905" y="1158458"/>
                          <a:pt x="0" y="1002838"/>
                        </a:cubicBezTo>
                        <a:cubicBezTo>
                          <a:pt x="-39311" y="840904"/>
                          <a:pt x="4128" y="611807"/>
                          <a:pt x="0" y="514500"/>
                        </a:cubicBezTo>
                        <a:cubicBezTo>
                          <a:pt x="22236" y="348380"/>
                          <a:pt x="77868" y="240293"/>
                          <a:pt x="0" y="0"/>
                        </a:cubicBezTo>
                        <a:close/>
                      </a:path>
                    </a:pathLst>
                  </a:cu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pt-BR" sz="2000" b="1" dirty="0">
                <a:ln>
                  <a:solidFill>
                    <a:srgbClr val="9F4E4B"/>
                  </a:solidFill>
                </a:ln>
                <a:solidFill>
                  <a:srgbClr val="9F4E4B"/>
                </a:solidFill>
                <a:latin typeface="Aptos Narrow" panose="020B0004020202020204" pitchFamily="34" charset="0"/>
              </a:rPr>
              <a:t>“</a:t>
            </a:r>
            <a:r>
              <a:rPr lang="pt-PT" b="1" dirty="0">
                <a:solidFill>
                  <a:srgbClr val="9F4E4B"/>
                </a:solidFill>
                <a:latin typeface="Aptos Narrow" panose="020B0004020202020204" pitchFamily="34" charset="0"/>
              </a:rPr>
              <a:t>Hau nia maun-alin sira, haksolok ba bainhira imi hasoru susar oi-oin. Tanba imi hatene katak bainhira sira koko imi nia fiar, rezultadu mak imi tahan hela.  Tahan too rohan atu nunee imi bele sai perfeitu no kompletu, no la falta buat ida..... Haksolok ba ema nebee tahan bainhira nia hasoru tentasaun. Tanba bainhira nia manaan tiha, nia sei simu koroa moris nian. Nai promesa ona koroa nee ba sira nebee hadomi Nia.</a:t>
            </a:r>
            <a:r>
              <a:rPr lang="pt-BR" sz="2000" b="1" dirty="0">
                <a:ln>
                  <a:solidFill>
                    <a:srgbClr val="9F4E4B"/>
                  </a:solidFill>
                </a:ln>
                <a:solidFill>
                  <a:srgbClr val="9F4E4B"/>
                </a:solidFill>
                <a:latin typeface="Aptos Narrow" panose="020B0004020202020204" pitchFamily="34" charset="0"/>
              </a:rPr>
              <a:t>” </a:t>
            </a:r>
            <a:br>
              <a:rPr lang="pt-BR" sz="2000" b="1" dirty="0">
                <a:ln>
                  <a:solidFill>
                    <a:srgbClr val="9F4E4B"/>
                  </a:solidFill>
                </a:ln>
                <a:solidFill>
                  <a:srgbClr val="9F4E4B"/>
                </a:solidFill>
                <a:latin typeface="Aptos Narrow" panose="020B0004020202020204" pitchFamily="34" charset="0"/>
              </a:rPr>
            </a:br>
            <a:r>
              <a:rPr lang="pt-BR" sz="1600" b="1" dirty="0">
                <a:ln>
                  <a:solidFill>
                    <a:srgbClr val="9F4E4B"/>
                  </a:solidFill>
                </a:ln>
                <a:solidFill>
                  <a:srgbClr val="9F4E4B"/>
                </a:solidFill>
                <a:latin typeface="Aptos Narrow" panose="020B0004020202020204" pitchFamily="34" charset="0"/>
              </a:rPr>
              <a:t>(Tiago</a:t>
            </a:r>
            <a:r>
              <a:rPr lang="pt-BR" sz="1600" b="1" noProof="0" dirty="0">
                <a:ln>
                  <a:solidFill>
                    <a:srgbClr val="9F4E4B"/>
                  </a:solidFill>
                </a:ln>
                <a:solidFill>
                  <a:srgbClr val="9F4E4B"/>
                </a:solidFill>
                <a:latin typeface="Aptos Narrow" panose="020B0004020202020204" pitchFamily="34" charset="0"/>
              </a:rPr>
              <a:t> 1:2-4, 12)</a:t>
            </a:r>
          </a:p>
        </p:txBody>
      </p:sp>
      <p:sp>
        <p:nvSpPr>
          <p:cNvPr id="9" name="CuadroTexto 8">
            <a:extLst>
              <a:ext uri="{FF2B5EF4-FFF2-40B4-BE49-F238E27FC236}">
                <a16:creationId xmlns:a16="http://schemas.microsoft.com/office/drawing/2014/main" id="{C2244281-3F2B-1DAF-9FAE-E5B13B7C0A42}"/>
              </a:ext>
            </a:extLst>
          </p:cNvPr>
          <p:cNvSpPr txBox="1"/>
          <p:nvPr/>
        </p:nvSpPr>
        <p:spPr>
          <a:xfrm>
            <a:off x="269907" y="5674417"/>
            <a:ext cx="11652186" cy="707886"/>
          </a:xfrm>
          <a:custGeom>
            <a:avLst/>
            <a:gdLst>
              <a:gd name="csX0" fmla="*/ 0 w 11652186"/>
              <a:gd name="csY0" fmla="*/ 0 h 707886"/>
              <a:gd name="csX1" fmla="*/ 699131 w 11652186"/>
              <a:gd name="csY1" fmla="*/ 0 h 707886"/>
              <a:gd name="csX2" fmla="*/ 1398262 w 11652186"/>
              <a:gd name="csY2" fmla="*/ 0 h 707886"/>
              <a:gd name="csX3" fmla="*/ 1747828 w 11652186"/>
              <a:gd name="csY3" fmla="*/ 0 h 707886"/>
              <a:gd name="csX4" fmla="*/ 1980872 w 11652186"/>
              <a:gd name="csY4" fmla="*/ 0 h 707886"/>
              <a:gd name="csX5" fmla="*/ 2680003 w 11652186"/>
              <a:gd name="csY5" fmla="*/ 0 h 707886"/>
              <a:gd name="csX6" fmla="*/ 3146090 w 11652186"/>
              <a:gd name="csY6" fmla="*/ 0 h 707886"/>
              <a:gd name="csX7" fmla="*/ 3495656 w 11652186"/>
              <a:gd name="csY7" fmla="*/ 0 h 707886"/>
              <a:gd name="csX8" fmla="*/ 4078265 w 11652186"/>
              <a:gd name="csY8" fmla="*/ 0 h 707886"/>
              <a:gd name="csX9" fmla="*/ 4427831 w 11652186"/>
              <a:gd name="csY9" fmla="*/ 0 h 707886"/>
              <a:gd name="csX10" fmla="*/ 5126962 w 11652186"/>
              <a:gd name="csY10" fmla="*/ 0 h 707886"/>
              <a:gd name="csX11" fmla="*/ 5476527 w 11652186"/>
              <a:gd name="csY11" fmla="*/ 0 h 707886"/>
              <a:gd name="csX12" fmla="*/ 6059137 w 11652186"/>
              <a:gd name="csY12" fmla="*/ 0 h 707886"/>
              <a:gd name="csX13" fmla="*/ 6758268 w 11652186"/>
              <a:gd name="csY13" fmla="*/ 0 h 707886"/>
              <a:gd name="csX14" fmla="*/ 7340877 w 11652186"/>
              <a:gd name="csY14" fmla="*/ 0 h 707886"/>
              <a:gd name="csX15" fmla="*/ 7806965 w 11652186"/>
              <a:gd name="csY15" fmla="*/ 0 h 707886"/>
              <a:gd name="csX16" fmla="*/ 8506096 w 11652186"/>
              <a:gd name="csY16" fmla="*/ 0 h 707886"/>
              <a:gd name="csX17" fmla="*/ 9088705 w 11652186"/>
              <a:gd name="csY17" fmla="*/ 0 h 707886"/>
              <a:gd name="csX18" fmla="*/ 9671314 w 11652186"/>
              <a:gd name="csY18" fmla="*/ 0 h 707886"/>
              <a:gd name="csX19" fmla="*/ 10137402 w 11652186"/>
              <a:gd name="csY19" fmla="*/ 0 h 707886"/>
              <a:gd name="csX20" fmla="*/ 10370446 w 11652186"/>
              <a:gd name="csY20" fmla="*/ 0 h 707886"/>
              <a:gd name="csX21" fmla="*/ 11652186 w 11652186"/>
              <a:gd name="csY21" fmla="*/ 0 h 707886"/>
              <a:gd name="csX22" fmla="*/ 11652186 w 11652186"/>
              <a:gd name="csY22" fmla="*/ 353943 h 707886"/>
              <a:gd name="csX23" fmla="*/ 11652186 w 11652186"/>
              <a:gd name="csY23" fmla="*/ 707886 h 707886"/>
              <a:gd name="csX24" fmla="*/ 10836533 w 11652186"/>
              <a:gd name="csY24" fmla="*/ 707886 h 707886"/>
              <a:gd name="csX25" fmla="*/ 10253924 w 11652186"/>
              <a:gd name="csY25" fmla="*/ 707886 h 707886"/>
              <a:gd name="csX26" fmla="*/ 9671314 w 11652186"/>
              <a:gd name="csY26" fmla="*/ 707886 h 707886"/>
              <a:gd name="csX27" fmla="*/ 9088705 w 11652186"/>
              <a:gd name="csY27" fmla="*/ 707886 h 707886"/>
              <a:gd name="csX28" fmla="*/ 8389574 w 11652186"/>
              <a:gd name="csY28" fmla="*/ 707886 h 707886"/>
              <a:gd name="csX29" fmla="*/ 8040008 w 11652186"/>
              <a:gd name="csY29" fmla="*/ 707886 h 707886"/>
              <a:gd name="csX30" fmla="*/ 7690443 w 11652186"/>
              <a:gd name="csY30" fmla="*/ 707886 h 707886"/>
              <a:gd name="csX31" fmla="*/ 6991312 w 11652186"/>
              <a:gd name="csY31" fmla="*/ 707886 h 707886"/>
              <a:gd name="csX32" fmla="*/ 6408702 w 11652186"/>
              <a:gd name="csY32" fmla="*/ 707886 h 707886"/>
              <a:gd name="csX33" fmla="*/ 6059137 w 11652186"/>
              <a:gd name="csY33" fmla="*/ 707886 h 707886"/>
              <a:gd name="csX34" fmla="*/ 5360006 w 11652186"/>
              <a:gd name="csY34" fmla="*/ 707886 h 707886"/>
              <a:gd name="csX35" fmla="*/ 5010440 w 11652186"/>
              <a:gd name="csY35" fmla="*/ 707886 h 707886"/>
              <a:gd name="csX36" fmla="*/ 4660874 w 11652186"/>
              <a:gd name="csY36" fmla="*/ 707886 h 707886"/>
              <a:gd name="csX37" fmla="*/ 3961743 w 11652186"/>
              <a:gd name="csY37" fmla="*/ 707886 h 707886"/>
              <a:gd name="csX38" fmla="*/ 3379134 w 11652186"/>
              <a:gd name="csY38" fmla="*/ 707886 h 707886"/>
              <a:gd name="csX39" fmla="*/ 3029568 w 11652186"/>
              <a:gd name="csY39" fmla="*/ 707886 h 707886"/>
              <a:gd name="csX40" fmla="*/ 2330437 w 11652186"/>
              <a:gd name="csY40" fmla="*/ 707886 h 707886"/>
              <a:gd name="csX41" fmla="*/ 2097393 w 11652186"/>
              <a:gd name="csY41" fmla="*/ 707886 h 707886"/>
              <a:gd name="csX42" fmla="*/ 1864350 w 11652186"/>
              <a:gd name="csY42" fmla="*/ 707886 h 707886"/>
              <a:gd name="csX43" fmla="*/ 1048697 w 11652186"/>
              <a:gd name="csY43" fmla="*/ 707886 h 707886"/>
              <a:gd name="csX44" fmla="*/ 0 w 11652186"/>
              <a:gd name="csY44" fmla="*/ 707886 h 707886"/>
              <a:gd name="csX45" fmla="*/ 0 w 11652186"/>
              <a:gd name="csY45" fmla="*/ 368100 h 707886"/>
              <a:gd name="csX46" fmla="*/ 0 w 11652186"/>
              <a:gd name="csY46" fmla="*/ 0 h 7078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1652186" h="707886" extrusionOk="0">
                <a:moveTo>
                  <a:pt x="0" y="0"/>
                </a:moveTo>
                <a:cubicBezTo>
                  <a:pt x="351312" y="-101494"/>
                  <a:pt x="496605" y="12854"/>
                  <a:pt x="699131" y="0"/>
                </a:cubicBezTo>
                <a:cubicBezTo>
                  <a:pt x="872090" y="-41982"/>
                  <a:pt x="1037137" y="-1419"/>
                  <a:pt x="1398262" y="0"/>
                </a:cubicBezTo>
                <a:cubicBezTo>
                  <a:pt x="1733166" y="-16764"/>
                  <a:pt x="1671308" y="480"/>
                  <a:pt x="1747828" y="0"/>
                </a:cubicBezTo>
                <a:cubicBezTo>
                  <a:pt x="1849693" y="18423"/>
                  <a:pt x="1915562" y="12600"/>
                  <a:pt x="1980872" y="0"/>
                </a:cubicBezTo>
                <a:cubicBezTo>
                  <a:pt x="2174351" y="-57623"/>
                  <a:pt x="2426898" y="70694"/>
                  <a:pt x="2680003" y="0"/>
                </a:cubicBezTo>
                <a:cubicBezTo>
                  <a:pt x="3003198" y="-32166"/>
                  <a:pt x="2940821" y="1970"/>
                  <a:pt x="3146090" y="0"/>
                </a:cubicBezTo>
                <a:cubicBezTo>
                  <a:pt x="3315038" y="-37466"/>
                  <a:pt x="3375805" y="18125"/>
                  <a:pt x="3495656" y="0"/>
                </a:cubicBezTo>
                <a:cubicBezTo>
                  <a:pt x="3584641" y="68599"/>
                  <a:pt x="3857519" y="77029"/>
                  <a:pt x="4078265" y="0"/>
                </a:cubicBezTo>
                <a:cubicBezTo>
                  <a:pt x="4210499" y="-41349"/>
                  <a:pt x="4313920" y="-15751"/>
                  <a:pt x="4427831" y="0"/>
                </a:cubicBezTo>
                <a:cubicBezTo>
                  <a:pt x="4471859" y="3315"/>
                  <a:pt x="4877495" y="67914"/>
                  <a:pt x="5126962" y="0"/>
                </a:cubicBezTo>
                <a:cubicBezTo>
                  <a:pt x="5480055" y="-28118"/>
                  <a:pt x="5378058" y="28661"/>
                  <a:pt x="5476527" y="0"/>
                </a:cubicBezTo>
                <a:cubicBezTo>
                  <a:pt x="5658809" y="14193"/>
                  <a:pt x="5882660" y="70974"/>
                  <a:pt x="6059137" y="0"/>
                </a:cubicBezTo>
                <a:cubicBezTo>
                  <a:pt x="6286968" y="57080"/>
                  <a:pt x="6491252" y="27740"/>
                  <a:pt x="6758268" y="0"/>
                </a:cubicBezTo>
                <a:cubicBezTo>
                  <a:pt x="6946345" y="1960"/>
                  <a:pt x="7126405" y="87790"/>
                  <a:pt x="7340877" y="0"/>
                </a:cubicBezTo>
                <a:cubicBezTo>
                  <a:pt x="7593058" y="-31506"/>
                  <a:pt x="7658542" y="21523"/>
                  <a:pt x="7806965" y="0"/>
                </a:cubicBezTo>
                <a:cubicBezTo>
                  <a:pt x="7901885" y="-27341"/>
                  <a:pt x="8280693" y="87730"/>
                  <a:pt x="8506096" y="0"/>
                </a:cubicBezTo>
                <a:cubicBezTo>
                  <a:pt x="8697196" y="65673"/>
                  <a:pt x="8998290" y="32393"/>
                  <a:pt x="9088705" y="0"/>
                </a:cubicBezTo>
                <a:cubicBezTo>
                  <a:pt x="9204082" y="68643"/>
                  <a:pt x="9387075" y="12263"/>
                  <a:pt x="9671314" y="0"/>
                </a:cubicBezTo>
                <a:cubicBezTo>
                  <a:pt x="9877109" y="-3413"/>
                  <a:pt x="9919620" y="-8493"/>
                  <a:pt x="10137402" y="0"/>
                </a:cubicBezTo>
                <a:cubicBezTo>
                  <a:pt x="10322462" y="-11641"/>
                  <a:pt x="10299172" y="-13196"/>
                  <a:pt x="10370446" y="0"/>
                </a:cubicBezTo>
                <a:cubicBezTo>
                  <a:pt x="10367581" y="-1130"/>
                  <a:pt x="11359147" y="-7314"/>
                  <a:pt x="11652186" y="0"/>
                </a:cubicBezTo>
                <a:cubicBezTo>
                  <a:pt x="11692158" y="78654"/>
                  <a:pt x="11640618" y="275625"/>
                  <a:pt x="11652186" y="353943"/>
                </a:cubicBezTo>
                <a:cubicBezTo>
                  <a:pt x="11702441" y="488765"/>
                  <a:pt x="11660303" y="516100"/>
                  <a:pt x="11652186" y="707886"/>
                </a:cubicBezTo>
                <a:cubicBezTo>
                  <a:pt x="11437109" y="855194"/>
                  <a:pt x="10992356" y="707749"/>
                  <a:pt x="10836533" y="707886"/>
                </a:cubicBezTo>
                <a:cubicBezTo>
                  <a:pt x="10600592" y="730877"/>
                  <a:pt x="10462428" y="647316"/>
                  <a:pt x="10253924" y="707886"/>
                </a:cubicBezTo>
                <a:cubicBezTo>
                  <a:pt x="10004616" y="774303"/>
                  <a:pt x="9786228" y="731716"/>
                  <a:pt x="9671314" y="707886"/>
                </a:cubicBezTo>
                <a:cubicBezTo>
                  <a:pt x="9509369" y="795082"/>
                  <a:pt x="9317727" y="634349"/>
                  <a:pt x="9088705" y="707886"/>
                </a:cubicBezTo>
                <a:cubicBezTo>
                  <a:pt x="8832580" y="743774"/>
                  <a:pt x="8738871" y="709440"/>
                  <a:pt x="8389574" y="707886"/>
                </a:cubicBezTo>
                <a:cubicBezTo>
                  <a:pt x="8049372" y="736777"/>
                  <a:pt x="8243437" y="727641"/>
                  <a:pt x="8040008" y="707886"/>
                </a:cubicBezTo>
                <a:cubicBezTo>
                  <a:pt x="7874609" y="698287"/>
                  <a:pt x="7823653" y="713710"/>
                  <a:pt x="7690443" y="707886"/>
                </a:cubicBezTo>
                <a:cubicBezTo>
                  <a:pt x="7544062" y="683979"/>
                  <a:pt x="7127311" y="717770"/>
                  <a:pt x="6991312" y="707886"/>
                </a:cubicBezTo>
                <a:cubicBezTo>
                  <a:pt x="6857773" y="687954"/>
                  <a:pt x="6758271" y="677568"/>
                  <a:pt x="6408702" y="707886"/>
                </a:cubicBezTo>
                <a:cubicBezTo>
                  <a:pt x="6131626" y="716724"/>
                  <a:pt x="6122448" y="675714"/>
                  <a:pt x="6059137" y="707886"/>
                </a:cubicBezTo>
                <a:cubicBezTo>
                  <a:pt x="5931230" y="691601"/>
                  <a:pt x="5590402" y="746478"/>
                  <a:pt x="5360006" y="707886"/>
                </a:cubicBezTo>
                <a:cubicBezTo>
                  <a:pt x="5110649" y="732351"/>
                  <a:pt x="5090393" y="698635"/>
                  <a:pt x="5010440" y="707886"/>
                </a:cubicBezTo>
                <a:cubicBezTo>
                  <a:pt x="4936210" y="763478"/>
                  <a:pt x="4794464" y="687331"/>
                  <a:pt x="4660874" y="707886"/>
                </a:cubicBezTo>
                <a:cubicBezTo>
                  <a:pt x="4545397" y="738281"/>
                  <a:pt x="4082827" y="716211"/>
                  <a:pt x="3961743" y="707886"/>
                </a:cubicBezTo>
                <a:cubicBezTo>
                  <a:pt x="3795960" y="760545"/>
                  <a:pt x="3633795" y="548658"/>
                  <a:pt x="3379134" y="707886"/>
                </a:cubicBezTo>
                <a:cubicBezTo>
                  <a:pt x="3145435" y="742494"/>
                  <a:pt x="3129279" y="706355"/>
                  <a:pt x="3029568" y="707886"/>
                </a:cubicBezTo>
                <a:cubicBezTo>
                  <a:pt x="2892578" y="620954"/>
                  <a:pt x="2568721" y="745772"/>
                  <a:pt x="2330437" y="707886"/>
                </a:cubicBezTo>
                <a:cubicBezTo>
                  <a:pt x="2014799" y="781802"/>
                  <a:pt x="2176826" y="695359"/>
                  <a:pt x="2097393" y="707886"/>
                </a:cubicBezTo>
                <a:cubicBezTo>
                  <a:pt x="1998536" y="699358"/>
                  <a:pt x="1926879" y="692139"/>
                  <a:pt x="1864350" y="707886"/>
                </a:cubicBezTo>
                <a:cubicBezTo>
                  <a:pt x="1680005" y="685606"/>
                  <a:pt x="1300878" y="768707"/>
                  <a:pt x="1048697" y="707886"/>
                </a:cubicBezTo>
                <a:cubicBezTo>
                  <a:pt x="631634" y="730966"/>
                  <a:pt x="321328" y="787023"/>
                  <a:pt x="0" y="707886"/>
                </a:cubicBezTo>
                <a:cubicBezTo>
                  <a:pt x="-5510" y="556345"/>
                  <a:pt x="40852" y="470882"/>
                  <a:pt x="0" y="368100"/>
                </a:cubicBezTo>
                <a:cubicBezTo>
                  <a:pt x="-36497" y="274023"/>
                  <a:pt x="58744" y="137261"/>
                  <a:pt x="0" y="0"/>
                </a:cubicBezTo>
                <a:close/>
              </a:path>
            </a:pathLst>
          </a:custGeom>
          <a:noFill/>
          <a:ln w="38100">
            <a:solidFill>
              <a:schemeClr val="accent2">
                <a:lumMod val="50000"/>
              </a:schemeClr>
            </a:solidFill>
            <a:extLst>
              <a:ext uri="{C807C97D-BFC1-408E-A445-0C87EB9F89A2}">
                <ask:lineSketchStyleProps xmlns:ask="http://schemas.microsoft.com/office/drawing/2018/sketchyshapes" sd="4288611842">
                  <a:custGeom>
                    <a:avLst/>
                    <a:gdLst>
                      <a:gd name="connsiteX0" fmla="*/ 0 w 11652186"/>
                      <a:gd name="connsiteY0" fmla="*/ 0 h 707886"/>
                      <a:gd name="connsiteX1" fmla="*/ 699131 w 11652186"/>
                      <a:gd name="connsiteY1" fmla="*/ 0 h 707886"/>
                      <a:gd name="connsiteX2" fmla="*/ 1398262 w 11652186"/>
                      <a:gd name="connsiteY2" fmla="*/ 0 h 707886"/>
                      <a:gd name="connsiteX3" fmla="*/ 1747828 w 11652186"/>
                      <a:gd name="connsiteY3" fmla="*/ 0 h 707886"/>
                      <a:gd name="connsiteX4" fmla="*/ 1980872 w 11652186"/>
                      <a:gd name="connsiteY4" fmla="*/ 0 h 707886"/>
                      <a:gd name="connsiteX5" fmla="*/ 2680003 w 11652186"/>
                      <a:gd name="connsiteY5" fmla="*/ 0 h 707886"/>
                      <a:gd name="connsiteX6" fmla="*/ 3146090 w 11652186"/>
                      <a:gd name="connsiteY6" fmla="*/ 0 h 707886"/>
                      <a:gd name="connsiteX7" fmla="*/ 3495656 w 11652186"/>
                      <a:gd name="connsiteY7" fmla="*/ 0 h 707886"/>
                      <a:gd name="connsiteX8" fmla="*/ 4078265 w 11652186"/>
                      <a:gd name="connsiteY8" fmla="*/ 0 h 707886"/>
                      <a:gd name="connsiteX9" fmla="*/ 4427831 w 11652186"/>
                      <a:gd name="connsiteY9" fmla="*/ 0 h 707886"/>
                      <a:gd name="connsiteX10" fmla="*/ 5126962 w 11652186"/>
                      <a:gd name="connsiteY10" fmla="*/ 0 h 707886"/>
                      <a:gd name="connsiteX11" fmla="*/ 5476527 w 11652186"/>
                      <a:gd name="connsiteY11" fmla="*/ 0 h 707886"/>
                      <a:gd name="connsiteX12" fmla="*/ 6059137 w 11652186"/>
                      <a:gd name="connsiteY12" fmla="*/ 0 h 707886"/>
                      <a:gd name="connsiteX13" fmla="*/ 6758268 w 11652186"/>
                      <a:gd name="connsiteY13" fmla="*/ 0 h 707886"/>
                      <a:gd name="connsiteX14" fmla="*/ 7340877 w 11652186"/>
                      <a:gd name="connsiteY14" fmla="*/ 0 h 707886"/>
                      <a:gd name="connsiteX15" fmla="*/ 7806965 w 11652186"/>
                      <a:gd name="connsiteY15" fmla="*/ 0 h 707886"/>
                      <a:gd name="connsiteX16" fmla="*/ 8506096 w 11652186"/>
                      <a:gd name="connsiteY16" fmla="*/ 0 h 707886"/>
                      <a:gd name="connsiteX17" fmla="*/ 9088705 w 11652186"/>
                      <a:gd name="connsiteY17" fmla="*/ 0 h 707886"/>
                      <a:gd name="connsiteX18" fmla="*/ 9671314 w 11652186"/>
                      <a:gd name="connsiteY18" fmla="*/ 0 h 707886"/>
                      <a:gd name="connsiteX19" fmla="*/ 10137402 w 11652186"/>
                      <a:gd name="connsiteY19" fmla="*/ 0 h 707886"/>
                      <a:gd name="connsiteX20" fmla="*/ 10370446 w 11652186"/>
                      <a:gd name="connsiteY20" fmla="*/ 0 h 707886"/>
                      <a:gd name="connsiteX21" fmla="*/ 11652186 w 11652186"/>
                      <a:gd name="connsiteY21" fmla="*/ 0 h 707886"/>
                      <a:gd name="connsiteX22" fmla="*/ 11652186 w 11652186"/>
                      <a:gd name="connsiteY22" fmla="*/ 353943 h 707886"/>
                      <a:gd name="connsiteX23" fmla="*/ 11652186 w 11652186"/>
                      <a:gd name="connsiteY23" fmla="*/ 707886 h 707886"/>
                      <a:gd name="connsiteX24" fmla="*/ 10836533 w 11652186"/>
                      <a:gd name="connsiteY24" fmla="*/ 707886 h 707886"/>
                      <a:gd name="connsiteX25" fmla="*/ 10253924 w 11652186"/>
                      <a:gd name="connsiteY25" fmla="*/ 707886 h 707886"/>
                      <a:gd name="connsiteX26" fmla="*/ 9671314 w 11652186"/>
                      <a:gd name="connsiteY26" fmla="*/ 707886 h 707886"/>
                      <a:gd name="connsiteX27" fmla="*/ 9088705 w 11652186"/>
                      <a:gd name="connsiteY27" fmla="*/ 707886 h 707886"/>
                      <a:gd name="connsiteX28" fmla="*/ 8389574 w 11652186"/>
                      <a:gd name="connsiteY28" fmla="*/ 707886 h 707886"/>
                      <a:gd name="connsiteX29" fmla="*/ 8040008 w 11652186"/>
                      <a:gd name="connsiteY29" fmla="*/ 707886 h 707886"/>
                      <a:gd name="connsiteX30" fmla="*/ 7690443 w 11652186"/>
                      <a:gd name="connsiteY30" fmla="*/ 707886 h 707886"/>
                      <a:gd name="connsiteX31" fmla="*/ 6991312 w 11652186"/>
                      <a:gd name="connsiteY31" fmla="*/ 707886 h 707886"/>
                      <a:gd name="connsiteX32" fmla="*/ 6408702 w 11652186"/>
                      <a:gd name="connsiteY32" fmla="*/ 707886 h 707886"/>
                      <a:gd name="connsiteX33" fmla="*/ 6059137 w 11652186"/>
                      <a:gd name="connsiteY33" fmla="*/ 707886 h 707886"/>
                      <a:gd name="connsiteX34" fmla="*/ 5360006 w 11652186"/>
                      <a:gd name="connsiteY34" fmla="*/ 707886 h 707886"/>
                      <a:gd name="connsiteX35" fmla="*/ 5010440 w 11652186"/>
                      <a:gd name="connsiteY35" fmla="*/ 707886 h 707886"/>
                      <a:gd name="connsiteX36" fmla="*/ 4660874 w 11652186"/>
                      <a:gd name="connsiteY36" fmla="*/ 707886 h 707886"/>
                      <a:gd name="connsiteX37" fmla="*/ 3961743 w 11652186"/>
                      <a:gd name="connsiteY37" fmla="*/ 707886 h 707886"/>
                      <a:gd name="connsiteX38" fmla="*/ 3379134 w 11652186"/>
                      <a:gd name="connsiteY38" fmla="*/ 707886 h 707886"/>
                      <a:gd name="connsiteX39" fmla="*/ 3029568 w 11652186"/>
                      <a:gd name="connsiteY39" fmla="*/ 707886 h 707886"/>
                      <a:gd name="connsiteX40" fmla="*/ 2330437 w 11652186"/>
                      <a:gd name="connsiteY40" fmla="*/ 707886 h 707886"/>
                      <a:gd name="connsiteX41" fmla="*/ 2097393 w 11652186"/>
                      <a:gd name="connsiteY41" fmla="*/ 707886 h 707886"/>
                      <a:gd name="connsiteX42" fmla="*/ 1864350 w 11652186"/>
                      <a:gd name="connsiteY42" fmla="*/ 707886 h 707886"/>
                      <a:gd name="connsiteX43" fmla="*/ 1048697 w 11652186"/>
                      <a:gd name="connsiteY43" fmla="*/ 707886 h 707886"/>
                      <a:gd name="connsiteX44" fmla="*/ 0 w 11652186"/>
                      <a:gd name="connsiteY44" fmla="*/ 707886 h 707886"/>
                      <a:gd name="connsiteX45" fmla="*/ 0 w 11652186"/>
                      <a:gd name="connsiteY45" fmla="*/ 368100 h 707886"/>
                      <a:gd name="connsiteX46" fmla="*/ 0 w 11652186"/>
                      <a:gd name="connsiteY4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52186" h="707886" extrusionOk="0">
                        <a:moveTo>
                          <a:pt x="0" y="0"/>
                        </a:moveTo>
                        <a:cubicBezTo>
                          <a:pt x="349852" y="-92604"/>
                          <a:pt x="491667" y="25522"/>
                          <a:pt x="699131" y="0"/>
                        </a:cubicBezTo>
                        <a:cubicBezTo>
                          <a:pt x="903290" y="-47278"/>
                          <a:pt x="1047653" y="15234"/>
                          <a:pt x="1398262" y="0"/>
                        </a:cubicBezTo>
                        <a:cubicBezTo>
                          <a:pt x="1734577" y="-26622"/>
                          <a:pt x="1666346" y="4921"/>
                          <a:pt x="1747828" y="0"/>
                        </a:cubicBezTo>
                        <a:cubicBezTo>
                          <a:pt x="1845250" y="-876"/>
                          <a:pt x="1911309" y="12614"/>
                          <a:pt x="1980872" y="0"/>
                        </a:cubicBezTo>
                        <a:cubicBezTo>
                          <a:pt x="2115501" y="-34311"/>
                          <a:pt x="2369058" y="24198"/>
                          <a:pt x="2680003" y="0"/>
                        </a:cubicBezTo>
                        <a:cubicBezTo>
                          <a:pt x="3011178" y="-16775"/>
                          <a:pt x="2951308" y="12489"/>
                          <a:pt x="3146090" y="0"/>
                        </a:cubicBezTo>
                        <a:cubicBezTo>
                          <a:pt x="3320425" y="-32384"/>
                          <a:pt x="3387689" y="7205"/>
                          <a:pt x="3495656" y="0"/>
                        </a:cubicBezTo>
                        <a:cubicBezTo>
                          <a:pt x="3593270" y="21457"/>
                          <a:pt x="3898501" y="44066"/>
                          <a:pt x="4078265" y="0"/>
                        </a:cubicBezTo>
                        <a:cubicBezTo>
                          <a:pt x="4229046" y="-24452"/>
                          <a:pt x="4313866" y="-11173"/>
                          <a:pt x="4427831" y="0"/>
                        </a:cubicBezTo>
                        <a:cubicBezTo>
                          <a:pt x="4502539" y="-3395"/>
                          <a:pt x="4853275" y="60834"/>
                          <a:pt x="5126962" y="0"/>
                        </a:cubicBezTo>
                        <a:cubicBezTo>
                          <a:pt x="5462567" y="-40484"/>
                          <a:pt x="5338328" y="22941"/>
                          <a:pt x="5476527" y="0"/>
                        </a:cubicBezTo>
                        <a:cubicBezTo>
                          <a:pt x="5632172" y="-17165"/>
                          <a:pt x="5834436" y="57264"/>
                          <a:pt x="6059137" y="0"/>
                        </a:cubicBezTo>
                        <a:cubicBezTo>
                          <a:pt x="6301541" y="2120"/>
                          <a:pt x="6527056" y="42676"/>
                          <a:pt x="6758268" y="0"/>
                        </a:cubicBezTo>
                        <a:cubicBezTo>
                          <a:pt x="6965378" y="-29617"/>
                          <a:pt x="7100975" y="66731"/>
                          <a:pt x="7340877" y="0"/>
                        </a:cubicBezTo>
                        <a:cubicBezTo>
                          <a:pt x="7604245" y="-38853"/>
                          <a:pt x="7652155" y="18767"/>
                          <a:pt x="7806965" y="0"/>
                        </a:cubicBezTo>
                        <a:cubicBezTo>
                          <a:pt x="7928970" y="-22921"/>
                          <a:pt x="8298393" y="34984"/>
                          <a:pt x="8506096" y="0"/>
                        </a:cubicBezTo>
                        <a:cubicBezTo>
                          <a:pt x="8699501" y="35892"/>
                          <a:pt x="8992293" y="33129"/>
                          <a:pt x="9088705" y="0"/>
                        </a:cubicBezTo>
                        <a:cubicBezTo>
                          <a:pt x="9207389" y="8995"/>
                          <a:pt x="9412770" y="14676"/>
                          <a:pt x="9671314" y="0"/>
                        </a:cubicBezTo>
                        <a:cubicBezTo>
                          <a:pt x="9881377" y="-11381"/>
                          <a:pt x="9929742" y="1200"/>
                          <a:pt x="10137402" y="0"/>
                        </a:cubicBezTo>
                        <a:cubicBezTo>
                          <a:pt x="10324399" y="-11570"/>
                          <a:pt x="10299342" y="-7067"/>
                          <a:pt x="10370446" y="0"/>
                        </a:cubicBezTo>
                        <a:cubicBezTo>
                          <a:pt x="10387673" y="-1308"/>
                          <a:pt x="11337255" y="15535"/>
                          <a:pt x="11652186" y="0"/>
                        </a:cubicBezTo>
                        <a:cubicBezTo>
                          <a:pt x="11665233" y="75926"/>
                          <a:pt x="11629534" y="264429"/>
                          <a:pt x="11652186" y="353943"/>
                        </a:cubicBezTo>
                        <a:cubicBezTo>
                          <a:pt x="11696600" y="476615"/>
                          <a:pt x="11652361" y="534511"/>
                          <a:pt x="11652186" y="707886"/>
                        </a:cubicBezTo>
                        <a:cubicBezTo>
                          <a:pt x="11416126" y="800474"/>
                          <a:pt x="11037846" y="688663"/>
                          <a:pt x="10836533" y="707886"/>
                        </a:cubicBezTo>
                        <a:cubicBezTo>
                          <a:pt x="10620820" y="730935"/>
                          <a:pt x="10454735" y="652825"/>
                          <a:pt x="10253924" y="707886"/>
                        </a:cubicBezTo>
                        <a:cubicBezTo>
                          <a:pt x="10034557" y="763823"/>
                          <a:pt x="9788940" y="700685"/>
                          <a:pt x="9671314" y="707886"/>
                        </a:cubicBezTo>
                        <a:cubicBezTo>
                          <a:pt x="9527644" y="776565"/>
                          <a:pt x="9313836" y="653004"/>
                          <a:pt x="9088705" y="707886"/>
                        </a:cubicBezTo>
                        <a:cubicBezTo>
                          <a:pt x="8844936" y="737321"/>
                          <a:pt x="8735889" y="673175"/>
                          <a:pt x="8389574" y="707886"/>
                        </a:cubicBezTo>
                        <a:cubicBezTo>
                          <a:pt x="8045353" y="746434"/>
                          <a:pt x="8212466" y="715592"/>
                          <a:pt x="8040008" y="707886"/>
                        </a:cubicBezTo>
                        <a:cubicBezTo>
                          <a:pt x="7877309" y="699846"/>
                          <a:pt x="7816845" y="708834"/>
                          <a:pt x="7690443" y="707886"/>
                        </a:cubicBezTo>
                        <a:cubicBezTo>
                          <a:pt x="7562846" y="703767"/>
                          <a:pt x="7130880" y="699511"/>
                          <a:pt x="6991312" y="707886"/>
                        </a:cubicBezTo>
                        <a:cubicBezTo>
                          <a:pt x="6850760" y="722264"/>
                          <a:pt x="6741618" y="678863"/>
                          <a:pt x="6408702" y="707886"/>
                        </a:cubicBezTo>
                        <a:cubicBezTo>
                          <a:pt x="6128828" y="722612"/>
                          <a:pt x="6134316" y="679830"/>
                          <a:pt x="6059137" y="707886"/>
                        </a:cubicBezTo>
                        <a:cubicBezTo>
                          <a:pt x="5938704" y="698822"/>
                          <a:pt x="5588760" y="717147"/>
                          <a:pt x="5360006" y="707886"/>
                        </a:cubicBezTo>
                        <a:cubicBezTo>
                          <a:pt x="5123947" y="740319"/>
                          <a:pt x="5094354" y="696089"/>
                          <a:pt x="5010440" y="707886"/>
                        </a:cubicBezTo>
                        <a:cubicBezTo>
                          <a:pt x="4928172" y="750467"/>
                          <a:pt x="4785485" y="686290"/>
                          <a:pt x="4660874" y="707886"/>
                        </a:cubicBezTo>
                        <a:cubicBezTo>
                          <a:pt x="4549033" y="737136"/>
                          <a:pt x="4089897" y="706858"/>
                          <a:pt x="3961743" y="707886"/>
                        </a:cubicBezTo>
                        <a:cubicBezTo>
                          <a:pt x="3801134" y="752987"/>
                          <a:pt x="3626540" y="606934"/>
                          <a:pt x="3379134" y="707886"/>
                        </a:cubicBezTo>
                        <a:cubicBezTo>
                          <a:pt x="3143850" y="744488"/>
                          <a:pt x="3137641" y="704534"/>
                          <a:pt x="3029568" y="707886"/>
                        </a:cubicBezTo>
                        <a:cubicBezTo>
                          <a:pt x="2904861" y="666229"/>
                          <a:pt x="2594258" y="715490"/>
                          <a:pt x="2330437" y="707886"/>
                        </a:cubicBezTo>
                        <a:cubicBezTo>
                          <a:pt x="2014008" y="770067"/>
                          <a:pt x="2176451" y="697846"/>
                          <a:pt x="2097393" y="707886"/>
                        </a:cubicBezTo>
                        <a:cubicBezTo>
                          <a:pt x="2008402" y="703373"/>
                          <a:pt x="1933530" y="700400"/>
                          <a:pt x="1864350" y="707886"/>
                        </a:cubicBezTo>
                        <a:cubicBezTo>
                          <a:pt x="1722353" y="694979"/>
                          <a:pt x="1308192" y="753059"/>
                          <a:pt x="1048697" y="707886"/>
                        </a:cubicBezTo>
                        <a:cubicBezTo>
                          <a:pt x="724327" y="731439"/>
                          <a:pt x="347654" y="709271"/>
                          <a:pt x="0" y="707886"/>
                        </a:cubicBezTo>
                        <a:cubicBezTo>
                          <a:pt x="-16835" y="560245"/>
                          <a:pt x="34340" y="475003"/>
                          <a:pt x="0" y="368100"/>
                        </a:cubicBezTo>
                        <a:cubicBezTo>
                          <a:pt x="-34554" y="267342"/>
                          <a:pt x="56970" y="150986"/>
                          <a:pt x="0" y="0"/>
                        </a:cubicBezTo>
                        <a:close/>
                      </a:path>
                    </a:pathLst>
                  </a:cu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pt-BR" sz="2000" b="1" dirty="0">
                <a:solidFill>
                  <a:schemeClr val="accent2">
                    <a:lumMod val="50000"/>
                  </a:schemeClr>
                </a:solidFill>
                <a:latin typeface="Aptos Narrow" panose="020B0004020202020204" pitchFamily="34" charset="0"/>
              </a:rPr>
              <a:t>“</a:t>
            </a:r>
            <a:r>
              <a:rPr lang="en-US" b="1" dirty="0" err="1">
                <a:solidFill>
                  <a:schemeClr val="accent2">
                    <a:lumMod val="50000"/>
                  </a:schemeClr>
                </a:solidFill>
                <a:latin typeface="Aptos Narrow" panose="020B0004020202020204" pitchFamily="34" charset="0"/>
              </a:rPr>
              <a:t>Maibee</a:t>
            </a:r>
            <a:r>
              <a:rPr lang="en-US" b="1" dirty="0">
                <a:solidFill>
                  <a:schemeClr val="accent2">
                    <a:lumMod val="50000"/>
                  </a:schemeClr>
                </a:solidFill>
                <a:latin typeface="Aptos Narrow" panose="020B0004020202020204" pitchFamily="34" charset="0"/>
              </a:rPr>
              <a:t> Nai </a:t>
            </a:r>
            <a:r>
              <a:rPr lang="en-US" b="1" dirty="0" err="1">
                <a:solidFill>
                  <a:schemeClr val="accent2">
                    <a:lumMod val="50000"/>
                  </a:schemeClr>
                </a:solidFill>
                <a:latin typeface="Aptos Narrow" panose="020B0004020202020204" pitchFamily="34" charset="0"/>
              </a:rPr>
              <a:t>dehan</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mai</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hau</a:t>
            </a:r>
            <a:r>
              <a:rPr lang="en-US" b="1" dirty="0">
                <a:solidFill>
                  <a:schemeClr val="accent2">
                    <a:lumMod val="50000"/>
                  </a:schemeClr>
                </a:solidFill>
                <a:latin typeface="Aptos Narrow" panose="020B0004020202020204" pitchFamily="34" charset="0"/>
              </a:rPr>
              <a:t>, “Hau </a:t>
            </a:r>
            <a:r>
              <a:rPr lang="en-US" b="1" dirty="0" err="1">
                <a:solidFill>
                  <a:schemeClr val="accent2">
                    <a:lumMod val="50000"/>
                  </a:schemeClr>
                </a:solidFill>
                <a:latin typeface="Aptos Narrow" panose="020B0004020202020204" pitchFamily="34" charset="0"/>
              </a:rPr>
              <a:t>nia</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grasa</a:t>
            </a:r>
            <a:r>
              <a:rPr lang="en-US" b="1" dirty="0">
                <a:solidFill>
                  <a:schemeClr val="accent2">
                    <a:lumMod val="50000"/>
                  </a:schemeClr>
                </a:solidFill>
                <a:latin typeface="Aptos Narrow" panose="020B0004020202020204" pitchFamily="34" charset="0"/>
              </a:rPr>
              <a:t> nee too </a:t>
            </a:r>
            <a:r>
              <a:rPr lang="en-US" b="1" dirty="0" err="1">
                <a:solidFill>
                  <a:schemeClr val="accent2">
                    <a:lumMod val="50000"/>
                  </a:schemeClr>
                </a:solidFill>
                <a:latin typeface="Aptos Narrow" panose="020B0004020202020204" pitchFamily="34" charset="0"/>
              </a:rPr>
              <a:t>ona</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ba</a:t>
            </a:r>
            <a:r>
              <a:rPr lang="en-US" b="1" dirty="0">
                <a:solidFill>
                  <a:schemeClr val="accent2">
                    <a:lumMod val="50000"/>
                  </a:schemeClr>
                </a:solidFill>
                <a:latin typeface="Aptos Narrow" panose="020B0004020202020204" pitchFamily="34" charset="0"/>
              </a:rPr>
              <a:t> o, </a:t>
            </a:r>
            <a:r>
              <a:rPr lang="en-US" b="1" dirty="0" err="1">
                <a:solidFill>
                  <a:schemeClr val="accent2">
                    <a:lumMod val="50000"/>
                  </a:schemeClr>
                </a:solidFill>
                <a:latin typeface="Aptos Narrow" panose="020B0004020202020204" pitchFamily="34" charset="0"/>
              </a:rPr>
              <a:t>tanba</a:t>
            </a:r>
            <a:r>
              <a:rPr lang="en-US" b="1" dirty="0">
                <a:solidFill>
                  <a:schemeClr val="accent2">
                    <a:lumMod val="50000"/>
                  </a:schemeClr>
                </a:solidFill>
                <a:latin typeface="Aptos Narrow" panose="020B0004020202020204" pitchFamily="34" charset="0"/>
              </a:rPr>
              <a:t> Hau </a:t>
            </a:r>
            <a:r>
              <a:rPr lang="en-US" b="1" dirty="0" err="1">
                <a:solidFill>
                  <a:schemeClr val="accent2">
                    <a:lumMod val="50000"/>
                  </a:schemeClr>
                </a:solidFill>
                <a:latin typeface="Aptos Narrow" panose="020B0004020202020204" pitchFamily="34" charset="0"/>
              </a:rPr>
              <a:t>nia</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kbiit</a:t>
            </a:r>
            <a:r>
              <a:rPr lang="en-US" b="1" dirty="0">
                <a:solidFill>
                  <a:schemeClr val="accent2">
                    <a:lumMod val="50000"/>
                  </a:schemeClr>
                </a:solidFill>
                <a:latin typeface="Aptos Narrow" panose="020B0004020202020204" pitchFamily="34" charset="0"/>
              </a:rPr>
              <a:t> sei </a:t>
            </a:r>
            <a:r>
              <a:rPr lang="en-US" b="1" dirty="0" err="1">
                <a:solidFill>
                  <a:schemeClr val="accent2">
                    <a:lumMod val="50000"/>
                  </a:schemeClr>
                </a:solidFill>
                <a:latin typeface="Aptos Narrow" panose="020B0004020202020204" pitchFamily="34" charset="0"/>
              </a:rPr>
              <a:t>sai</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perfeitu</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iha</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isin</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fraku</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Entaun</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hau</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kontenti</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atu</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gaba</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aan</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liu</a:t>
            </a:r>
            <a:r>
              <a:rPr lang="en-US" b="1" dirty="0">
                <a:solidFill>
                  <a:schemeClr val="accent2">
                    <a:lumMod val="50000"/>
                  </a:schemeClr>
                </a:solidFill>
                <a:latin typeface="Aptos Narrow" panose="020B0004020202020204" pitchFamily="34" charset="0"/>
              </a:rPr>
              <a:t> tan </a:t>
            </a:r>
            <a:r>
              <a:rPr lang="en-US" b="1" dirty="0" err="1">
                <a:solidFill>
                  <a:schemeClr val="accent2">
                    <a:lumMod val="50000"/>
                  </a:schemeClr>
                </a:solidFill>
                <a:latin typeface="Aptos Narrow" panose="020B0004020202020204" pitchFamily="34" charset="0"/>
              </a:rPr>
              <a:t>kona</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ba</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hau</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nia</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isin</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fraku</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atu</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Kristu</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nia</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kbiit</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bele</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hela</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iha</a:t>
            </a:r>
            <a:r>
              <a:rPr lang="en-US" b="1" dirty="0">
                <a:solidFill>
                  <a:schemeClr val="accent2">
                    <a:lumMod val="50000"/>
                  </a:schemeClr>
                </a:solidFill>
                <a:latin typeface="Aptos Narrow" panose="020B0004020202020204" pitchFamily="34" charset="0"/>
              </a:rPr>
              <a:t> </a:t>
            </a:r>
            <a:r>
              <a:rPr lang="en-US" b="1" dirty="0" err="1">
                <a:solidFill>
                  <a:schemeClr val="accent2">
                    <a:lumMod val="50000"/>
                  </a:schemeClr>
                </a:solidFill>
                <a:latin typeface="Aptos Narrow" panose="020B0004020202020204" pitchFamily="34" charset="0"/>
              </a:rPr>
              <a:t>hau</a:t>
            </a:r>
            <a:r>
              <a:rPr lang="en-US" b="1" dirty="0">
                <a:solidFill>
                  <a:schemeClr val="accent2">
                    <a:lumMod val="50000"/>
                  </a:schemeClr>
                </a:solidFill>
                <a:latin typeface="Aptos Narrow" panose="020B0004020202020204" pitchFamily="34" charset="0"/>
              </a:rPr>
              <a:t>.</a:t>
            </a:r>
            <a:r>
              <a:rPr lang="pt-BR" sz="2000" b="1" dirty="0">
                <a:solidFill>
                  <a:schemeClr val="accent2">
                    <a:lumMod val="50000"/>
                  </a:schemeClr>
                </a:solidFill>
                <a:latin typeface="Aptos Narrow" panose="020B0004020202020204" pitchFamily="34" charset="0"/>
              </a:rPr>
              <a:t>” </a:t>
            </a:r>
            <a:r>
              <a:rPr lang="pt-BR" sz="1600" b="1" noProof="0" dirty="0">
                <a:solidFill>
                  <a:schemeClr val="accent2">
                    <a:lumMod val="50000"/>
                  </a:schemeClr>
                </a:solidFill>
                <a:latin typeface="Aptos Narrow" panose="020B0004020202020204" pitchFamily="34" charset="0"/>
              </a:rPr>
              <a:t>(2 Coríntios 12:9)</a:t>
            </a:r>
          </a:p>
        </p:txBody>
      </p:sp>
    </p:spTree>
    <p:extLst>
      <p:ext uri="{BB962C8B-B14F-4D97-AF65-F5344CB8AC3E}">
        <p14:creationId xmlns:p14="http://schemas.microsoft.com/office/powerpoint/2010/main" val="26410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anim calcmode="lin" valueType="num">
                                      <p:cBhvr>
                                        <p:cTn id="10" dur="500" fill="hold"/>
                                        <p:tgtEl>
                                          <p:spTgt spid="13"/>
                                        </p:tgtEl>
                                        <p:attrNameLst>
                                          <p:attrName>ppt_x</p:attrName>
                                        </p:attrNameLst>
                                      </p:cBhvr>
                                      <p:tavLst>
                                        <p:tav tm="0">
                                          <p:val>
                                            <p:fltVal val="0.5"/>
                                          </p:val>
                                        </p:tav>
                                        <p:tav tm="100000">
                                          <p:val>
                                            <p:strVal val="#ppt_x"/>
                                          </p:val>
                                        </p:tav>
                                      </p:tavLst>
                                    </p:anim>
                                    <p:anim calcmode="lin" valueType="num">
                                      <p:cBhvr>
                                        <p:cTn id="11" dur="500" fill="hold"/>
                                        <p:tgtEl>
                                          <p:spTgt spid="1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anim calcmode="lin" valueType="num">
                                      <p:cBhvr>
                                        <p:cTn id="18" dur="500" fill="hold"/>
                                        <p:tgtEl>
                                          <p:spTgt spid="3"/>
                                        </p:tgtEl>
                                        <p:attrNameLst>
                                          <p:attrName>ppt_x</p:attrName>
                                        </p:attrNameLst>
                                      </p:cBhvr>
                                      <p:tavLst>
                                        <p:tav tm="0">
                                          <p:val>
                                            <p:fltVal val="0.5"/>
                                          </p:val>
                                        </p:tav>
                                        <p:tav tm="100000">
                                          <p:val>
                                            <p:strVal val="#ppt_x"/>
                                          </p:val>
                                        </p:tav>
                                      </p:tavLst>
                                    </p:anim>
                                    <p:anim calcmode="lin" valueType="num">
                                      <p:cBhvr>
                                        <p:cTn id="19"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2121</TotalTime>
  <Words>1391</Words>
  <Application>Microsoft Office PowerPoint</Application>
  <PresentationFormat>Panorámica</PresentationFormat>
  <Paragraphs>58</Paragraphs>
  <Slides>10</Slides>
  <Notes>1</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10</vt:i4>
      </vt:variant>
    </vt:vector>
  </HeadingPairs>
  <TitlesOfParts>
    <vt:vector size="19" baseType="lpstr">
      <vt:lpstr>Constantia</vt:lpstr>
      <vt:lpstr>Aptos</vt:lpstr>
      <vt:lpstr>Aptos Narrow</vt:lpstr>
      <vt:lpstr>Arial</vt:lpstr>
      <vt:lpstr>Calibri</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dc:creator>
  <cp:lastModifiedBy>Isabel Laveda</cp:lastModifiedBy>
  <cp:revision>74</cp:revision>
  <dcterms:created xsi:type="dcterms:W3CDTF">2026-04-25T14:07:55Z</dcterms:created>
  <dcterms:modified xsi:type="dcterms:W3CDTF">2026-06-12T15:30:30Z</dcterms:modified>
</cp:coreProperties>
</file>