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5" r:id="rId4"/>
    <p:sldId id="257" r:id="rId5"/>
    <p:sldId id="258" r:id="rId6"/>
    <p:sldId id="259" r:id="rId7"/>
    <p:sldId id="260" r:id="rId8"/>
    <p:sldId id="261" r:id="rId9"/>
    <p:sldId id="280" r:id="rId10"/>
    <p:sldId id="263" r:id="rId11"/>
    <p:sldId id="264" r:id="rId12"/>
    <p:sldId id="276" r:id="rId13"/>
    <p:sldId id="27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9E3CA8-D019-4F94-B0EE-BADC55C39CD1}">
          <p14:sldIdLst>
            <p14:sldId id="256"/>
            <p14:sldId id="275"/>
            <p14:sldId id="257"/>
            <p14:sldId id="258"/>
            <p14:sldId id="259"/>
            <p14:sldId id="260"/>
            <p14:sldId id="261"/>
            <p14:sldId id="280"/>
            <p14:sldId id="263"/>
            <p14:sldId id="264"/>
            <p14:sldId id="276"/>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en-US" sz="2000" b="1" dirty="0" err="1">
              <a:effectLst>
                <a:outerShdw blurRad="38100" dist="38100" dir="2700000" algn="tl">
                  <a:srgbClr val="000000"/>
                </a:outerShdw>
              </a:effectLst>
            </a:rPr>
            <a:t>Haburas</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amizade</a:t>
          </a:r>
          <a:r>
            <a:rPr lang="en-US" sz="2000" b="1" dirty="0">
              <a:effectLst>
                <a:outerShdw blurRad="38100" dist="38100" dir="2700000" algn="tl">
                  <a:srgbClr val="000000"/>
                </a:outerShdw>
              </a:effectLst>
            </a:rPr>
            <a:t> ho ema.</a:t>
          </a:r>
          <a:endParaRPr lang="es-ES" sz="2000" b="1"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20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2000">
            <a:effectLst>
              <a:outerShdw blurRad="38100" dist="38100" dir="2700000" algn="tl">
                <a:srgbClr val="000000"/>
              </a:outerShdw>
            </a:effectLst>
          </a:endParaRPr>
        </a:p>
      </dgm:t>
    </dgm:pt>
    <dgm:pt modelId="{5623834A-696B-42E4-9A6B-0AE7528945CC}">
      <dgm:prSet custT="1"/>
      <dgm:spPr/>
      <dgm:t>
        <a:bodyPr/>
        <a:lstStyle/>
        <a:p>
          <a:r>
            <a:rPr lang="en-US" sz="2000" b="1" dirty="0">
              <a:effectLst>
                <a:outerShdw blurRad="38100" dist="38100" dir="2700000" algn="tl">
                  <a:srgbClr val="000000"/>
                </a:outerShdw>
              </a:effectLst>
            </a:rPr>
            <a:t>Halo </a:t>
          </a:r>
          <a:r>
            <a:rPr lang="en-US" sz="2000" b="1" dirty="0" err="1">
              <a:effectLst>
                <a:outerShdw blurRad="38100" dist="38100" dir="2700000" algn="tl">
                  <a:srgbClr val="000000"/>
                </a:outerShdw>
              </a:effectLst>
            </a:rPr>
            <a:t>orasaun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atu</a:t>
          </a:r>
          <a:r>
            <a:rPr lang="en-US" sz="2000" b="1" dirty="0">
              <a:effectLst>
                <a:outerShdw blurRad="38100" dist="38100" dir="2700000" algn="tl">
                  <a:srgbClr val="000000"/>
                </a:outerShdw>
              </a:effectLst>
            </a:rPr>
            <a:t> Espiritu </a:t>
          </a:r>
          <a:r>
            <a:rPr lang="en-US" sz="2000" b="1" dirty="0" err="1">
              <a:effectLst>
                <a:outerShdw blurRad="38100" dist="38100" dir="2700000" algn="tl">
                  <a:srgbClr val="000000"/>
                </a:outerShdw>
              </a:effectLst>
            </a:rPr>
            <a:t>Santu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serbisu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iha</a:t>
          </a:r>
          <a:r>
            <a:rPr lang="en-US" sz="2000" b="1" dirty="0">
              <a:effectLst>
                <a:outerShdw blurRad="38100" dist="38100" dir="2700000" algn="tl">
                  <a:srgbClr val="000000"/>
                </a:outerShdw>
              </a:effectLst>
            </a:rPr>
            <a:t> ema </a:t>
          </a:r>
          <a:r>
            <a:rPr lang="en-US" sz="2000" b="1" dirty="0" err="1">
              <a:effectLst>
                <a:outerShdw blurRad="38100" dist="38100" dir="2700000" algn="tl">
                  <a:srgbClr val="000000"/>
                </a:outerShdw>
              </a:effectLst>
            </a:rPr>
            <a:t>sira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ne'e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fuan</a:t>
          </a:r>
          <a:r>
            <a:rPr lang="en-U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20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2000">
            <a:effectLst>
              <a:outerShdw blurRad="38100" dist="38100" dir="2700000" algn="tl">
                <a:srgbClr val="000000"/>
              </a:outerShdw>
            </a:effectLst>
          </a:endParaRPr>
        </a:p>
      </dgm:t>
    </dgm:pt>
    <dgm:pt modelId="{FBECE91F-0254-4111-9EE1-87914741E100}">
      <dgm:prSet custT="1"/>
      <dgm:spPr/>
      <dgm:t>
        <a:bodyPr/>
        <a:lstStyle/>
        <a:p>
          <a:r>
            <a:rPr lang="en-US" sz="2000" b="1" dirty="0">
              <a:effectLst>
                <a:outerShdw blurRad="38100" dist="38100" dir="2700000" algn="tl">
                  <a:srgbClr val="000000"/>
                </a:outerShdw>
              </a:effectLst>
            </a:rPr>
            <a:t>Buka </a:t>
          </a:r>
          <a:r>
            <a:rPr lang="en-US" sz="2000" b="1" dirty="0" err="1">
              <a:effectLst>
                <a:outerShdw blurRad="38100" dist="38100" dir="2700000" algn="tl">
                  <a:srgbClr val="000000"/>
                </a:outerShdw>
              </a:effectLst>
            </a:rPr>
            <a:t>dalan</a:t>
          </a:r>
          <a:r>
            <a:rPr lang="en-US" sz="2000" b="1" dirty="0">
              <a:effectLst>
                <a:outerShdw blurRad="38100" dist="38100" dir="2700000" algn="tl">
                  <a:srgbClr val="000000"/>
                </a:outerShdw>
              </a:effectLst>
            </a:rPr>
            <a:t> natural </a:t>
          </a:r>
          <a:r>
            <a:rPr lang="en-US" sz="2000" b="1" dirty="0" err="1">
              <a:effectLst>
                <a:outerShdw blurRad="38100" dist="38100" dir="2700000" algn="tl">
                  <a:srgbClr val="000000"/>
                </a:outerShdw>
              </a:effectLst>
            </a:rPr>
            <a:t>sira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atu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fahe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kona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esperiensia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fiar</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rasik</a:t>
          </a:r>
          <a:r>
            <a:rPr lang="en-US" sz="2000" b="1" dirty="0">
              <a:effectLst>
                <a:outerShdw blurRad="38100" dist="38100" dir="2700000" algn="tl">
                  <a:srgbClr val="000000"/>
                </a:outerShdw>
              </a:effectLst>
            </a:rPr>
            <a:t> ka halo </a:t>
          </a:r>
          <a:r>
            <a:rPr lang="en-US" sz="2000" b="1" dirty="0" err="1">
              <a:effectLst>
                <a:outerShdw blurRad="38100" dist="38100" dir="2700000" algn="tl">
                  <a:srgbClr val="000000"/>
                </a:outerShdw>
              </a:effectLst>
            </a:rPr>
            <a:t>orasaun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a:t>
          </a:r>
          <a:r>
            <a:rPr lang="en-US" sz="2000" b="1" dirty="0">
              <a:effectLst>
                <a:outerShdw blurRad="38100" dist="38100" dir="2700000" algn="tl">
                  <a:srgbClr val="000000"/>
                </a:outerShdw>
              </a:effectLst>
            </a:rPr>
            <a:t> ema </a:t>
          </a:r>
          <a:r>
            <a:rPr lang="en-US" sz="2000" b="1" dirty="0" err="1">
              <a:effectLst>
                <a:outerShdw blurRad="38100" dist="38100" dir="2700000" algn="tl">
                  <a:srgbClr val="000000"/>
                </a:outerShdw>
              </a:effectLst>
            </a:rPr>
            <a:t>sira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ne'e</a:t>
          </a:r>
          <a:r>
            <a:rPr lang="en-US" sz="2000" b="1" dirty="0">
              <a:effectLst>
                <a:outerShdw blurRad="38100" dist="38100" dir="2700000" algn="tl">
                  <a:srgbClr val="000000"/>
                </a:outerShdw>
              </a:effectLst>
            </a:rPr>
            <a:t>.</a:t>
          </a:r>
          <a:endParaRPr lang="es-ES" sz="2000" b="1"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20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2000">
            <a:effectLst>
              <a:outerShdw blurRad="38100" dist="38100" dir="2700000" algn="tl">
                <a:srgbClr val="000000"/>
              </a:outerShdw>
            </a:effectLst>
          </a:endParaRPr>
        </a:p>
      </dgm:t>
    </dgm:pt>
    <dgm:pt modelId="{5EDD4311-015B-414E-ADD2-AB3A98181F82}">
      <dgm:prSet custT="1"/>
      <dgm:spPr/>
      <dgm:t>
        <a:bodyPr/>
        <a:lstStyle/>
        <a:p>
          <a:r>
            <a:rPr lang="en-US" sz="2000" b="1" dirty="0">
              <a:effectLst>
                <a:outerShdw blurRad="38100" dist="38100" dir="2700000" algn="tl">
                  <a:srgbClr val="000000"/>
                </a:outerShdw>
              </a:effectLst>
            </a:rPr>
            <a:t>Buka </a:t>
          </a:r>
          <a:r>
            <a:rPr lang="en-US" sz="2000" b="1" dirty="0" err="1">
              <a:effectLst>
                <a:outerShdw blurRad="38100" dist="38100" dir="2700000" algn="tl">
                  <a:srgbClr val="000000"/>
                </a:outerShdw>
              </a:effectLst>
            </a:rPr>
            <a:t>maneira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atu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liga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belun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foun</a:t>
          </a:r>
          <a:r>
            <a:rPr lang="en-US" sz="2000" b="1" dirty="0">
              <a:effectLst>
                <a:outerShdw blurRad="38100" dist="38100" dir="2700000" algn="tl">
                  <a:srgbClr val="000000"/>
                </a:outerShdw>
              </a:effectLst>
            </a:rPr>
            <a:t> ho ema </a:t>
          </a:r>
          <a:r>
            <a:rPr lang="en-US" sz="2000" b="1" dirty="0" err="1">
              <a:effectLst>
                <a:outerShdw blurRad="38100" dist="38100" dir="2700000" algn="tl">
                  <a:srgbClr val="000000"/>
                </a:outerShdw>
              </a:effectLst>
            </a:rPr>
            <a:t>sira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seluk</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iha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igreja</a:t>
          </a:r>
          <a:r>
            <a:rPr lang="en-U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20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2000">
            <a:effectLst>
              <a:outerShdw blurRad="38100" dist="38100" dir="2700000" algn="tl">
                <a:srgbClr val="000000"/>
              </a:outerShdw>
            </a:effectLst>
          </a:endParaRPr>
        </a:p>
      </dgm:t>
    </dgm:pt>
    <dgm:pt modelId="{13AC2F98-65BF-4C8E-A025-DE2F56A8CAC8}">
      <dgm:prSet custT="1"/>
      <dgm:spPr/>
      <dgm:t>
        <a:bodyPr/>
        <a:lstStyle/>
        <a:p>
          <a:r>
            <a:rPr lang="en-US" sz="2000" b="1" dirty="0">
              <a:effectLst>
                <a:outerShdw blurRad="38100" dist="38100" dir="2700000" algn="tl">
                  <a:srgbClr val="000000"/>
                </a:outerShdw>
              </a:effectLst>
            </a:rPr>
            <a:t>Halo </a:t>
          </a:r>
          <a:r>
            <a:rPr lang="en-US" sz="2000" b="1" dirty="0" err="1">
              <a:effectLst>
                <a:outerShdw blurRad="38100" dist="38100" dir="2700000" algn="tl">
                  <a:srgbClr val="000000"/>
                </a:outerShdw>
              </a:effectLst>
            </a:rPr>
            <a:t>orasaun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nesesidade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espesifiku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ruma</a:t>
          </a:r>
          <a:r>
            <a:rPr lang="en-US" sz="2000" b="1" dirty="0">
              <a:effectLst>
                <a:outerShdw blurRad="38100" dist="38100" dir="2700000" algn="tl">
                  <a:srgbClr val="000000"/>
                </a:outerShdw>
              </a:effectLst>
            </a:rPr>
            <a:t> ka </a:t>
          </a:r>
          <a:r>
            <a:rPr lang="en-US" sz="2000" b="1" dirty="0" err="1">
              <a:effectLst>
                <a:outerShdw blurRad="38100" dist="38100" dir="2700000" algn="tl">
                  <a:srgbClr val="000000"/>
                </a:outerShdw>
              </a:effectLst>
            </a:rPr>
            <a:t>pergunta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ruma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ne’ebe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belun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foun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hasoru</a:t>
          </a:r>
          <a:r>
            <a:rPr lang="en-US" sz="2000" b="1" dirty="0">
              <a:effectLst>
                <a:outerShdw blurRad="38100" dist="38100" dir="2700000" algn="tl">
                  <a:srgbClr val="000000"/>
                </a:outerShdw>
              </a:effectLst>
            </a:rPr>
            <a:t>.</a:t>
          </a:r>
          <a:endParaRPr lang="es-ES" sz="2000" b="1"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20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2000">
            <a:effectLst>
              <a:outerShdw blurRad="38100" dist="38100" dir="2700000" algn="tl">
                <a:srgbClr val="000000"/>
              </a:outerShdw>
            </a:effectLst>
          </a:endParaRPr>
        </a:p>
      </dgm:t>
    </dgm:pt>
    <dgm:pt modelId="{16E11919-8E5B-454A-BEB2-E5FE04D70AFE}">
      <dgm:prSet custT="1"/>
      <dgm:spPr/>
      <dgm:t>
        <a:bodyPr/>
        <a:lstStyle/>
        <a:p>
          <a:r>
            <a:rPr lang="en-US" sz="2000" b="1" dirty="0">
              <a:effectLst>
                <a:outerShdw blurRad="38100" dist="38100" dir="2700000" algn="tl">
                  <a:srgbClr val="000000"/>
                </a:outerShdw>
              </a:effectLst>
            </a:rPr>
            <a:t>Buka </a:t>
          </a:r>
          <a:r>
            <a:rPr lang="en-US" sz="2000" b="1" dirty="0" err="1">
              <a:effectLst>
                <a:outerShdw blurRad="38100" dist="38100" dir="2700000" algn="tl">
                  <a:srgbClr val="000000"/>
                </a:outerShdw>
              </a:effectLst>
            </a:rPr>
            <a:t>oportunidade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atu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hatudu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oinsa</a:t>
          </a:r>
          <a:r>
            <a:rPr lang="en-US" sz="2000" b="1" dirty="0">
              <a:effectLst>
                <a:outerShdw blurRad="38100" dist="38100" dir="2700000" algn="tl">
                  <a:srgbClr val="000000"/>
                </a:outerShdw>
              </a:effectLst>
            </a:rPr>
            <a:t> Biblia </a:t>
          </a:r>
          <a:r>
            <a:rPr lang="en-US" sz="2000" b="1" dirty="0" err="1">
              <a:effectLst>
                <a:outerShdw blurRad="38100" dist="38100" dir="2700000" algn="tl">
                  <a:srgbClr val="000000"/>
                </a:outerShdw>
              </a:effectLst>
            </a:rPr>
            <a:t>bele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fo</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kmaan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konsellu</a:t>
          </a:r>
          <a:r>
            <a:rPr lang="en-US" sz="2000" b="1" dirty="0">
              <a:effectLst>
                <a:outerShdw blurRad="38100" dist="38100" dir="2700000" algn="tl">
                  <a:srgbClr val="000000"/>
                </a:outerShdw>
              </a:effectLst>
            </a:rPr>
            <a:t>, no </a:t>
          </a:r>
          <a:r>
            <a:rPr lang="en-US" sz="2000" b="1" dirty="0" err="1">
              <a:effectLst>
                <a:outerShdw blurRad="38100" dist="38100" dir="2700000" algn="tl">
                  <a:srgbClr val="000000"/>
                </a:outerShdw>
              </a:effectLst>
            </a:rPr>
            <a:t>matadalan</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ita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moris</a:t>
          </a:r>
          <a:r>
            <a:rPr lang="en-US" sz="2000" b="1" dirty="0">
              <a:effectLst>
                <a:outerShdw blurRad="38100" dist="38100" dir="2700000" algn="tl">
                  <a:srgbClr val="000000"/>
                </a:outerShdw>
              </a:effectLst>
            </a:rPr>
            <a:t>.</a:t>
          </a:r>
          <a:endParaRPr lang="es-ES" sz="2000" b="1"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20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2000">
            <a:effectLst>
              <a:outerShdw blurRad="38100" dist="38100" dir="2700000" algn="tl">
                <a:srgbClr val="000000"/>
              </a:outerShdw>
            </a:effectLst>
          </a:endParaRPr>
        </a:p>
      </dgm:t>
    </dgm:pt>
    <dgm:pt modelId="{4917D731-CAC8-4AE0-8849-99951B9BC504}">
      <dgm:prSet custT="1"/>
      <dgm:spPr/>
      <dgm:t>
        <a:bodyPr/>
        <a:lstStyle/>
        <a:p>
          <a:r>
            <a:rPr lang="en-US" sz="2000" b="1" dirty="0" err="1">
              <a:effectLst>
                <a:outerShdw blurRad="38100" dist="38100" dir="2700000" algn="tl">
                  <a:srgbClr val="000000"/>
                </a:outerShdw>
              </a:effectLst>
            </a:rPr>
            <a:t>Kuandu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tempu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toʼo</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ona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husu</a:t>
          </a:r>
          <a:r>
            <a:rPr lang="en-US" sz="2000" b="1" dirty="0">
              <a:effectLst>
                <a:outerShdw blurRad="38100" dist="38100" dir="2700000" algn="tl">
                  <a:srgbClr val="000000"/>
                </a:outerShdw>
              </a:effectLst>
            </a:rPr>
            <a:t> Ita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kolega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ne’e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karik</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nia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hakarak</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estuda</a:t>
          </a:r>
          <a:r>
            <a:rPr lang="en-US" sz="2000" b="1" dirty="0">
              <a:effectLst>
                <a:outerShdw blurRad="38100" dist="38100" dir="2700000" algn="tl">
                  <a:srgbClr val="000000"/>
                </a:outerShdw>
              </a:effectLst>
            </a:rPr>
            <a:t> Biblia no </a:t>
          </a:r>
          <a:r>
            <a:rPr lang="en-US" sz="2000" b="1" dirty="0" err="1">
              <a:effectLst>
                <a:outerShdw blurRad="38100" dist="38100" dir="2700000" algn="tl">
                  <a:srgbClr val="000000"/>
                </a:outerShdw>
              </a:effectLst>
            </a:rPr>
            <a:t>simu</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batizmu</a:t>
          </a:r>
          <a:r>
            <a:rPr lang="en-U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20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20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Haburas</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amizade</a:t>
          </a:r>
          <a:r>
            <a:rPr lang="en-US" sz="2000" b="1" kern="1200" dirty="0">
              <a:effectLst>
                <a:outerShdw blurRad="38100" dist="38100" dir="2700000" algn="tl">
                  <a:srgbClr val="000000"/>
                </a:outerShdw>
              </a:effectLst>
            </a:rPr>
            <a:t> ho ema.</a:t>
          </a:r>
          <a:endParaRPr lang="es-ES" sz="2000" b="1" kern="120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outerShdw>
              </a:effectLst>
            </a:rPr>
            <a:t>Halo </a:t>
          </a:r>
          <a:r>
            <a:rPr lang="en-US" sz="2000" b="1" kern="1200" dirty="0" err="1">
              <a:effectLst>
                <a:outerShdw blurRad="38100" dist="38100" dir="2700000" algn="tl">
                  <a:srgbClr val="000000"/>
                </a:outerShdw>
              </a:effectLst>
            </a:rPr>
            <a:t>orasaun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atu</a:t>
          </a:r>
          <a:r>
            <a:rPr lang="en-US" sz="2000" b="1" kern="1200" dirty="0">
              <a:effectLst>
                <a:outerShdw blurRad="38100" dist="38100" dir="2700000" algn="tl">
                  <a:srgbClr val="000000"/>
                </a:outerShdw>
              </a:effectLst>
            </a:rPr>
            <a:t> Espiritu </a:t>
          </a:r>
          <a:r>
            <a:rPr lang="en-US" sz="2000" b="1" kern="1200" dirty="0" err="1">
              <a:effectLst>
                <a:outerShdw blurRad="38100" dist="38100" dir="2700000" algn="tl">
                  <a:srgbClr val="000000"/>
                </a:outerShdw>
              </a:effectLst>
            </a:rPr>
            <a:t>Santu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serbisu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iha</a:t>
          </a:r>
          <a:r>
            <a:rPr lang="en-US" sz="2000" b="1" kern="1200" dirty="0">
              <a:effectLst>
                <a:outerShdw blurRad="38100" dist="38100" dir="2700000" algn="tl">
                  <a:srgbClr val="000000"/>
                </a:outerShdw>
              </a:effectLst>
            </a:rPr>
            <a:t> ema </a:t>
          </a:r>
          <a:r>
            <a:rPr lang="en-US" sz="2000" b="1" kern="1200" dirty="0" err="1">
              <a:effectLst>
                <a:outerShdw blurRad="38100" dist="38100" dir="2700000" algn="tl">
                  <a:srgbClr val="000000"/>
                </a:outerShdw>
              </a:effectLst>
            </a:rPr>
            <a:t>sira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ne'e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fuan</a:t>
          </a:r>
          <a:r>
            <a:rPr lang="en-U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outerShdw>
              </a:effectLst>
            </a:rPr>
            <a:t>Buka </a:t>
          </a:r>
          <a:r>
            <a:rPr lang="en-US" sz="2000" b="1" kern="1200" dirty="0" err="1">
              <a:effectLst>
                <a:outerShdw blurRad="38100" dist="38100" dir="2700000" algn="tl">
                  <a:srgbClr val="000000"/>
                </a:outerShdw>
              </a:effectLst>
            </a:rPr>
            <a:t>dalan</a:t>
          </a:r>
          <a:r>
            <a:rPr lang="en-US" sz="2000" b="1" kern="1200" dirty="0">
              <a:effectLst>
                <a:outerShdw blurRad="38100" dist="38100" dir="2700000" algn="tl">
                  <a:srgbClr val="000000"/>
                </a:outerShdw>
              </a:effectLst>
            </a:rPr>
            <a:t> natural </a:t>
          </a:r>
          <a:r>
            <a:rPr lang="en-US" sz="2000" b="1" kern="1200" dirty="0" err="1">
              <a:effectLst>
                <a:outerShdw blurRad="38100" dist="38100" dir="2700000" algn="tl">
                  <a:srgbClr val="000000"/>
                </a:outerShdw>
              </a:effectLst>
            </a:rPr>
            <a:t>sira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atu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fahe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kona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esperiensia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fiar</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rasik</a:t>
          </a:r>
          <a:r>
            <a:rPr lang="en-US" sz="2000" b="1" kern="1200" dirty="0">
              <a:effectLst>
                <a:outerShdw blurRad="38100" dist="38100" dir="2700000" algn="tl">
                  <a:srgbClr val="000000"/>
                </a:outerShdw>
              </a:effectLst>
            </a:rPr>
            <a:t> ka halo </a:t>
          </a:r>
          <a:r>
            <a:rPr lang="en-US" sz="2000" b="1" kern="1200" dirty="0" err="1">
              <a:effectLst>
                <a:outerShdw blurRad="38100" dist="38100" dir="2700000" algn="tl">
                  <a:srgbClr val="000000"/>
                </a:outerShdw>
              </a:effectLst>
            </a:rPr>
            <a:t>orasaun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a:t>
          </a:r>
          <a:r>
            <a:rPr lang="en-US" sz="2000" b="1" kern="1200" dirty="0">
              <a:effectLst>
                <a:outerShdw blurRad="38100" dist="38100" dir="2700000" algn="tl">
                  <a:srgbClr val="000000"/>
                </a:outerShdw>
              </a:effectLst>
            </a:rPr>
            <a:t> ema </a:t>
          </a:r>
          <a:r>
            <a:rPr lang="en-US" sz="2000" b="1" kern="1200" dirty="0" err="1">
              <a:effectLst>
                <a:outerShdw blurRad="38100" dist="38100" dir="2700000" algn="tl">
                  <a:srgbClr val="000000"/>
                </a:outerShdw>
              </a:effectLst>
            </a:rPr>
            <a:t>sira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ne'e</a:t>
          </a:r>
          <a:r>
            <a:rPr lang="en-US" sz="2000" b="1" kern="1200" dirty="0">
              <a:effectLst>
                <a:outerShdw blurRad="38100" dist="38100" dir="2700000" algn="tl">
                  <a:srgbClr val="000000"/>
                </a:outerShdw>
              </a:effectLst>
            </a:rPr>
            <a:t>.</a:t>
          </a:r>
          <a:endParaRPr lang="es-ES" sz="2000" b="1" kern="120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outerShdw>
              </a:effectLst>
            </a:rPr>
            <a:t>Buka </a:t>
          </a:r>
          <a:r>
            <a:rPr lang="en-US" sz="2000" b="1" kern="1200" dirty="0" err="1">
              <a:effectLst>
                <a:outerShdw blurRad="38100" dist="38100" dir="2700000" algn="tl">
                  <a:srgbClr val="000000"/>
                </a:outerShdw>
              </a:effectLst>
            </a:rPr>
            <a:t>maneira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atu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liga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belun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foun</a:t>
          </a:r>
          <a:r>
            <a:rPr lang="en-US" sz="2000" b="1" kern="1200" dirty="0">
              <a:effectLst>
                <a:outerShdw blurRad="38100" dist="38100" dir="2700000" algn="tl">
                  <a:srgbClr val="000000"/>
                </a:outerShdw>
              </a:effectLst>
            </a:rPr>
            <a:t> ho ema </a:t>
          </a:r>
          <a:r>
            <a:rPr lang="en-US" sz="2000" b="1" kern="1200" dirty="0" err="1">
              <a:effectLst>
                <a:outerShdw blurRad="38100" dist="38100" dir="2700000" algn="tl">
                  <a:srgbClr val="000000"/>
                </a:outerShdw>
              </a:effectLst>
            </a:rPr>
            <a:t>sira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seluk</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iha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igreja</a:t>
          </a:r>
          <a:r>
            <a:rPr lang="en-U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outerShdw>
              </a:effectLst>
            </a:rPr>
            <a:t>Halo </a:t>
          </a:r>
          <a:r>
            <a:rPr lang="en-US" sz="2000" b="1" kern="1200" dirty="0" err="1">
              <a:effectLst>
                <a:outerShdw blurRad="38100" dist="38100" dir="2700000" algn="tl">
                  <a:srgbClr val="000000"/>
                </a:outerShdw>
              </a:effectLst>
            </a:rPr>
            <a:t>orasaun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nesesidade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espesifiku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ruma</a:t>
          </a:r>
          <a:r>
            <a:rPr lang="en-US" sz="2000" b="1" kern="1200" dirty="0">
              <a:effectLst>
                <a:outerShdw blurRad="38100" dist="38100" dir="2700000" algn="tl">
                  <a:srgbClr val="000000"/>
                </a:outerShdw>
              </a:effectLst>
            </a:rPr>
            <a:t> ka </a:t>
          </a:r>
          <a:r>
            <a:rPr lang="en-US" sz="2000" b="1" kern="1200" dirty="0" err="1">
              <a:effectLst>
                <a:outerShdw blurRad="38100" dist="38100" dir="2700000" algn="tl">
                  <a:srgbClr val="000000"/>
                </a:outerShdw>
              </a:effectLst>
            </a:rPr>
            <a:t>pergunta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ruma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ne’ebe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belun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foun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hasoru</a:t>
          </a:r>
          <a:r>
            <a:rPr lang="en-US" sz="2000" b="1" kern="1200" dirty="0">
              <a:effectLst>
                <a:outerShdw blurRad="38100" dist="38100" dir="2700000" algn="tl">
                  <a:srgbClr val="000000"/>
                </a:outerShdw>
              </a:effectLst>
            </a:rPr>
            <a:t>.</a:t>
          </a:r>
          <a:endParaRPr lang="es-ES" sz="2000" b="1" kern="120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outerShdw>
              </a:effectLst>
            </a:rPr>
            <a:t>Buka </a:t>
          </a:r>
          <a:r>
            <a:rPr lang="en-US" sz="2000" b="1" kern="1200" dirty="0" err="1">
              <a:effectLst>
                <a:outerShdw blurRad="38100" dist="38100" dir="2700000" algn="tl">
                  <a:srgbClr val="000000"/>
                </a:outerShdw>
              </a:effectLst>
            </a:rPr>
            <a:t>oportunidade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atu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hatudu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oinsa</a:t>
          </a:r>
          <a:r>
            <a:rPr lang="en-US" sz="2000" b="1" kern="1200" dirty="0">
              <a:effectLst>
                <a:outerShdw blurRad="38100" dist="38100" dir="2700000" algn="tl">
                  <a:srgbClr val="000000"/>
                </a:outerShdw>
              </a:effectLst>
            </a:rPr>
            <a:t> Biblia </a:t>
          </a:r>
          <a:r>
            <a:rPr lang="en-US" sz="2000" b="1" kern="1200" dirty="0" err="1">
              <a:effectLst>
                <a:outerShdw blurRad="38100" dist="38100" dir="2700000" algn="tl">
                  <a:srgbClr val="000000"/>
                </a:outerShdw>
              </a:effectLst>
            </a:rPr>
            <a:t>bele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fo</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kmaan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konsellu</a:t>
          </a:r>
          <a:r>
            <a:rPr lang="en-US" sz="2000" b="1" kern="1200" dirty="0">
              <a:effectLst>
                <a:outerShdw blurRad="38100" dist="38100" dir="2700000" algn="tl">
                  <a:srgbClr val="000000"/>
                </a:outerShdw>
              </a:effectLst>
            </a:rPr>
            <a:t>, no </a:t>
          </a:r>
          <a:r>
            <a:rPr lang="en-US" sz="2000" b="1" kern="1200" dirty="0" err="1">
              <a:effectLst>
                <a:outerShdw blurRad="38100" dist="38100" dir="2700000" algn="tl">
                  <a:srgbClr val="000000"/>
                </a:outerShdw>
              </a:effectLst>
            </a:rPr>
            <a:t>matadalan</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ita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moris</a:t>
          </a:r>
          <a:r>
            <a:rPr lang="en-US" sz="2000" b="1" kern="1200" dirty="0">
              <a:effectLst>
                <a:outerShdw blurRad="38100" dist="38100" dir="2700000" algn="tl">
                  <a:srgbClr val="000000"/>
                </a:outerShdw>
              </a:effectLst>
            </a:rPr>
            <a:t>.</a:t>
          </a:r>
          <a:endParaRPr lang="es-ES" sz="2000" b="1" kern="120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Kuandu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tempu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toʼo</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ona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husu</a:t>
          </a:r>
          <a:r>
            <a:rPr lang="en-US" sz="2000" b="1" kern="1200" dirty="0">
              <a:effectLst>
                <a:outerShdw blurRad="38100" dist="38100" dir="2700000" algn="tl">
                  <a:srgbClr val="000000"/>
                </a:outerShdw>
              </a:effectLst>
            </a:rPr>
            <a:t> Ita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kolega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ne’e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karik</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nia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hakarak</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estuda</a:t>
          </a:r>
          <a:r>
            <a:rPr lang="en-US" sz="2000" b="1" kern="1200" dirty="0">
              <a:effectLst>
                <a:outerShdw blurRad="38100" dist="38100" dir="2700000" algn="tl">
                  <a:srgbClr val="000000"/>
                </a:outerShdw>
              </a:effectLst>
            </a:rPr>
            <a:t> Biblia no </a:t>
          </a:r>
          <a:r>
            <a:rPr lang="en-US" sz="2000" b="1" kern="1200" dirty="0" err="1">
              <a:effectLst>
                <a:outerShdw blurRad="38100" dist="38100" dir="2700000" algn="tl">
                  <a:srgbClr val="000000"/>
                </a:outerShdw>
              </a:effectLst>
            </a:rPr>
            <a:t>simu</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batizmu</a:t>
          </a:r>
          <a:r>
            <a:rPr lang="en-U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19/06/2026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19/06/2026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jpeg"/><Relationship Id="rId4" Type="http://schemas.openxmlformats.org/officeDocument/2006/relationships/diagramData" Target="../diagrams/data1.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3EC94AA-C3C2-2BDF-A139-7149B23303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631640"/>
            <a:ext cx="12192000" cy="736551"/>
          </a:xfrm>
          <a:prstGeom prst="rect">
            <a:avLst/>
          </a:prstGeom>
          <a:solidFill>
            <a:srgbClr val="FFFF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0">
            <a:extLst>
              <a:ext uri="{FF2B5EF4-FFF2-40B4-BE49-F238E27FC236}">
                <a16:creationId xmlns:a16="http://schemas.microsoft.com/office/drawing/2014/main" id="{74BED776-3D84-607E-5D7A-467E9DE3E49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553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EDAF6142-B076-D604-F418-135083AEF1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44635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2" name="Agrupar 1">
            <a:extLst>
              <a:ext uri="{FF2B5EF4-FFF2-40B4-BE49-F238E27FC236}">
                <a16:creationId xmlns:a16="http://schemas.microsoft.com/office/drawing/2014/main" id="{89CFDF3E-D65D-A946-9FFA-B28E5DB5E0BC}"/>
              </a:ext>
            </a:extLst>
          </p:cNvPr>
          <p:cNvGrpSpPr/>
          <p:nvPr/>
        </p:nvGrpSpPr>
        <p:grpSpPr>
          <a:xfrm>
            <a:off x="0" y="5581650"/>
            <a:ext cx="12192000" cy="1228725"/>
            <a:chOff x="0" y="5581650"/>
            <a:chExt cx="12192000" cy="1228725"/>
          </a:xfrm>
        </p:grpSpPr>
        <p:sp>
          <p:nvSpPr>
            <p:cNvPr id="5" name="CuadroTexto 4">
              <a:extLst>
                <a:ext uri="{FF2B5EF4-FFF2-40B4-BE49-F238E27FC236}">
                  <a16:creationId xmlns:a16="http://schemas.microsoft.com/office/drawing/2014/main" id="{3AAD79BC-A7DA-4245-8E60-05BB191E10C7}"/>
                </a:ext>
              </a:extLst>
            </p:cNvPr>
            <p:cNvSpPr txBox="1"/>
            <p:nvPr/>
          </p:nvSpPr>
          <p:spPr>
            <a:xfrm>
              <a:off x="9569167" y="6471821"/>
              <a:ext cx="2622833" cy="338554"/>
            </a:xfrm>
            <a:prstGeom prst="rect">
              <a:avLst/>
            </a:prstGeom>
            <a:noFill/>
          </p:spPr>
          <p:txBody>
            <a:bodyPr wrap="none" rtlCol="0">
              <a:spAutoFit/>
            </a:bodyPr>
            <a:lstStyle/>
            <a:p>
              <a:pPr algn="r"/>
              <a:r>
                <a:rPr lang="es-ES" sz="1600" b="1" dirty="0" err="1">
                  <a:solidFill>
                    <a:srgbClr val="FFFF99"/>
                  </a:solidFill>
                  <a:effectLst>
                    <a:outerShdw blurRad="38100" dist="38100" dir="2700000" algn="tl">
                      <a:srgbClr val="000000"/>
                    </a:outerShdw>
                  </a:effectLst>
                </a:rPr>
                <a:t>Lisaun</a:t>
              </a:r>
              <a:r>
                <a:rPr lang="es-ES" sz="1600" b="1" dirty="0">
                  <a:solidFill>
                    <a:srgbClr val="FFFF99"/>
                  </a:solidFill>
                  <a:effectLst>
                    <a:outerShdw blurRad="38100" dist="38100" dir="2700000" algn="tl">
                      <a:srgbClr val="000000"/>
                    </a:outerShdw>
                  </a:effectLst>
                </a:rPr>
                <a:t> 12 </a:t>
              </a:r>
              <a:r>
                <a:rPr lang="es-ES" sz="1600" b="1" dirty="0" err="1">
                  <a:solidFill>
                    <a:srgbClr val="FFFF99"/>
                  </a:solidFill>
                  <a:effectLst>
                    <a:outerShdw blurRad="38100" dist="38100" dir="2700000" algn="tl">
                      <a:srgbClr val="000000"/>
                    </a:outerShdw>
                  </a:effectLst>
                </a:rPr>
                <a:t>ba</a:t>
              </a:r>
              <a:r>
                <a:rPr lang="es-ES" sz="1600" b="1" dirty="0">
                  <a:solidFill>
                    <a:srgbClr val="FFFF99"/>
                  </a:solidFill>
                  <a:effectLst>
                    <a:outerShdw blurRad="38100" dist="38100" dir="2700000" algn="tl">
                      <a:srgbClr val="000000"/>
                    </a:outerShdw>
                  </a:effectLst>
                </a:rPr>
                <a:t> 20 </a:t>
              </a:r>
              <a:r>
                <a:rPr lang="es-ES" sz="1600" b="1" dirty="0" err="1">
                  <a:solidFill>
                    <a:srgbClr val="FFFF99"/>
                  </a:solidFill>
                  <a:effectLst>
                    <a:outerShdw blurRad="38100" dist="38100" dir="2700000" algn="tl">
                      <a:srgbClr val="000000"/>
                    </a:outerShdw>
                  </a:effectLst>
                </a:rPr>
                <a:t>juinu</a:t>
              </a:r>
              <a:r>
                <a:rPr lang="es-ES" sz="1600" b="1" dirty="0">
                  <a:solidFill>
                    <a:srgbClr val="FFFF99"/>
                  </a:solidFill>
                  <a:effectLst>
                    <a:outerShdw blurRad="38100" dist="38100" dir="2700000" algn="tl">
                      <a:srgbClr val="000000"/>
                    </a:outerShdw>
                  </a:effectLst>
                </a:rPr>
                <a:t> 2026</a:t>
              </a:r>
            </a:p>
          </p:txBody>
        </p:sp>
        <p:sp>
          <p:nvSpPr>
            <p:cNvPr id="4" name="CuadroTexto 3">
              <a:extLst>
                <a:ext uri="{FF2B5EF4-FFF2-40B4-BE49-F238E27FC236}">
                  <a16:creationId xmlns:a16="http://schemas.microsoft.com/office/drawing/2014/main" id="{30CCAE40-E535-E258-EDF4-82E3ECB91426}"/>
                </a:ext>
              </a:extLst>
            </p:cNvPr>
            <p:cNvSpPr txBox="1"/>
            <p:nvPr/>
          </p:nvSpPr>
          <p:spPr>
            <a:xfrm>
              <a:off x="0" y="5581650"/>
              <a:ext cx="12192000" cy="830997"/>
            </a:xfrm>
            <a:prstGeom prst="rect">
              <a:avLst/>
            </a:prstGeom>
            <a:noFill/>
          </p:spPr>
          <p:txBody>
            <a:bodyPr wrap="square" rtlCol="0">
              <a:spAutoFit/>
              <a:scene3d>
                <a:camera prst="orthographicFront"/>
                <a:lightRig rig="sunset" dir="t"/>
              </a:scene3d>
              <a:sp3d extrusionH="57150" contourW="12700">
                <a:bevelT h="25400" prst="softRound"/>
                <a:contourClr>
                  <a:schemeClr val="bg1"/>
                </a:contourClr>
              </a:sp3d>
            </a:bodyPr>
            <a:lstStyle/>
            <a:p>
              <a:pPr algn="ctr"/>
              <a:r>
                <a:rPr lang="es-ES" sz="4800" b="1" spc="1000" dirty="0">
                  <a:ln w="9525">
                    <a:noFill/>
                    <a:prstDash val="solid"/>
                  </a:ln>
                  <a:solidFill>
                    <a:schemeClr val="accent3">
                      <a:lumMod val="50000"/>
                    </a:schemeClr>
                  </a:solidFill>
                  <a:effectLst>
                    <a:outerShdw blurRad="12700" dist="38100" dir="2700000" algn="tl" rotWithShape="0">
                      <a:srgbClr val="7030A0"/>
                    </a:outerShdw>
                  </a:effectLst>
                </a:rPr>
                <a:t>SAI SASIN BA KRISTU</a:t>
              </a:r>
            </a:p>
          </p:txBody>
        </p:sp>
      </p:grpSp>
    </p:spTree>
    <p:extLst>
      <p:ext uri="{BB962C8B-B14F-4D97-AF65-F5344CB8AC3E}">
        <p14:creationId xmlns:p14="http://schemas.microsoft.com/office/powerpoint/2010/main" val="10717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324" y="1653559"/>
            <a:ext cx="5067450"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MAROMAK BUKA NIA OAN SIRA</a:t>
            </a: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531050"/>
            <a:ext cx="9865001" cy="1138773"/>
          </a:xfrm>
          <a:prstGeom prst="rect">
            <a:avLst/>
          </a:prstGeom>
          <a:noFill/>
        </p:spPr>
        <p:txBody>
          <a:bodyPr wrap="square">
            <a:spAutoFit/>
          </a:bodyPr>
          <a:lstStyle/>
          <a:p>
            <a:pPr algn="ctr"/>
            <a:r>
              <a:rPr lang="pt-BR" b="1" dirty="0">
                <a:solidFill>
                  <a:schemeClr val="accent1">
                    <a:lumMod val="75000"/>
                  </a:schemeClr>
                </a:solidFill>
                <a:latin typeface="Comic Sans MS" panose="030F0702030302020204" pitchFamily="66" charset="0"/>
              </a:rPr>
              <a:t>“Efraim mak hau nia oan ne’ebe Hau hadomi ka? Nia mak Hau nia oan ne’ebe halo Hau haksolok ka? Tamba bainhira Hau hirus nia, Hau nafatin hanoin nia; tamba ne’e Hau nia fuan hanoin nia; Hau sei hatudu laran luak ba nia nafatin, hatete Nai.</a:t>
            </a:r>
            <a:r>
              <a:rPr lang="es-ES" b="1" dirty="0">
                <a:solidFill>
                  <a:schemeClr val="accent1">
                    <a:lumMod val="75000"/>
                  </a:schemeClr>
                </a:solidFill>
                <a:latin typeface="Comic Sans MS" panose="030F0702030302020204" pitchFamily="66" charset="0"/>
              </a:rPr>
              <a:t>” </a:t>
            </a:r>
          </a:p>
          <a:p>
            <a:pPr algn="ctr"/>
            <a:r>
              <a:rPr lang="es-ES" sz="1400" b="1" dirty="0">
                <a:solidFill>
                  <a:schemeClr val="accent1">
                    <a:lumMod val="75000"/>
                  </a:schemeClr>
                </a:solidFill>
                <a:latin typeface="Comic Sans MS" panose="030F0702030302020204" pitchFamily="66" charset="0"/>
              </a:rPr>
              <a:t>(Jeremias 31:20)</a:t>
            </a:r>
          </a:p>
        </p:txBody>
      </p:sp>
      <p:sp>
        <p:nvSpPr>
          <p:cNvPr id="6" name="CuadroTexto 5">
            <a:extLst>
              <a:ext uri="{FF2B5EF4-FFF2-40B4-BE49-F238E27FC236}">
                <a16:creationId xmlns:a16="http://schemas.microsoft.com/office/drawing/2014/main" id="{A48FE12C-C9B7-0B2F-6761-22A02139524C}"/>
              </a:ext>
            </a:extLst>
          </p:cNvPr>
          <p:cNvSpPr txBox="1"/>
          <p:nvPr/>
        </p:nvSpPr>
        <p:spPr>
          <a:xfrm>
            <a:off x="4785370" y="1633681"/>
            <a:ext cx="4653147" cy="1200329"/>
          </a:xfrm>
          <a:prstGeom prst="rect">
            <a:avLst/>
          </a:prstGeom>
          <a:noFill/>
        </p:spPr>
        <p:txBody>
          <a:bodyPr wrap="square" rtlCol="0">
            <a:spAutoFit/>
          </a:bodyPr>
          <a:lstStyle/>
          <a:p>
            <a:pPr>
              <a:spcBef>
                <a:spcPts val="600"/>
              </a:spcBef>
            </a:pPr>
            <a:r>
              <a:rPr lang="pt-BR" b="1" dirty="0"/>
              <a:t>Iha pontu ida, Maromak nia povu fahe malu: Efraim (reinu norte) abandona Maromak; Juda (reinu parte sul) laran metin nafatin.</a:t>
            </a:r>
            <a:endParaRPr lang="es-ES" b="1" dirty="0"/>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557569" y="1884112"/>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153939" y="4697240"/>
            <a:ext cx="2897738" cy="2015936"/>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0" y="4720930"/>
            <a:ext cx="9285514" cy="923330"/>
          </a:xfrm>
          <a:prstGeom prst="rect">
            <a:avLst/>
          </a:prstGeom>
          <a:noFill/>
        </p:spPr>
        <p:txBody>
          <a:bodyPr wrap="square">
            <a:spAutoFit/>
          </a:bodyPr>
          <a:lstStyle/>
          <a:p>
            <a:pPr>
              <a:spcBef>
                <a:spcPts val="600"/>
              </a:spcBef>
            </a:pPr>
            <a:r>
              <a:rPr lang="pt-BR" b="1" dirty="0"/>
              <a:t>Ba sira ne’ebe servi Maromak no depois abandona Nia, Maromak kontinua bolu ho domin. Maromak nafatin konsidera sira nudar oan, Nia hadomi sira, no Nia insistimente husu sira atu fila fali ba Nia.</a:t>
            </a:r>
            <a:endParaRPr lang="es-ES" b="1" dirty="0"/>
          </a:p>
        </p:txBody>
      </p:sp>
      <p:sp>
        <p:nvSpPr>
          <p:cNvPr id="7" name="CuadroTexto 6">
            <a:extLst>
              <a:ext uri="{FF2B5EF4-FFF2-40B4-BE49-F238E27FC236}">
                <a16:creationId xmlns:a16="http://schemas.microsoft.com/office/drawing/2014/main" id="{4EBC4B57-529E-F917-4BFE-11E0CBD8A6F6}"/>
              </a:ext>
            </a:extLst>
          </p:cNvPr>
          <p:cNvSpPr txBox="1"/>
          <p:nvPr/>
        </p:nvSpPr>
        <p:spPr>
          <a:xfrm>
            <a:off x="4785370" y="2869529"/>
            <a:ext cx="4653147" cy="1477328"/>
          </a:xfrm>
          <a:prstGeom prst="rect">
            <a:avLst/>
          </a:prstGeom>
          <a:noFill/>
        </p:spPr>
        <p:txBody>
          <a:bodyPr wrap="square">
            <a:spAutoFit/>
          </a:bodyPr>
          <a:lstStyle/>
          <a:p>
            <a:pPr lvl="0">
              <a:spcBef>
                <a:spcPts val="600"/>
              </a:spcBef>
              <a:defRPr/>
            </a:pPr>
            <a:r>
              <a:rPr lang="pt-BR" b="1" dirty="0">
                <a:solidFill>
                  <a:prstClr val="black"/>
                </a:solidFill>
              </a:rPr>
              <a:t>Maski nia abandona, Maromak kontinua konsidera Efraim nudar nia oan mane (Jer 31:20). Nia hatudu mos nia avo feto, Raquel, tanis ba nia oan mane sira, ne’ebe mate iha sira nia sala (Jer 31:15).</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572302"/>
            <a:ext cx="9086850" cy="1200329"/>
          </a:xfrm>
          <a:prstGeom prst="rect">
            <a:avLst/>
          </a:prstGeom>
          <a:noFill/>
        </p:spPr>
        <p:txBody>
          <a:bodyPr wrap="square">
            <a:spAutoFit/>
          </a:bodyPr>
          <a:lstStyle/>
          <a:p>
            <a:pPr lvl="0">
              <a:spcBef>
                <a:spcPts val="600"/>
              </a:spcBef>
              <a:defRPr/>
            </a:pPr>
            <a:r>
              <a:rPr lang="pt-BR" b="1" dirty="0">
                <a:solidFill>
                  <a:prstClr val="black"/>
                </a:solidFill>
              </a:rPr>
              <a:t>Karik ita nia oan rasik balu, neʼebe hatene ona lialos, maibe ​​lao dook tiha husi Igreja no Maromak, ita tenke kontinua hadomi sira no koalia ho sira ho laran maus. Maromak fo hanoin mai ita katak sira mak objetu ba Ninia kompaixaun no hakarak tebes atu sira fila ba Nia.</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F0240B7-AA4C-E3D9-0F84-8701F865D3A0}"/>
              </a:ext>
            </a:extLst>
          </p:cNvPr>
          <p:cNvSpPr txBox="1"/>
          <p:nvPr/>
        </p:nvSpPr>
        <p:spPr>
          <a:xfrm>
            <a:off x="0" y="-60960"/>
            <a:ext cx="12192000" cy="707886"/>
          </a:xfrm>
          <a:prstGeom prst="rect">
            <a:avLst/>
          </a:prstGeom>
          <a:noFill/>
        </p:spPr>
        <p:txBody>
          <a:bodyPr wrap="square">
            <a:spAutoFit/>
          </a:bodyPr>
          <a:lstStyle/>
          <a:p>
            <a:pPr algn="ctr"/>
            <a:r>
              <a:rPr lang="es-ES" sz="40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ITA BUKA SIRA NE’EBE SAI ONA</a:t>
            </a:r>
          </a:p>
        </p:txBody>
      </p:sp>
      <p:sp>
        <p:nvSpPr>
          <p:cNvPr id="5" name="CuadroTexto 4">
            <a:extLst>
              <a:ext uri="{FF2B5EF4-FFF2-40B4-BE49-F238E27FC236}">
                <a16:creationId xmlns:a16="http://schemas.microsoft.com/office/drawing/2014/main" id="{97E83A46-25C2-2230-7C6D-834EBEDA3963}"/>
              </a:ext>
            </a:extLst>
          </p:cNvPr>
          <p:cNvSpPr txBox="1"/>
          <p:nvPr/>
        </p:nvSpPr>
        <p:spPr>
          <a:xfrm>
            <a:off x="1404937" y="450544"/>
            <a:ext cx="9382125" cy="923330"/>
          </a:xfrm>
          <a:prstGeom prst="rect">
            <a:avLst/>
          </a:prstGeom>
          <a:noFill/>
        </p:spPr>
        <p:txBody>
          <a:bodyPr wrap="square">
            <a:spAutoFit/>
          </a:bodyPr>
          <a:lstStyle/>
          <a:p>
            <a:pPr algn="ctr"/>
            <a:r>
              <a:rPr lang="es-ES" b="1" dirty="0">
                <a:solidFill>
                  <a:srgbClr val="FEEAED"/>
                </a:solidFill>
                <a:effectLst>
                  <a:outerShdw blurRad="38100" dist="38100" dir="2700000" algn="tl">
                    <a:srgbClr val="000000"/>
                  </a:outerShdw>
                </a:effectLst>
                <a:latin typeface="Comic Sans MS" panose="030F0702030302020204" pitchFamily="66" charset="0"/>
              </a:rPr>
              <a:t>“</a:t>
            </a:r>
            <a:r>
              <a:rPr lang="pt-BR" b="1" dirty="0">
                <a:solidFill>
                  <a:srgbClr val="FEEAED"/>
                </a:solidFill>
                <a:effectLst>
                  <a:outerShdw blurRad="38100" dist="38100" dir="2700000" algn="tl">
                    <a:srgbClr val="000000"/>
                  </a:outerShdw>
                </a:effectLst>
                <a:latin typeface="Comic Sans MS" panose="030F0702030302020204" pitchFamily="66" charset="0"/>
              </a:rPr>
              <a:t>Mezmu hau entrega ona oan sira ba iha nasaun sira nia leet, maibe iha fatin dook ne’e sira sei hanoin kona ba hau; sira sei moris hamutuk ho sira nia oan sira no sira sei fila-fali</a:t>
            </a:r>
            <a:r>
              <a:rPr lang="es-ES" b="1" dirty="0">
                <a:solidFill>
                  <a:srgbClr val="FEEAED"/>
                </a:solidFill>
                <a:effectLst>
                  <a:outerShdw blurRad="38100" dist="38100" dir="2700000" algn="tl">
                    <a:srgbClr val="000000"/>
                  </a:outerShdw>
                </a:effectLst>
                <a:latin typeface="Comic Sans MS" panose="030F0702030302020204" pitchFamily="66" charset="0"/>
              </a:rPr>
              <a:t>” </a:t>
            </a:r>
            <a:r>
              <a:rPr lang="es-ES" sz="1400" b="1" dirty="0">
                <a:solidFill>
                  <a:srgbClr val="FEEAED"/>
                </a:solidFill>
                <a:effectLst>
                  <a:outerShdw blurRad="38100" dist="38100" dir="2700000" algn="tl">
                    <a:srgbClr val="000000"/>
                  </a:outerShdw>
                </a:effectLst>
                <a:latin typeface="Comic Sans MS" panose="030F0702030302020204" pitchFamily="66" charset="0"/>
              </a:rPr>
              <a:t>(Zacarias 10:9)</a:t>
            </a: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6" y="1411681"/>
            <a:ext cx="8229184" cy="923330"/>
          </a:xfrm>
          <a:prstGeom prst="rect">
            <a:avLst/>
          </a:prstGeom>
          <a:noFill/>
        </p:spPr>
        <p:txBody>
          <a:bodyPr wrap="square" rtlCol="0">
            <a:spAutoFit/>
          </a:bodyPr>
          <a:lstStyle/>
          <a:p>
            <a:pPr>
              <a:spcBef>
                <a:spcPts val="600"/>
              </a:spcBef>
            </a:pPr>
            <a:r>
              <a:rPr lang="es-ES" b="1" dirty="0" err="1"/>
              <a:t>Ita</a:t>
            </a:r>
            <a:r>
              <a:rPr lang="es-ES" b="1" dirty="0"/>
              <a:t> </a:t>
            </a:r>
            <a:r>
              <a:rPr lang="es-ES" b="1" dirty="0" err="1"/>
              <a:t>nia</a:t>
            </a:r>
            <a:r>
              <a:rPr lang="es-ES" b="1" dirty="0"/>
              <a:t> </a:t>
            </a:r>
            <a:r>
              <a:rPr lang="es-ES" b="1" dirty="0" err="1"/>
              <a:t>parseiru</a:t>
            </a:r>
            <a:r>
              <a:rPr lang="es-ES" b="1" dirty="0"/>
              <a:t>; </a:t>
            </a:r>
            <a:r>
              <a:rPr lang="es-ES" b="1" dirty="0" err="1"/>
              <a:t>ita</a:t>
            </a:r>
            <a:r>
              <a:rPr lang="es-ES" b="1" dirty="0"/>
              <a:t> </a:t>
            </a:r>
            <a:r>
              <a:rPr lang="es-ES" b="1" dirty="0" err="1"/>
              <a:t>nia</a:t>
            </a:r>
            <a:r>
              <a:rPr lang="es-ES" b="1" dirty="0"/>
              <a:t> </a:t>
            </a:r>
            <a:r>
              <a:rPr lang="es-ES" b="1" dirty="0" err="1"/>
              <a:t>oan</a:t>
            </a:r>
            <a:r>
              <a:rPr lang="es-ES" b="1" dirty="0"/>
              <a:t> </a:t>
            </a:r>
            <a:r>
              <a:rPr lang="es-ES" b="1" dirty="0" err="1"/>
              <a:t>maneno</a:t>
            </a:r>
            <a:r>
              <a:rPr lang="es-ES" b="1" dirty="0"/>
              <a:t> </a:t>
            </a:r>
            <a:r>
              <a:rPr lang="es-ES" b="1" dirty="0" err="1"/>
              <a:t>oan</a:t>
            </a:r>
            <a:r>
              <a:rPr lang="es-ES" b="1" dirty="0"/>
              <a:t> feto; </a:t>
            </a:r>
            <a:r>
              <a:rPr lang="es-ES" b="1" dirty="0" err="1"/>
              <a:t>ita</a:t>
            </a:r>
            <a:r>
              <a:rPr lang="es-ES" b="1" dirty="0"/>
              <a:t> </a:t>
            </a:r>
            <a:r>
              <a:rPr lang="es-ES" b="1" dirty="0" err="1"/>
              <a:t>nia</a:t>
            </a:r>
            <a:r>
              <a:rPr lang="es-ES" b="1" dirty="0"/>
              <a:t> </a:t>
            </a:r>
            <a:r>
              <a:rPr lang="es-ES" b="1" dirty="0" err="1"/>
              <a:t>belun</a:t>
            </a:r>
            <a:r>
              <a:rPr lang="es-ES" b="1" dirty="0"/>
              <a:t>; </a:t>
            </a:r>
            <a:r>
              <a:rPr lang="es-ES" b="1" dirty="0" err="1"/>
              <a:t>ita</a:t>
            </a:r>
            <a:r>
              <a:rPr lang="es-ES" b="1" dirty="0"/>
              <a:t> </a:t>
            </a:r>
            <a:r>
              <a:rPr lang="es-ES" b="1" dirty="0" err="1"/>
              <a:t>nia</a:t>
            </a:r>
            <a:r>
              <a:rPr lang="es-ES" b="1" dirty="0"/>
              <a:t> </a:t>
            </a:r>
            <a:r>
              <a:rPr lang="es-ES" b="1" dirty="0" err="1"/>
              <a:t>vizinu</a:t>
            </a:r>
            <a:r>
              <a:rPr lang="es-ES" b="1" dirty="0"/>
              <a:t>; </a:t>
            </a:r>
            <a:r>
              <a:rPr lang="es-ES" b="1" dirty="0" err="1"/>
              <a:t>maun</a:t>
            </a:r>
            <a:r>
              <a:rPr lang="es-ES" b="1" dirty="0"/>
              <a:t> </a:t>
            </a:r>
            <a:r>
              <a:rPr lang="es-ES" b="1" dirty="0" err="1"/>
              <a:t>ka</a:t>
            </a:r>
            <a:r>
              <a:rPr lang="es-ES" b="1" dirty="0"/>
              <a:t> </a:t>
            </a:r>
            <a:r>
              <a:rPr lang="es-ES" b="1" dirty="0" err="1"/>
              <a:t>alin</a:t>
            </a:r>
            <a:r>
              <a:rPr lang="es-ES" b="1" dirty="0"/>
              <a:t> </a:t>
            </a:r>
            <a:r>
              <a:rPr lang="es-ES" b="1" dirty="0" err="1"/>
              <a:t>ne’ebe</a:t>
            </a:r>
            <a:r>
              <a:rPr lang="es-ES" b="1" dirty="0"/>
              <a:t> </a:t>
            </a:r>
            <a:r>
              <a:rPr lang="es-ES" b="1" dirty="0" err="1"/>
              <a:t>uluk</a:t>
            </a:r>
            <a:r>
              <a:rPr lang="es-ES" b="1" dirty="0"/>
              <a:t> </a:t>
            </a:r>
            <a:r>
              <a:rPr lang="es-ES" b="1" dirty="0" err="1"/>
              <a:t>tuur</a:t>
            </a:r>
            <a:r>
              <a:rPr lang="es-ES" b="1" dirty="0"/>
              <a:t> </a:t>
            </a:r>
            <a:r>
              <a:rPr lang="es-ES" b="1" dirty="0" err="1"/>
              <a:t>iha</a:t>
            </a:r>
            <a:r>
              <a:rPr lang="es-ES" b="1" dirty="0"/>
              <a:t> </a:t>
            </a:r>
            <a:r>
              <a:rPr lang="es-ES" b="1" dirty="0" err="1"/>
              <a:t>banku</a:t>
            </a:r>
            <a:r>
              <a:rPr lang="es-ES" b="1" dirty="0"/>
              <a:t> </a:t>
            </a:r>
            <a:r>
              <a:rPr lang="es-ES" b="1" dirty="0" err="1"/>
              <a:t>ne’eba</a:t>
            </a:r>
            <a:r>
              <a:rPr lang="es-ES" b="1" dirty="0"/>
              <a:t>... </a:t>
            </a:r>
            <a:r>
              <a:rPr lang="es-ES" b="1" dirty="0" err="1"/>
              <a:t>Ne’ebe</a:t>
            </a:r>
            <a:r>
              <a:rPr lang="es-ES" b="1" dirty="0"/>
              <a:t> </a:t>
            </a:r>
            <a:r>
              <a:rPr lang="es-ES" b="1" dirty="0" err="1"/>
              <a:t>uluk</a:t>
            </a:r>
            <a:r>
              <a:rPr lang="es-ES" b="1" dirty="0"/>
              <a:t> halo </a:t>
            </a:r>
            <a:r>
              <a:rPr lang="es-ES" b="1" dirty="0" err="1"/>
              <a:t>adorasaun</a:t>
            </a:r>
            <a:r>
              <a:rPr lang="es-ES" b="1" dirty="0"/>
              <a:t> </a:t>
            </a:r>
            <a:r>
              <a:rPr lang="es-ES" b="1" dirty="0" err="1"/>
              <a:t>hamutuk</a:t>
            </a:r>
            <a:r>
              <a:rPr lang="es-ES" b="1" dirty="0"/>
              <a:t> </a:t>
            </a:r>
            <a:r>
              <a:rPr lang="es-ES" b="1" dirty="0" err="1"/>
              <a:t>ho</a:t>
            </a:r>
            <a:r>
              <a:rPr lang="es-ES" b="1" dirty="0"/>
              <a:t> </a:t>
            </a:r>
            <a:r>
              <a:rPr lang="es-ES" b="1" dirty="0" err="1"/>
              <a:t>ita</a:t>
            </a:r>
            <a:r>
              <a:rPr lang="es-ES" b="1" dirty="0"/>
              <a:t>, </a:t>
            </a:r>
            <a:r>
              <a:rPr lang="es-ES" b="1" dirty="0" err="1"/>
              <a:t>maibe</a:t>
            </a:r>
            <a:r>
              <a:rPr lang="es-ES" b="1" dirty="0"/>
              <a:t> </a:t>
            </a:r>
            <a:r>
              <a:rPr lang="es-ES" b="1" dirty="0" err="1"/>
              <a:t>ohin</a:t>
            </a:r>
            <a:r>
              <a:rPr lang="es-ES" b="1" dirty="0"/>
              <a:t> sira </a:t>
            </a:r>
            <a:r>
              <a:rPr lang="es-ES" b="1" dirty="0" err="1"/>
              <a:t>iha</a:t>
            </a:r>
            <a:r>
              <a:rPr lang="es-ES" b="1" dirty="0"/>
              <a:t> </a:t>
            </a:r>
            <a:r>
              <a:rPr lang="es-ES" b="1" dirty="0" err="1"/>
              <a:t>ne’ebe</a:t>
            </a:r>
            <a:r>
              <a:rPr lang="es-ES" b="1" dirty="0"/>
              <a:t>?</a:t>
            </a:r>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54500" y="3703215"/>
            <a:ext cx="3514432" cy="297896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62816" y="3503575"/>
            <a:ext cx="4379027" cy="1200329"/>
          </a:xfrm>
          <a:prstGeom prst="rect">
            <a:avLst/>
          </a:prstGeom>
          <a:noFill/>
        </p:spPr>
        <p:txBody>
          <a:bodyPr wrap="square">
            <a:spAutoFit/>
          </a:bodyPr>
          <a:lstStyle/>
          <a:p>
            <a:pPr>
              <a:spcBef>
                <a:spcPts val="600"/>
              </a:spcBef>
            </a:pPr>
            <a:r>
              <a:rPr lang="es-ES" b="1" dirty="0" err="1"/>
              <a:t>Ita</a:t>
            </a:r>
            <a:r>
              <a:rPr lang="es-ES" b="1" dirty="0"/>
              <a:t> </a:t>
            </a:r>
            <a:r>
              <a:rPr lang="es-ES" b="1" dirty="0" err="1"/>
              <a:t>nia</a:t>
            </a:r>
            <a:r>
              <a:rPr lang="es-ES" b="1" dirty="0"/>
              <a:t> </a:t>
            </a:r>
            <a:r>
              <a:rPr lang="es-ES" b="1" dirty="0" err="1"/>
              <a:t>knaar</a:t>
            </a:r>
            <a:r>
              <a:rPr lang="es-ES" b="1" dirty="0"/>
              <a:t> </a:t>
            </a:r>
            <a:r>
              <a:rPr lang="es-ES" b="1" dirty="0" err="1"/>
              <a:t>mak</a:t>
            </a:r>
            <a:r>
              <a:rPr lang="es-ES" b="1" dirty="0"/>
              <a:t> </a:t>
            </a:r>
            <a:r>
              <a:rPr lang="es-ES" b="1" dirty="0" err="1"/>
              <a:t>atu</a:t>
            </a:r>
            <a:r>
              <a:rPr lang="es-ES" b="1" dirty="0"/>
              <a:t> </a:t>
            </a:r>
            <a:r>
              <a:rPr lang="es-ES" b="1" dirty="0" err="1"/>
              <a:t>buka</a:t>
            </a:r>
            <a:r>
              <a:rPr lang="es-ES" b="1" dirty="0"/>
              <a:t> sira no </a:t>
            </a:r>
            <a:r>
              <a:rPr lang="es-ES" b="1" dirty="0" err="1"/>
              <a:t>lori</a:t>
            </a:r>
            <a:r>
              <a:rPr lang="es-ES" b="1" dirty="0"/>
              <a:t> sira fila </a:t>
            </a:r>
            <a:r>
              <a:rPr lang="es-ES" b="1" dirty="0" err="1"/>
              <a:t>fali</a:t>
            </a:r>
            <a:r>
              <a:rPr lang="es-ES" b="1" dirty="0"/>
              <a:t> </a:t>
            </a:r>
            <a:r>
              <a:rPr lang="es-ES" b="1" dirty="0" err="1"/>
              <a:t>ba</a:t>
            </a:r>
            <a:r>
              <a:rPr lang="es-ES" b="1" dirty="0"/>
              <a:t> </a:t>
            </a:r>
            <a:r>
              <a:rPr lang="es-ES" b="1" dirty="0" err="1"/>
              <a:t>luhan</a:t>
            </a:r>
            <a:r>
              <a:rPr lang="es-ES" b="1" dirty="0"/>
              <a:t>. </a:t>
            </a:r>
            <a:r>
              <a:rPr lang="es-ES" b="1" dirty="0" err="1"/>
              <a:t>Oinsa</a:t>
            </a:r>
            <a:r>
              <a:rPr lang="es-ES" b="1" dirty="0"/>
              <a:t> </a:t>
            </a:r>
            <a:r>
              <a:rPr lang="es-ES" b="1" dirty="0" err="1"/>
              <a:t>ita</a:t>
            </a:r>
            <a:r>
              <a:rPr lang="es-ES" b="1" dirty="0"/>
              <a:t> halo ida </a:t>
            </a:r>
            <a:r>
              <a:rPr lang="es-ES" b="1" dirty="0" err="1"/>
              <a:t>ne'e</a:t>
            </a:r>
            <a:r>
              <a:rPr lang="es-ES" b="1" dirty="0"/>
              <a:t>? </a:t>
            </a:r>
            <a:r>
              <a:rPr lang="es-ES" b="1" dirty="0" err="1"/>
              <a:t>Primeiru</a:t>
            </a:r>
            <a:r>
              <a:rPr lang="es-ES" b="1" dirty="0"/>
              <a:t>, halo </a:t>
            </a:r>
            <a:r>
              <a:rPr lang="es-ES" b="1" dirty="0" err="1"/>
              <a:t>orasaun</a:t>
            </a:r>
            <a:r>
              <a:rPr lang="es-ES" b="1" dirty="0"/>
              <a:t>. </a:t>
            </a:r>
            <a:r>
              <a:rPr lang="es-ES" b="1" dirty="0" err="1"/>
              <a:t>Segundu</a:t>
            </a:r>
            <a:r>
              <a:rPr lang="es-ES" b="1" dirty="0"/>
              <a:t>, </a:t>
            </a:r>
            <a:r>
              <a:rPr lang="es-ES" b="1" dirty="0" err="1"/>
              <a:t>sai</a:t>
            </a:r>
            <a:r>
              <a:rPr lang="es-ES" b="1" dirty="0"/>
              <a:t> </a:t>
            </a:r>
            <a:r>
              <a:rPr lang="es-ES" b="1" dirty="0" err="1"/>
              <a:t>ezemplu</a:t>
            </a:r>
            <a:r>
              <a:rPr lang="es-ES" b="1" dirty="0"/>
              <a:t> </a:t>
            </a:r>
            <a:r>
              <a:rPr lang="es-ES" b="1" dirty="0" err="1"/>
              <a:t>domin</a:t>
            </a:r>
            <a:r>
              <a:rPr lang="es-ES" b="1" dirty="0"/>
              <a:t> no </a:t>
            </a:r>
            <a:r>
              <a:rPr lang="es-ES" b="1" dirty="0" err="1"/>
              <a:t>laran</a:t>
            </a:r>
            <a:r>
              <a:rPr lang="es-ES" b="1" dirty="0"/>
              <a:t> </a:t>
            </a:r>
            <a:r>
              <a:rPr lang="es-ES" b="1" dirty="0" err="1"/>
              <a:t>diak</a:t>
            </a:r>
            <a:r>
              <a:rPr lang="es-ES" b="1" dirty="0"/>
              <a:t> </a:t>
            </a:r>
            <a:r>
              <a:rPr lang="es-ES" b="1" dirty="0" err="1"/>
              <a:t>ba</a:t>
            </a:r>
            <a:r>
              <a:rPr lang="es-ES" b="1" dirty="0"/>
              <a:t> sira.</a:t>
            </a:r>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5" y="2696860"/>
            <a:ext cx="8229183" cy="646331"/>
          </a:xfrm>
          <a:prstGeom prst="rect">
            <a:avLst/>
          </a:prstGeom>
          <a:noFill/>
        </p:spPr>
        <p:txBody>
          <a:bodyPr wrap="square">
            <a:spAutoFit/>
          </a:bodyPr>
          <a:lstStyle/>
          <a:p>
            <a:pPr lvl="0">
              <a:spcBef>
                <a:spcPts val="600"/>
              </a:spcBef>
              <a:defRPr/>
            </a:pPr>
            <a:r>
              <a:rPr lang="es-ES" b="1" dirty="0" err="1">
                <a:solidFill>
                  <a:prstClr val="black"/>
                </a:solidFill>
              </a:rPr>
              <a:t>Iha</a:t>
            </a:r>
            <a:r>
              <a:rPr lang="es-ES" b="1" dirty="0">
                <a:solidFill>
                  <a:prstClr val="black"/>
                </a:solidFill>
              </a:rPr>
              <a:t> </a:t>
            </a:r>
            <a:r>
              <a:rPr lang="es-ES" b="1" dirty="0" err="1">
                <a:solidFill>
                  <a:prstClr val="black"/>
                </a:solidFill>
              </a:rPr>
              <a:t>razaun</a:t>
            </a:r>
            <a:r>
              <a:rPr lang="es-ES" b="1" dirty="0">
                <a:solidFill>
                  <a:prstClr val="black"/>
                </a:solidFill>
              </a:rPr>
              <a:t> </a:t>
            </a:r>
            <a:r>
              <a:rPr lang="es-ES" b="1" dirty="0" err="1">
                <a:solidFill>
                  <a:prstClr val="black"/>
                </a:solidFill>
              </a:rPr>
              <a:t>barak</a:t>
            </a:r>
            <a:r>
              <a:rPr lang="es-ES" b="1" dirty="0">
                <a:solidFill>
                  <a:prstClr val="black"/>
                </a:solidFill>
              </a:rPr>
              <a:t> </a:t>
            </a:r>
            <a:r>
              <a:rPr lang="es-ES" b="1" dirty="0" err="1">
                <a:solidFill>
                  <a:prstClr val="black"/>
                </a:solidFill>
              </a:rPr>
              <a:t>tansa</a:t>
            </a:r>
            <a:r>
              <a:rPr lang="es-ES" b="1" dirty="0">
                <a:solidFill>
                  <a:prstClr val="black"/>
                </a:solidFill>
              </a:rPr>
              <a:t> </a:t>
            </a:r>
            <a:r>
              <a:rPr lang="es-ES" b="1" dirty="0" err="1">
                <a:solidFill>
                  <a:prstClr val="black"/>
                </a:solidFill>
              </a:rPr>
              <a:t>ema</a:t>
            </a:r>
            <a:r>
              <a:rPr lang="es-ES" b="1" dirty="0">
                <a:solidFill>
                  <a:prstClr val="black"/>
                </a:solidFill>
              </a:rPr>
              <a:t> </a:t>
            </a:r>
            <a:r>
              <a:rPr lang="es-ES" b="1" dirty="0" err="1">
                <a:solidFill>
                  <a:prstClr val="black"/>
                </a:solidFill>
              </a:rPr>
              <a:t>sai</a:t>
            </a:r>
            <a:r>
              <a:rPr lang="es-ES" b="1" dirty="0">
                <a:solidFill>
                  <a:prstClr val="black"/>
                </a:solidFill>
              </a:rPr>
              <a:t> </a:t>
            </a:r>
            <a:r>
              <a:rPr lang="es-ES" b="1" dirty="0" err="1">
                <a:solidFill>
                  <a:prstClr val="black"/>
                </a:solidFill>
              </a:rPr>
              <a:t>husi</a:t>
            </a:r>
            <a:r>
              <a:rPr lang="es-ES" b="1" dirty="0">
                <a:solidFill>
                  <a:prstClr val="black"/>
                </a:solidFill>
              </a:rPr>
              <a:t> igreja. </a:t>
            </a:r>
            <a:r>
              <a:rPr lang="es-ES" b="1" dirty="0" err="1">
                <a:solidFill>
                  <a:prstClr val="black"/>
                </a:solidFill>
              </a:rPr>
              <a:t>Ita</a:t>
            </a:r>
            <a:r>
              <a:rPr lang="es-ES" b="1" dirty="0">
                <a:solidFill>
                  <a:prstClr val="black"/>
                </a:solidFill>
              </a:rPr>
              <a:t> la </a:t>
            </a:r>
            <a:r>
              <a:rPr lang="es-ES" b="1" dirty="0" err="1">
                <a:solidFill>
                  <a:prstClr val="black"/>
                </a:solidFill>
              </a:rPr>
              <a:t>hetan</a:t>
            </a:r>
            <a:r>
              <a:rPr lang="es-ES" b="1" dirty="0">
                <a:solidFill>
                  <a:prstClr val="black"/>
                </a:solidFill>
              </a:rPr>
              <a:t> </a:t>
            </a:r>
            <a:r>
              <a:rPr lang="es-ES" b="1" dirty="0" err="1">
                <a:solidFill>
                  <a:prstClr val="black"/>
                </a:solidFill>
              </a:rPr>
              <a:t>bolu</a:t>
            </a:r>
            <a:r>
              <a:rPr lang="es-ES" b="1" dirty="0">
                <a:solidFill>
                  <a:prstClr val="black"/>
                </a:solidFill>
              </a:rPr>
              <a:t> </a:t>
            </a:r>
            <a:r>
              <a:rPr lang="es-ES" b="1" dirty="0" err="1">
                <a:solidFill>
                  <a:prstClr val="black"/>
                </a:solidFill>
              </a:rPr>
              <a:t>atu</a:t>
            </a:r>
            <a:r>
              <a:rPr lang="es-ES" b="1" dirty="0">
                <a:solidFill>
                  <a:prstClr val="black"/>
                </a:solidFill>
              </a:rPr>
              <a:t> </a:t>
            </a:r>
            <a:r>
              <a:rPr lang="es-ES" b="1" dirty="0" err="1">
                <a:solidFill>
                  <a:prstClr val="black"/>
                </a:solidFill>
              </a:rPr>
              <a:t>julga</a:t>
            </a:r>
            <a:r>
              <a:rPr lang="es-ES" b="1" dirty="0">
                <a:solidFill>
                  <a:prstClr val="black"/>
                </a:solidFill>
              </a:rPr>
              <a:t> sira </a:t>
            </a:r>
            <a:r>
              <a:rPr lang="es-ES" b="1" dirty="0" err="1">
                <a:solidFill>
                  <a:prstClr val="black"/>
                </a:solidFill>
              </a:rPr>
              <a:t>nia</a:t>
            </a:r>
            <a:r>
              <a:rPr lang="es-ES" b="1" dirty="0">
                <a:solidFill>
                  <a:prstClr val="black"/>
                </a:solidFill>
              </a:rPr>
              <a:t> </a:t>
            </a:r>
            <a:r>
              <a:rPr lang="es-ES" b="1" dirty="0" err="1">
                <a:solidFill>
                  <a:prstClr val="black"/>
                </a:solidFill>
              </a:rPr>
              <a:t>razaun</a:t>
            </a:r>
            <a:r>
              <a:rPr lang="es-ES" b="1" dirty="0">
                <a:solidFill>
                  <a:prstClr val="black"/>
                </a:solidFill>
              </a:rPr>
              <a:t>, </a:t>
            </a:r>
            <a:r>
              <a:rPr lang="es-ES" b="1" dirty="0" err="1">
                <a:solidFill>
                  <a:prstClr val="black"/>
                </a:solidFill>
              </a:rPr>
              <a:t>kritika</a:t>
            </a:r>
            <a:r>
              <a:rPr lang="es-ES" b="1" dirty="0">
                <a:solidFill>
                  <a:prstClr val="black"/>
                </a:solidFill>
              </a:rPr>
              <a:t> sira </a:t>
            </a:r>
            <a:r>
              <a:rPr lang="es-ES" b="1" dirty="0" err="1">
                <a:solidFill>
                  <a:prstClr val="black"/>
                </a:solidFill>
              </a:rPr>
              <a:t>nia</a:t>
            </a:r>
            <a:r>
              <a:rPr lang="es-ES" b="1" dirty="0">
                <a:solidFill>
                  <a:prstClr val="black"/>
                </a:solidFill>
              </a:rPr>
              <a:t> </a:t>
            </a:r>
            <a:r>
              <a:rPr lang="es-ES" b="1" dirty="0" err="1">
                <a:solidFill>
                  <a:prstClr val="black"/>
                </a:solidFill>
              </a:rPr>
              <a:t>motivu</a:t>
            </a:r>
            <a:r>
              <a:rPr lang="es-ES" b="1" dirty="0">
                <a:solidFill>
                  <a:prstClr val="black"/>
                </a:solidFill>
              </a:rPr>
              <a:t>, </a:t>
            </a:r>
            <a:r>
              <a:rPr lang="es-ES" b="1" dirty="0" err="1">
                <a:solidFill>
                  <a:prstClr val="black"/>
                </a:solidFill>
              </a:rPr>
              <a:t>ka</a:t>
            </a:r>
            <a:r>
              <a:rPr lang="es-ES" b="1" dirty="0">
                <a:solidFill>
                  <a:prstClr val="black"/>
                </a:solidFill>
              </a:rPr>
              <a:t> </a:t>
            </a:r>
            <a:r>
              <a:rPr lang="es-ES" b="1" dirty="0" err="1">
                <a:solidFill>
                  <a:prstClr val="black"/>
                </a:solidFill>
              </a:rPr>
              <a:t>haluha</a:t>
            </a:r>
            <a:r>
              <a:rPr lang="es-ES" b="1" dirty="0">
                <a:solidFill>
                  <a:prstClr val="black"/>
                </a:solidFill>
              </a:rPr>
              <a:t> </a:t>
            </a:r>
            <a:r>
              <a:rPr lang="es-ES" b="1" dirty="0" err="1">
                <a:solidFill>
                  <a:prstClr val="black"/>
                </a:solidFill>
              </a:rPr>
              <a:t>deit</a:t>
            </a:r>
            <a:r>
              <a:rPr lang="es-ES" b="1" dirty="0">
                <a:solidFill>
                  <a:prstClr val="black"/>
                </a:solidFill>
              </a:rPr>
              <a:t> sira.</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267220"/>
            <a:ext cx="4379027" cy="1477328"/>
          </a:xfrm>
          <a:prstGeom prst="rect">
            <a:avLst/>
          </a:prstGeom>
          <a:noFill/>
        </p:spPr>
        <p:txBody>
          <a:bodyPr wrap="square">
            <a:spAutoFit/>
          </a:bodyPr>
          <a:lstStyle/>
          <a:p>
            <a:pPr lvl="0">
              <a:spcBef>
                <a:spcPts val="600"/>
              </a:spcBef>
              <a:defRPr/>
            </a:pPr>
            <a:r>
              <a:rPr lang="pt-BR" b="1" dirty="0">
                <a:solidFill>
                  <a:prstClr val="black"/>
                </a:solidFill>
              </a:rPr>
              <a:t>Sai sasin liu husi ita nia moris, ita nia hahalok, liafuan, no ita nia orasaun ba sira ne’ebe dook ona husi Maromak, ho radikalmente sei muda ita nia moris rasik no ita nia futuru.</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171575" y="623052"/>
            <a:ext cx="9848850" cy="5447645"/>
          </a:xfrm>
          <a:prstGeom prst="rect">
            <a:avLst/>
          </a:prstGeom>
          <a:noFill/>
        </p:spPr>
        <p:txBody>
          <a:bodyPr wrap="square">
            <a:spAutoFit/>
          </a:bodyPr>
          <a:lstStyle/>
          <a:p>
            <a:pPr>
              <a:spcBef>
                <a:spcPts val="600"/>
              </a:spcBef>
            </a:pPr>
            <a:r>
              <a:rPr lang="es-ES" sz="2320" b="1" dirty="0">
                <a:latin typeface="Constantia" panose="02030602050306030303" pitchFamily="18" charset="0"/>
              </a:rPr>
              <a:t>“</a:t>
            </a:r>
            <a:r>
              <a:rPr lang="pt-BR" sz="2320" b="1" dirty="0">
                <a:latin typeface="Constantia" panose="02030602050306030303" pitchFamily="18" charset="0"/>
              </a:rPr>
              <a:t>Maromak bele fo konfiansa ba anju sira iha lalehan atu sai mensajeiru hodi haklaken evanjellu no servisu tomak. Nia bele uza dalan seluk atu kumpri Ninia hakarak. Maibe ho Ninia domin rohan laek, Nia hakarak ita mak sai liman ain ba Nia atu halao servisu hirak ne’e, hamutuk ho Kristu, no anju sira, atu nune'e ita bele fahe bensaun, ksolok, no hasa'e espiritual ne’ebe rezulta husi serbisu ida ne'e. […] Se ita tau ita nia an atu serbisu hanesan Kristu orienta Ninia dixiplu sira atu halo, no manan klamar sira ba Nia, ita sei sente nesesidade ba esperiensia klean no konesimentu boot liu kona ba buat divinu sira, no ita sei hamlaha no hamrook ba justisa. Ita sei husu ba Maromak, no ita nia fiar sei sai metin liu tan, no ita nia klamar sei hemu livre husi bee matan salvasaun nian. Opozisaun no susar sira ne’ebe ita hasoru sei book ita atu tuir Biblia no ba orasaun. Ita sei buras iha grasa no konesimentu Kristu nian no dezenvolve esperiensia ida ne’ebe riku..</a:t>
            </a:r>
            <a:r>
              <a:rPr lang="es-ES" sz="2320" b="1" dirty="0">
                <a:latin typeface="Constantia" panose="02030602050306030303" pitchFamily="18" charset="0"/>
              </a:rPr>
              <a:t>”</a:t>
            </a:r>
          </a:p>
        </p:txBody>
      </p:sp>
      <p:sp>
        <p:nvSpPr>
          <p:cNvPr id="4" name="CuadroTexto 3">
            <a:extLst>
              <a:ext uri="{FF2B5EF4-FFF2-40B4-BE49-F238E27FC236}">
                <a16:creationId xmlns:a16="http://schemas.microsoft.com/office/drawing/2014/main" id="{9336F1C7-6B6A-AEB4-7143-EE3CB823570A}"/>
              </a:ext>
            </a:extLst>
          </p:cNvPr>
          <p:cNvSpPr txBox="1"/>
          <p:nvPr/>
        </p:nvSpPr>
        <p:spPr>
          <a:xfrm>
            <a:off x="7361960" y="6065671"/>
            <a:ext cx="3496983" cy="338554"/>
          </a:xfrm>
          <a:prstGeom prst="rect">
            <a:avLst/>
          </a:prstGeom>
          <a:noFill/>
        </p:spPr>
        <p:txBody>
          <a:bodyPr wrap="none" rtlCol="0">
            <a:spAutoFit/>
          </a:bodyPr>
          <a:lstStyle/>
          <a:p>
            <a:pPr algn="r"/>
            <a:r>
              <a:rPr lang="en-US" sz="1600" b="1" dirty="0"/>
              <a:t>EGW (The Way to Christ, pp. 79-80)</a:t>
            </a:r>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20675" y="166567"/>
            <a:ext cx="3619500" cy="5047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a:t>
            </a:r>
            <a:r>
              <a:rPr kumimoji="0" lang="pt-BR"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Tamba lei dehan ita tenki iha moris loos. Entaun Nia kumpri ida ne’e iha ita. Tamba agora ita lao tuir Espiritu laos tuir isin</a:t>
            </a:r>
            <a:r>
              <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(Isaías 50:4)</a:t>
            </a:r>
            <a:endParaRPr kumimoji="0" lang="es-ES" sz="32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6828810" y="3379839"/>
            <a:ext cx="5401290" cy="3308598"/>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b="1" dirty="0">
                <a:solidFill>
                  <a:srgbClr val="A70FDB"/>
                </a:solidFill>
              </a:rPr>
              <a:t>Saida </a:t>
            </a:r>
            <a:r>
              <a:rPr lang="es-ES" b="1" dirty="0" err="1">
                <a:solidFill>
                  <a:srgbClr val="A70FDB"/>
                </a:solidFill>
              </a:rPr>
              <a:t>mak</a:t>
            </a:r>
            <a:r>
              <a:rPr lang="es-ES" b="1" dirty="0">
                <a:solidFill>
                  <a:srgbClr val="A70FDB"/>
                </a:solidFill>
              </a:rPr>
              <a:t> </a:t>
            </a:r>
            <a:r>
              <a:rPr lang="es-ES" b="1" dirty="0" err="1">
                <a:solidFill>
                  <a:srgbClr val="A70FDB"/>
                </a:solidFill>
              </a:rPr>
              <a:t>atu</a:t>
            </a:r>
            <a:r>
              <a:rPr lang="es-ES" b="1" dirty="0">
                <a:solidFill>
                  <a:srgbClr val="A70FDB"/>
                </a:solidFill>
              </a:rPr>
              <a:t> </a:t>
            </a:r>
            <a:r>
              <a:rPr lang="es-ES" b="1" dirty="0" err="1">
                <a:solidFill>
                  <a:srgbClr val="A70FDB"/>
                </a:solidFill>
              </a:rPr>
              <a:t>fahe</a:t>
            </a:r>
            <a:r>
              <a:rPr lang="es-ES" b="1" dirty="0">
                <a:solidFill>
                  <a:srgbClr val="A70FDB"/>
                </a:solidFill>
              </a:rPr>
              <a:t>?</a:t>
            </a:r>
          </a:p>
          <a:p>
            <a:pPr lvl="1">
              <a:spcBef>
                <a:spcPts val="600"/>
              </a:spcBef>
            </a:pPr>
            <a:r>
              <a:rPr lang="es-ES" b="1" dirty="0" err="1"/>
              <a:t>Komisaun</a:t>
            </a:r>
            <a:r>
              <a:rPr lang="es-ES" b="1" dirty="0"/>
              <a:t> </a:t>
            </a:r>
            <a:r>
              <a:rPr lang="es-ES" b="1" dirty="0" err="1"/>
              <a:t>boot</a:t>
            </a:r>
            <a:r>
              <a:rPr lang="es-ES" b="1" dirty="0"/>
              <a:t>.</a:t>
            </a:r>
          </a:p>
          <a:p>
            <a:pPr>
              <a:spcBef>
                <a:spcPts val="1800"/>
              </a:spcBef>
            </a:pPr>
            <a:r>
              <a:rPr lang="es-ES" b="1" dirty="0" err="1">
                <a:solidFill>
                  <a:srgbClr val="00A44E"/>
                </a:solidFill>
              </a:rPr>
              <a:t>Oinsa</a:t>
            </a:r>
            <a:r>
              <a:rPr lang="es-ES" b="1" dirty="0">
                <a:solidFill>
                  <a:srgbClr val="00A44E"/>
                </a:solidFill>
              </a:rPr>
              <a:t> </a:t>
            </a:r>
            <a:r>
              <a:rPr lang="es-ES" b="1" dirty="0" err="1">
                <a:solidFill>
                  <a:srgbClr val="00A44E"/>
                </a:solidFill>
              </a:rPr>
              <a:t>atu</a:t>
            </a:r>
            <a:r>
              <a:rPr lang="es-ES" b="1" dirty="0">
                <a:solidFill>
                  <a:srgbClr val="00A44E"/>
                </a:solidFill>
              </a:rPr>
              <a:t> </a:t>
            </a:r>
            <a:r>
              <a:rPr lang="es-ES" b="1" dirty="0" err="1">
                <a:solidFill>
                  <a:srgbClr val="00A44E"/>
                </a:solidFill>
              </a:rPr>
              <a:t>fahe</a:t>
            </a:r>
            <a:r>
              <a:rPr lang="es-ES" b="1" dirty="0">
                <a:solidFill>
                  <a:srgbClr val="00A44E"/>
                </a:solidFill>
              </a:rPr>
              <a:t>?</a:t>
            </a:r>
          </a:p>
          <a:p>
            <a:pPr lvl="1">
              <a:spcBef>
                <a:spcPts val="600"/>
              </a:spcBef>
            </a:pPr>
            <a:r>
              <a:rPr lang="es-ES" b="1" dirty="0" err="1"/>
              <a:t>Banati</a:t>
            </a:r>
            <a:r>
              <a:rPr lang="es-ES" b="1" dirty="0"/>
              <a:t> </a:t>
            </a:r>
            <a:r>
              <a:rPr lang="es-ES" b="1" dirty="0" err="1"/>
              <a:t>tuir</a:t>
            </a:r>
            <a:r>
              <a:rPr lang="es-ES" b="1" dirty="0"/>
              <a:t> </a:t>
            </a:r>
            <a:r>
              <a:rPr lang="es-ES" b="1" dirty="0" err="1"/>
              <a:t>Jezus</a:t>
            </a:r>
            <a:r>
              <a:rPr lang="es-ES" b="1" dirty="0"/>
              <a:t>.</a:t>
            </a:r>
          </a:p>
          <a:p>
            <a:pPr lvl="1">
              <a:spcBef>
                <a:spcPts val="600"/>
              </a:spcBef>
            </a:pPr>
            <a:r>
              <a:rPr lang="es-ES" b="1" dirty="0" err="1"/>
              <a:t>Kuda</a:t>
            </a:r>
            <a:r>
              <a:rPr lang="es-ES" b="1" dirty="0"/>
              <a:t> </a:t>
            </a:r>
            <a:r>
              <a:rPr lang="es-ES" b="1" dirty="0" err="1"/>
              <a:t>amizade</a:t>
            </a:r>
            <a:r>
              <a:rPr lang="es-ES" b="1" dirty="0"/>
              <a:t>.</a:t>
            </a:r>
          </a:p>
          <a:p>
            <a:pPr>
              <a:spcBef>
                <a:spcPts val="1800"/>
              </a:spcBef>
            </a:pPr>
            <a:r>
              <a:rPr lang="es-ES" b="1" dirty="0" err="1">
                <a:solidFill>
                  <a:srgbClr val="C64D1C"/>
                </a:solidFill>
              </a:rPr>
              <a:t>Oinsa</a:t>
            </a:r>
            <a:r>
              <a:rPr lang="es-ES" b="1" dirty="0">
                <a:solidFill>
                  <a:srgbClr val="C64D1C"/>
                </a:solidFill>
              </a:rPr>
              <a:t> </a:t>
            </a:r>
            <a:r>
              <a:rPr lang="es-ES" b="1" dirty="0" err="1">
                <a:solidFill>
                  <a:srgbClr val="C64D1C"/>
                </a:solidFill>
              </a:rPr>
              <a:t>bele</a:t>
            </a:r>
            <a:r>
              <a:rPr lang="es-ES" b="1" dirty="0">
                <a:solidFill>
                  <a:srgbClr val="C64D1C"/>
                </a:solidFill>
              </a:rPr>
              <a:t> manan </a:t>
            </a:r>
            <a:r>
              <a:rPr lang="es-ES" b="1" dirty="0" err="1">
                <a:solidFill>
                  <a:srgbClr val="C64D1C"/>
                </a:solidFill>
              </a:rPr>
              <a:t>fali</a:t>
            </a:r>
            <a:r>
              <a:rPr lang="es-ES" b="1" dirty="0">
                <a:solidFill>
                  <a:srgbClr val="C64D1C"/>
                </a:solidFill>
              </a:rPr>
              <a:t> </a:t>
            </a:r>
            <a:r>
              <a:rPr lang="es-ES" b="1" dirty="0" err="1">
                <a:solidFill>
                  <a:srgbClr val="C64D1C"/>
                </a:solidFill>
              </a:rPr>
              <a:t>ema</a:t>
            </a:r>
            <a:r>
              <a:rPr lang="es-ES" b="1" dirty="0">
                <a:solidFill>
                  <a:srgbClr val="C64D1C"/>
                </a:solidFill>
              </a:rPr>
              <a:t> </a:t>
            </a:r>
            <a:r>
              <a:rPr lang="es-ES" b="1" dirty="0" err="1">
                <a:solidFill>
                  <a:srgbClr val="C64D1C"/>
                </a:solidFill>
              </a:rPr>
              <a:t>ne’ebe</a:t>
            </a:r>
            <a:r>
              <a:rPr lang="es-ES" b="1" dirty="0">
                <a:solidFill>
                  <a:srgbClr val="C64D1C"/>
                </a:solidFill>
              </a:rPr>
              <a:t> </a:t>
            </a:r>
            <a:r>
              <a:rPr lang="es-ES" b="1" dirty="0" err="1">
                <a:solidFill>
                  <a:srgbClr val="C64D1C"/>
                </a:solidFill>
              </a:rPr>
              <a:t>mak</a:t>
            </a:r>
            <a:r>
              <a:rPr lang="es-ES" b="1" dirty="0">
                <a:solidFill>
                  <a:srgbClr val="C64D1C"/>
                </a:solidFill>
              </a:rPr>
              <a:t> </a:t>
            </a:r>
            <a:r>
              <a:rPr lang="es-ES" b="1" dirty="0" err="1">
                <a:solidFill>
                  <a:srgbClr val="C64D1C"/>
                </a:solidFill>
              </a:rPr>
              <a:t>lakon</a:t>
            </a:r>
            <a:r>
              <a:rPr lang="es-ES" b="1" dirty="0">
                <a:solidFill>
                  <a:srgbClr val="C64D1C"/>
                </a:solidFill>
              </a:rPr>
              <a:t> </a:t>
            </a:r>
            <a:r>
              <a:rPr lang="es-ES" b="1" dirty="0" err="1">
                <a:solidFill>
                  <a:srgbClr val="C64D1C"/>
                </a:solidFill>
              </a:rPr>
              <a:t>ona</a:t>
            </a:r>
            <a:r>
              <a:rPr lang="es-ES" b="1" dirty="0">
                <a:solidFill>
                  <a:srgbClr val="C64D1C"/>
                </a:solidFill>
              </a:rPr>
              <a:t>?</a:t>
            </a:r>
          </a:p>
          <a:p>
            <a:pPr>
              <a:spcBef>
                <a:spcPts val="1800"/>
              </a:spcBef>
            </a:pPr>
            <a:r>
              <a:rPr lang="es-ES" b="1" dirty="0">
                <a:solidFill>
                  <a:srgbClr val="C64D1C"/>
                </a:solidFill>
              </a:rPr>
              <a:t>          </a:t>
            </a:r>
            <a:r>
              <a:rPr lang="es-ES" b="1" dirty="0" err="1"/>
              <a:t>Maromak</a:t>
            </a:r>
            <a:r>
              <a:rPr lang="es-ES" b="1" dirty="0"/>
              <a:t> </a:t>
            </a:r>
            <a:r>
              <a:rPr lang="es-ES" b="1" dirty="0" err="1"/>
              <a:t>buka</a:t>
            </a:r>
            <a:r>
              <a:rPr lang="es-ES" b="1" dirty="0"/>
              <a:t> </a:t>
            </a:r>
            <a:r>
              <a:rPr lang="es-ES" b="1" dirty="0" err="1"/>
              <a:t>nia</a:t>
            </a:r>
            <a:r>
              <a:rPr lang="es-ES" b="1" dirty="0"/>
              <a:t> </a:t>
            </a:r>
            <a:r>
              <a:rPr lang="es-ES" b="1" dirty="0" err="1"/>
              <a:t>oan</a:t>
            </a:r>
            <a:r>
              <a:rPr lang="es-ES" b="1" dirty="0"/>
              <a:t> sira.</a:t>
            </a:r>
          </a:p>
          <a:p>
            <a:pPr lvl="1">
              <a:spcBef>
                <a:spcPts val="600"/>
              </a:spcBef>
            </a:pPr>
            <a:r>
              <a:rPr lang="es-ES" b="1" dirty="0" err="1"/>
              <a:t>Ita</a:t>
            </a:r>
            <a:r>
              <a:rPr lang="es-ES" b="1" dirty="0"/>
              <a:t> </a:t>
            </a:r>
            <a:r>
              <a:rPr lang="es-ES" b="1" dirty="0" err="1"/>
              <a:t>buka</a:t>
            </a:r>
            <a:r>
              <a:rPr lang="es-ES" b="1" dirty="0"/>
              <a:t> sira </a:t>
            </a:r>
            <a:r>
              <a:rPr lang="es-ES" b="1" dirty="0" err="1"/>
              <a:t>ne’ebe</a:t>
            </a:r>
            <a:r>
              <a:rPr lang="es-ES" b="1" dirty="0"/>
              <a:t> </a:t>
            </a:r>
            <a:r>
              <a:rPr lang="es-ES" b="1" dirty="0" err="1"/>
              <a:t>lakon</a:t>
            </a:r>
            <a:r>
              <a:rPr lang="es-ES" b="1" dirty="0"/>
              <a:t> </a:t>
            </a:r>
            <a:r>
              <a:rPr lang="es-ES" b="1" dirty="0" err="1"/>
              <a:t>ona</a:t>
            </a:r>
            <a:r>
              <a:rPr lang="es-ES" b="1" dirty="0"/>
              <a:t>.</a:t>
            </a:r>
          </a:p>
        </p:txBody>
      </p:sp>
      <p:sp>
        <p:nvSpPr>
          <p:cNvPr id="3" name="CuadroTexto 2">
            <a:extLst>
              <a:ext uri="{FF2B5EF4-FFF2-40B4-BE49-F238E27FC236}">
                <a16:creationId xmlns:a16="http://schemas.microsoft.com/office/drawing/2014/main" id="{05743553-52EE-062D-DA4B-FBB11CAD17A2}"/>
              </a:ext>
            </a:extLst>
          </p:cNvPr>
          <p:cNvSpPr txBox="1"/>
          <p:nvPr/>
        </p:nvSpPr>
        <p:spPr>
          <a:xfrm>
            <a:off x="408320" y="308935"/>
            <a:ext cx="8191500" cy="923330"/>
          </a:xfrm>
          <a:prstGeom prst="rect">
            <a:avLst/>
          </a:prstGeom>
          <a:noFill/>
        </p:spPr>
        <p:txBody>
          <a:bodyPr wrap="square" rtlCol="0">
            <a:spAutoFit/>
          </a:bodyPr>
          <a:lstStyle/>
          <a:p>
            <a:pPr>
              <a:spcBef>
                <a:spcPts val="600"/>
              </a:spcBef>
            </a:pPr>
            <a:r>
              <a:rPr lang="pt-BR" b="1" dirty="0"/>
              <a:t>Ema rihun ba rihun mak la hatene duni Jezus. Sira ne’e hotu Ita bolu sira "bibi ne’ebe lakon", maibe sira rasik lahatene katak sira lakon hela. No oinsa sira sei hatene katak sira presiza Jezus se laiha ema ida mak esplika ba sira?</a:t>
            </a:r>
            <a:endParaRPr lang="es-ES" b="1" dirty="0"/>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78479" y="257250"/>
            <a:ext cx="3379851" cy="2973873"/>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104409" y="3379838"/>
            <a:ext cx="4039829"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2095" y="3379838"/>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955143" y="6024384"/>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955143" y="3811453"/>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955143" y="4671746"/>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955143" y="6387425"/>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6955143" y="5032939"/>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365411" y="4218393"/>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6364858" y="5439102"/>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365411" y="3378107"/>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408320" y="2632648"/>
            <a:ext cx="8191500" cy="677108"/>
          </a:xfrm>
          <a:prstGeom prst="rect">
            <a:avLst/>
          </a:prstGeom>
          <a:noFill/>
        </p:spPr>
        <p:txBody>
          <a:bodyPr wrap="square">
            <a:spAutoFit/>
          </a:bodyPr>
          <a:lstStyle/>
          <a:p>
            <a:pPr lvl="0">
              <a:spcBef>
                <a:spcPts val="600"/>
              </a:spcBef>
              <a:defRPr/>
            </a:pPr>
            <a:r>
              <a:rPr lang="pt-BR" sz="1900" b="1" dirty="0">
                <a:solidFill>
                  <a:prstClr val="black"/>
                </a:solidFill>
              </a:rPr>
              <a:t>Oinsa lialos ne’e bele haklaken ba ema sira neʼe hotu? Liu husi ita. Ida-ne'e mak ita nia "komisaun boot".</a:t>
            </a:r>
            <a:endParaRPr kumimoji="0" lang="es-ES" sz="1900"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F4431EA7-4B44-D2E3-F33D-CC1FC9E39ECD}"/>
              </a:ext>
            </a:extLst>
          </p:cNvPr>
          <p:cNvSpPr txBox="1"/>
          <p:nvPr/>
        </p:nvSpPr>
        <p:spPr>
          <a:xfrm>
            <a:off x="408320" y="1324598"/>
            <a:ext cx="8191500" cy="1200329"/>
          </a:xfrm>
          <a:prstGeom prst="rect">
            <a:avLst/>
          </a:prstGeom>
          <a:noFill/>
        </p:spPr>
        <p:txBody>
          <a:bodyPr wrap="square">
            <a:spAutoFit/>
          </a:bodyPr>
          <a:lstStyle/>
          <a:p>
            <a:pPr lvl="0">
              <a:spcBef>
                <a:spcPts val="600"/>
              </a:spcBef>
              <a:defRPr/>
            </a:pPr>
            <a:r>
              <a:rPr lang="pt-BR" b="1" dirty="0">
                <a:solidFill>
                  <a:prstClr val="black"/>
                </a:solidFill>
              </a:rPr>
              <a:t>Maromak preokupa ho ema ida-idak ne’ebe hela iha planeta ida ne'e no "hakarak atu ema hotu hetan salvasaun no atu hatene lialos" (1 Timotiu 2:4). Ida ne'e inklui sira ne’ebe la hatene Nia no sira ne’ebe, hatene ona Nia, maibe la'o sees husi Nia dalan sira.</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ppt_x</p:attrName>
                                        </p:attrNameLst>
                                      </p:cBhvr>
                                      <p:tavLst>
                                        <p:tav tm="0">
                                          <p:val>
                                            <p:strVal val="#ppt_x-#ppt_w/2"/>
                                          </p:val>
                                        </p:tav>
                                        <p:tav tm="100000">
                                          <p:val>
                                            <p:strVal val="#ppt_x"/>
                                          </p:val>
                                        </p:tav>
                                      </p:tavLst>
                                    </p:anim>
                                    <p:anim calcmode="lin" valueType="num">
                                      <p:cBhvr>
                                        <p:cTn id="43" dur="500" fill="hold"/>
                                        <p:tgtEl>
                                          <p:spTgt spid="40"/>
                                        </p:tgtEl>
                                        <p:attrNameLst>
                                          <p:attrName>ppt_y</p:attrName>
                                        </p:attrNameLst>
                                      </p:cBhvr>
                                      <p:tavLst>
                                        <p:tav tm="0">
                                          <p:val>
                                            <p:strVal val="#ppt_y"/>
                                          </p:val>
                                        </p:tav>
                                        <p:tav tm="100000">
                                          <p:val>
                                            <p:strVal val="#ppt_y"/>
                                          </p:val>
                                        </p:tav>
                                      </p:tavLst>
                                    </p:anim>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8"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ppt_x</p:attrName>
                                        </p:attrNameLst>
                                      </p:cBhvr>
                                      <p:tavLst>
                                        <p:tav tm="0">
                                          <p:val>
                                            <p:strVal val="#ppt_x-#ppt_w/2"/>
                                          </p:val>
                                        </p:tav>
                                        <p:tav tm="100000">
                                          <p:val>
                                            <p:strVal val="#ppt_x"/>
                                          </p:val>
                                        </p:tav>
                                      </p:tavLst>
                                    </p:anim>
                                    <p:anim calcmode="lin" valueType="num">
                                      <p:cBhvr>
                                        <p:cTn id="63" dur="500" fill="hold"/>
                                        <p:tgtEl>
                                          <p:spTgt spid="33"/>
                                        </p:tgtEl>
                                        <p:attrNameLst>
                                          <p:attrName>ppt_y</p:attrName>
                                        </p:attrNameLst>
                                      </p:cBhvr>
                                      <p:tavLst>
                                        <p:tav tm="0">
                                          <p:val>
                                            <p:strVal val="#ppt_y"/>
                                          </p:val>
                                        </p:tav>
                                        <p:tav tm="100000">
                                          <p:val>
                                            <p:strVal val="#ppt_y"/>
                                          </p:val>
                                        </p:tav>
                                      </p:tavLst>
                                    </p:anim>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strVal val="#ppt_h"/>
                                          </p:val>
                                        </p:tav>
                                        <p:tav tm="100000">
                                          <p:val>
                                            <p:strVal val="#ppt_h"/>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7" presetClass="entr" presetSubtype="8" fill="hold" nodeType="click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ppt_x</p:attrName>
                                        </p:attrNameLst>
                                      </p:cBhvr>
                                      <p:tavLst>
                                        <p:tav tm="0">
                                          <p:val>
                                            <p:strVal val="#ppt_x-#ppt_w/2"/>
                                          </p:val>
                                        </p:tav>
                                        <p:tav tm="100000">
                                          <p:val>
                                            <p:strVal val="#ppt_x"/>
                                          </p:val>
                                        </p:tav>
                                      </p:tavLst>
                                    </p:anim>
                                    <p:anim calcmode="lin" valueType="num">
                                      <p:cBhvr>
                                        <p:cTn id="91" dur="500" fill="hold"/>
                                        <p:tgtEl>
                                          <p:spTgt spid="37"/>
                                        </p:tgtEl>
                                        <p:attrNameLst>
                                          <p:attrName>ppt_y</p:attrName>
                                        </p:attrNameLst>
                                      </p:cBhvr>
                                      <p:tavLst>
                                        <p:tav tm="0">
                                          <p:val>
                                            <p:strVal val="#ppt_y"/>
                                          </p:val>
                                        </p:tav>
                                        <p:tav tm="100000">
                                          <p:val>
                                            <p:strVal val="#ppt_y"/>
                                          </p:val>
                                        </p:tav>
                                      </p:tavLst>
                                    </p:anim>
                                    <p:anim calcmode="lin" valueType="num">
                                      <p:cBhvr>
                                        <p:cTn id="92" dur="500" fill="hold"/>
                                        <p:tgtEl>
                                          <p:spTgt spid="37"/>
                                        </p:tgtEl>
                                        <p:attrNameLst>
                                          <p:attrName>ppt_w</p:attrName>
                                        </p:attrNameLst>
                                      </p:cBhvr>
                                      <p:tavLst>
                                        <p:tav tm="0">
                                          <p:val>
                                            <p:fltVal val="0"/>
                                          </p:val>
                                        </p:tav>
                                        <p:tav tm="100000">
                                          <p:val>
                                            <p:strVal val="#ppt_w"/>
                                          </p:val>
                                        </p:tav>
                                      </p:tavLst>
                                    </p:anim>
                                    <p:anim calcmode="lin" valueType="num">
                                      <p:cBhvr>
                                        <p:cTn id="93" dur="500" fill="hold"/>
                                        <p:tgtEl>
                                          <p:spTgt spid="37"/>
                                        </p:tgtEl>
                                        <p:attrNameLst>
                                          <p:attrName>ppt_h</p:attrName>
                                        </p:attrNameLst>
                                      </p:cBhvr>
                                      <p:tavLst>
                                        <p:tav tm="0">
                                          <p:val>
                                            <p:strVal val="#ppt_h"/>
                                          </p:val>
                                        </p:tav>
                                        <p:tav tm="100000">
                                          <p:val>
                                            <p:strVal val="#ppt_h"/>
                                          </p:val>
                                        </p:tav>
                                      </p:tavLst>
                                    </p:anim>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par>
                          <p:cTn id="98" fill="hold">
                            <p:stCondLst>
                              <p:cond delay="1500"/>
                            </p:stCondLst>
                            <p:childTnLst>
                              <p:par>
                                <p:cTn id="99" presetID="22" presetClass="entr" presetSubtype="8"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par>
                          <p:cTn id="102" fill="hold">
                            <p:stCondLst>
                              <p:cond delay="20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2500"/>
                            </p:stCondLst>
                            <p:childTnLst>
                              <p:par>
                                <p:cTn id="107" presetID="22" presetClass="entr" presetSubtype="8" fill="hold" nodeType="after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ipe(left)">
                                      <p:cBhvr>
                                        <p:cTn id="109" dur="500"/>
                                        <p:tgtEl>
                                          <p:spTgt spid="21"/>
                                        </p:tgtEl>
                                      </p:cBhvr>
                                    </p:animEffect>
                                  </p:childTnLst>
                                </p:cTn>
                              </p:par>
                            </p:childTnLst>
                          </p:cTn>
                        </p:par>
                        <p:par>
                          <p:cTn id="110" fill="hold">
                            <p:stCondLst>
                              <p:cond delay="3000"/>
                            </p:stCondLst>
                            <p:childTnLst>
                              <p:par>
                                <p:cTn id="111" presetID="22" presetClass="entr" presetSubtype="8" fill="hold" grpId="0" nodeType="afterEffect">
                                  <p:stCondLst>
                                    <p:cond delay="0"/>
                                  </p:stCondLst>
                                  <p:childTnLst>
                                    <p:set>
                                      <p:cBhvr>
                                        <p:cTn id="112" dur="1" fill="hold">
                                          <p:stCondLst>
                                            <p:cond delay="0"/>
                                          </p:stCondLst>
                                        </p:cTn>
                                        <p:tgtEl>
                                          <p:spTgt spid="2">
                                            <p:txEl>
                                              <p:pRg st="7" end="7"/>
                                            </p:txEl>
                                          </p:spTgt>
                                        </p:tgtEl>
                                        <p:attrNameLst>
                                          <p:attrName>style.visibility</p:attrName>
                                        </p:attrNameLst>
                                      </p:cBhvr>
                                      <p:to>
                                        <p:strVal val="visible"/>
                                      </p:to>
                                    </p:set>
                                    <p:animEffect transition="in" filter="wipe(left)">
                                      <p:cBhvr>
                                        <p:cTn id="1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es-ES" sz="8800" b="1" spc="600" dirty="0">
                <a:ln w="15875">
                  <a:noFill/>
                  <a:prstDash val="solid"/>
                </a:ln>
                <a:solidFill>
                  <a:srgbClr val="FFFFFF"/>
                </a:solidFill>
                <a:effectLst>
                  <a:outerShdw blurRad="38100" dist="22860" dir="5400000" algn="tl" rotWithShape="0">
                    <a:srgbClr val="000000">
                      <a:alpha val="30000"/>
                    </a:srgbClr>
                  </a:outerShdw>
                </a:effectLst>
              </a:rPr>
              <a:t>SAIDA MAK ATU FAHE?</a:t>
            </a: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dirty="0">
                <a:ln/>
                <a:solidFill>
                  <a:schemeClr val="accent2">
                    <a:lumMod val="75000"/>
                  </a:schemeClr>
                </a:solidFill>
                <a:effectLst>
                  <a:outerShdw blurRad="50800" dist="50800" dir="3300000" algn="ctr" rotWithShape="0">
                    <a:schemeClr val="bg1">
                      <a:alpha val="68000"/>
                    </a:schemeClr>
                  </a:outerShdw>
                </a:effectLst>
              </a:rPr>
              <a:t>KOMISAUN BOOT</a:t>
            </a:r>
          </a:p>
        </p:txBody>
      </p:sp>
      <p:sp>
        <p:nvSpPr>
          <p:cNvPr id="5" name="CuadroTexto 4">
            <a:extLst>
              <a:ext uri="{FF2B5EF4-FFF2-40B4-BE49-F238E27FC236}">
                <a16:creationId xmlns:a16="http://schemas.microsoft.com/office/drawing/2014/main" id="{D45AFB70-95FA-DEB3-96F3-E0B8898C211E}"/>
              </a:ext>
            </a:extLst>
          </p:cNvPr>
          <p:cNvSpPr txBox="1"/>
          <p:nvPr/>
        </p:nvSpPr>
        <p:spPr>
          <a:xfrm>
            <a:off x="3167062" y="588146"/>
            <a:ext cx="8524875"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pt-BR" b="1" dirty="0">
                <a:solidFill>
                  <a:schemeClr val="accent6">
                    <a:lumMod val="75000"/>
                  </a:schemeClr>
                </a:solidFill>
                <a:latin typeface="Comic Sans MS" panose="030F0702030302020204" pitchFamily="66" charset="0"/>
              </a:rPr>
              <a:t>Ne’eduni, imi ba, no halo disiplu ba ema husi nasaun hotu-hotu. Fo batismu ba sira hodi Aman, Hodi Oan, no hodi Espiritu Santu nia naran</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(Mateus 28:19)</a:t>
            </a:r>
          </a:p>
        </p:txBody>
      </p:sp>
      <p:sp>
        <p:nvSpPr>
          <p:cNvPr id="6" name="CuadroTexto 5">
            <a:extLst>
              <a:ext uri="{FF2B5EF4-FFF2-40B4-BE49-F238E27FC236}">
                <a16:creationId xmlns:a16="http://schemas.microsoft.com/office/drawing/2014/main" id="{CBD03547-B7B0-FA5F-42A3-9ABB42E5C9B6}"/>
              </a:ext>
            </a:extLst>
          </p:cNvPr>
          <p:cNvSpPr txBox="1"/>
          <p:nvPr/>
        </p:nvSpPr>
        <p:spPr>
          <a:xfrm>
            <a:off x="2412304" y="1479450"/>
            <a:ext cx="6769796" cy="923330"/>
          </a:xfrm>
          <a:prstGeom prst="rect">
            <a:avLst/>
          </a:prstGeom>
          <a:noFill/>
        </p:spPr>
        <p:txBody>
          <a:bodyPr wrap="square" rtlCol="0">
            <a:spAutoFit/>
          </a:bodyPr>
          <a:lstStyle/>
          <a:p>
            <a:pPr>
              <a:spcBef>
                <a:spcPts val="600"/>
              </a:spcBef>
            </a:pPr>
            <a:r>
              <a:rPr lang="pt-BR" b="1" dirty="0"/>
              <a:t>“Imi ba... ba nasaun hotu-hotu” mak orden ne’ebe Jezus Kristu fo ba ema sira ne’ebe halibur hamutuk hafoin Nia moris hias (Matius. 28,18-19).</a:t>
            </a:r>
            <a:endParaRPr lang="es-ES" b="1" dirty="0"/>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09549" y="122753"/>
            <a:ext cx="2133903" cy="316337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09549"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Agrupar 1">
            <a:extLst>
              <a:ext uri="{FF2B5EF4-FFF2-40B4-BE49-F238E27FC236}">
                <a16:creationId xmlns:a16="http://schemas.microsoft.com/office/drawing/2014/main" id="{94B6CE3B-B8B3-2B6F-87B1-00CA170C1864}"/>
              </a:ext>
            </a:extLst>
          </p:cNvPr>
          <p:cNvGrpSpPr/>
          <p:nvPr/>
        </p:nvGrpSpPr>
        <p:grpSpPr>
          <a:xfrm>
            <a:off x="7475927" y="4611632"/>
            <a:ext cx="4546280" cy="2149999"/>
            <a:chOff x="7475927" y="4611632"/>
            <a:chExt cx="4546280" cy="2149999"/>
          </a:xfrm>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475927" y="4611632"/>
              <a:ext cx="4546280" cy="2149999"/>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22599" y="4705277"/>
              <a:ext cx="788250" cy="65728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440879" y="4495660"/>
            <a:ext cx="4988621" cy="1754326"/>
          </a:xfrm>
          <a:prstGeom prst="rect">
            <a:avLst/>
          </a:prstGeom>
          <a:noFill/>
        </p:spPr>
        <p:txBody>
          <a:bodyPr wrap="square">
            <a:spAutoFit/>
          </a:bodyPr>
          <a:lstStyle/>
          <a:p>
            <a:pPr>
              <a:spcBef>
                <a:spcPts val="600"/>
              </a:spcBef>
            </a:pPr>
            <a:r>
              <a:rPr lang="pt-BR" b="1" dirty="0"/>
              <a:t>Hanesan Pedro no Joao, "ita labele para atu fo sasin kona ba buat ne’ebe ita haree no rona" (Apostlu sira nia hahalok 4:20). Ita bele halo ida ne’e iha palku, hakilar iha dalan-dalan sira, liu husi midia sosial, ka fahe deit ita nia sasin rasik ho ema ruma. Ita hotu bele envolve.</a:t>
            </a:r>
            <a:endParaRPr lang="es-ES" b="1" dirty="0"/>
          </a:p>
        </p:txBody>
      </p:sp>
      <p:sp>
        <p:nvSpPr>
          <p:cNvPr id="7" name="CuadroTexto 6">
            <a:extLst>
              <a:ext uri="{FF2B5EF4-FFF2-40B4-BE49-F238E27FC236}">
                <a16:creationId xmlns:a16="http://schemas.microsoft.com/office/drawing/2014/main" id="{0E479DA4-CD49-5E3F-0143-06F611B0F7A3}"/>
              </a:ext>
            </a:extLst>
          </p:cNvPr>
          <p:cNvSpPr txBox="1"/>
          <p:nvPr/>
        </p:nvSpPr>
        <p:spPr>
          <a:xfrm>
            <a:off x="2412304" y="3490256"/>
            <a:ext cx="6838648" cy="923330"/>
          </a:xfrm>
          <a:prstGeom prst="rect">
            <a:avLst/>
          </a:prstGeom>
          <a:noFill/>
        </p:spPr>
        <p:txBody>
          <a:bodyPr wrap="square">
            <a:spAutoFit/>
          </a:bodyPr>
          <a:lstStyle/>
          <a:p>
            <a:pPr lvl="0">
              <a:spcBef>
                <a:spcPts val="600"/>
              </a:spcBef>
              <a:defRPr/>
            </a:pPr>
            <a:r>
              <a:rPr lang="pt-BR" b="1" dirty="0">
                <a:solidFill>
                  <a:prstClr val="black"/>
                </a:solidFill>
              </a:rPr>
              <a:t>Dixiplu sira ne'e, iha sira nia tempu, hanorin fali dixiplu sira seluk to’o tinan rihun rua... No to'o ita nia tempu agora, ita mak simu fali ordem husi Nai Jezus Kristu atu habelar Ninia lialos.</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412304" y="2484853"/>
            <a:ext cx="6838648" cy="923330"/>
          </a:xfrm>
          <a:prstGeom prst="rect">
            <a:avLst/>
          </a:prstGeom>
          <a:noFill/>
        </p:spPr>
        <p:txBody>
          <a:bodyPr wrap="square">
            <a:spAutoFit/>
          </a:bodyPr>
          <a:lstStyle/>
          <a:p>
            <a:pPr lvl="0">
              <a:spcBef>
                <a:spcPts val="600"/>
              </a:spcBef>
              <a:defRPr/>
            </a:pPr>
            <a:r>
              <a:rPr lang="pt-BR" b="1" dirty="0">
                <a:solidFill>
                  <a:prstClr val="black"/>
                </a:solidFill>
              </a:rPr>
              <a:t>Saida maka sira tenke halo? Sira tenke ba no hanorin ema sai dixiplu. Katak, halo kontaktu ho ema, fo batizmu ba sira, no hanorin sira atu sai Jezus Kristu nia dixiplu (Matius. 28:19-20).</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1+#ppt_w/2"/>
                                          </p:val>
                                        </p:tav>
                                        <p:tav tm="100000">
                                          <p:val>
                                            <p:strVal val="#ppt_x"/>
                                          </p:val>
                                        </p:tav>
                                      </p:tavLst>
                                    </p:anim>
                                    <p:anim calcmode="lin" valueType="num">
                                      <p:cBhvr additive="base">
                                        <p:cTn id="5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2542966"/>
            <a:ext cx="12192000" cy="1446550"/>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es-ES" dirty="0"/>
              <a:t>OINSA ATU FAHE?</a:t>
            </a:r>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BANATI TUIR JEZUS</a:t>
            </a: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601966"/>
            <a:ext cx="10067924" cy="861774"/>
          </a:xfrm>
          <a:prstGeom prst="rect">
            <a:avLst/>
          </a:prstGeom>
          <a:noFill/>
        </p:spPr>
        <p:txBody>
          <a:bodyPr wrap="square">
            <a:spAutoFit/>
          </a:bodyPr>
          <a:lstStyle/>
          <a:p>
            <a:pPr algn="ctr"/>
            <a:r>
              <a:rPr lang="es-ES" b="1" dirty="0">
                <a:solidFill>
                  <a:srgbClr val="FFFF99"/>
                </a:solidFill>
                <a:effectLst>
                  <a:outerShdw blurRad="38100" dist="25400" dir="2700000" algn="tl">
                    <a:srgbClr val="000000"/>
                  </a:outerShdw>
                </a:effectLst>
                <a:latin typeface="Comic Sans MS" panose="030F0702030302020204" pitchFamily="66" charset="0"/>
              </a:rPr>
              <a:t>“</a:t>
            </a:r>
            <a:r>
              <a:rPr lang="pt-BR" b="1" dirty="0">
                <a:solidFill>
                  <a:srgbClr val="FFFF99"/>
                </a:solidFill>
                <a:effectLst>
                  <a:outerShdw blurRad="38100" dist="25400" dir="2700000" algn="tl">
                    <a:srgbClr val="000000"/>
                  </a:outerShdw>
                </a:effectLst>
                <a:latin typeface="Comic Sans MS" panose="030F0702030302020204" pitchFamily="66" charset="0"/>
              </a:rPr>
              <a:t>Tamba Kristu nia domin obriga ami, tamba ami hatene ona ida ne’e: katak ema ida mate tamba ema hotu</a:t>
            </a:r>
            <a:r>
              <a:rPr lang="es-ES" b="1" dirty="0">
                <a:solidFill>
                  <a:srgbClr val="FFFF99"/>
                </a:solidFill>
                <a:effectLst>
                  <a:outerShdw blurRad="38100" dist="25400" dir="2700000" algn="tl">
                    <a:srgbClr val="000000"/>
                  </a:outerShdw>
                </a:effectLst>
                <a:latin typeface="Comic Sans MS" panose="030F0702030302020204" pitchFamily="66" charset="0"/>
              </a:rPr>
              <a:t>”</a:t>
            </a:r>
          </a:p>
          <a:p>
            <a:pPr algn="ctr"/>
            <a:r>
              <a:rPr lang="es-ES" sz="1400" b="1" dirty="0">
                <a:solidFill>
                  <a:srgbClr val="FFFF99"/>
                </a:solidFill>
                <a:effectLst>
                  <a:outerShdw blurRad="38100" dist="25400" dir="2700000" algn="tl">
                    <a:srgbClr val="000000"/>
                  </a:outerShdw>
                </a:effectLst>
                <a:latin typeface="Comic Sans MS" panose="030F0702030302020204" pitchFamily="66" charset="0"/>
              </a:rPr>
              <a:t>(2 </a:t>
            </a:r>
            <a:r>
              <a:rPr lang="es-ES" sz="1400" b="1" dirty="0" err="1">
                <a:solidFill>
                  <a:srgbClr val="FFFF99"/>
                </a:solidFill>
                <a:effectLst>
                  <a:outerShdw blurRad="38100" dist="25400" dir="2700000" algn="tl">
                    <a:srgbClr val="000000"/>
                  </a:outerShdw>
                </a:effectLst>
                <a:latin typeface="Comic Sans MS" panose="030F0702030302020204" pitchFamily="66" charset="0"/>
              </a:rPr>
              <a:t>Coríntios</a:t>
            </a:r>
            <a:r>
              <a:rPr lang="es-ES" sz="1400" b="1" dirty="0">
                <a:solidFill>
                  <a:srgbClr val="FFFF99"/>
                </a:solidFill>
                <a:effectLst>
                  <a:outerShdw blurRad="38100" dist="25400" dir="2700000" algn="tl">
                    <a:srgbClr val="000000"/>
                  </a:outerShdw>
                </a:effectLst>
                <a:latin typeface="Comic Sans MS" panose="030F0702030302020204" pitchFamily="66" charset="0"/>
              </a:rPr>
              <a:t> 5:14a)</a:t>
            </a:r>
            <a:endParaRPr lang="es-ES" b="1"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156862" y="1443632"/>
            <a:ext cx="9962498" cy="369332"/>
          </a:xfrm>
          <a:prstGeom prst="rect">
            <a:avLst/>
          </a:prstGeom>
          <a:noFill/>
        </p:spPr>
        <p:txBody>
          <a:bodyPr wrap="square" rtlCol="0">
            <a:spAutoFit/>
          </a:bodyPr>
          <a:lstStyle/>
          <a:p>
            <a:pPr>
              <a:spcBef>
                <a:spcPts val="600"/>
              </a:spcBef>
            </a:pPr>
            <a:r>
              <a:rPr lang="pt-BR" b="1" dirty="0"/>
              <a:t>Saida mak sai motivu ba Jezus Kristu atu buka “bibi neʼebe </a:t>
            </a:r>
            <a:r>
              <a:rPr lang="pt-BR" b="1" dirty="0" err="1"/>
              <a:t>lakon</a:t>
            </a:r>
            <a:r>
              <a:rPr lang="pt-BR" b="1" dirty="0"/>
              <a:t>” (Mat. 15:24)?</a:t>
            </a:r>
            <a:endParaRPr lang="es-ES" b="1" dirty="0"/>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6116" y="1893401"/>
            <a:ext cx="2030495" cy="2720864"/>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42543" y="1688049"/>
            <a:ext cx="2899315" cy="2926216"/>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862" y="3946254"/>
            <a:ext cx="5438868" cy="2740680"/>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175658" y="2039705"/>
            <a:ext cx="6621252" cy="1477328"/>
          </a:xfrm>
          <a:prstGeom prst="rect">
            <a:avLst/>
          </a:prstGeom>
          <a:noFill/>
        </p:spPr>
        <p:txBody>
          <a:bodyPr wrap="square">
            <a:spAutoFit/>
          </a:bodyPr>
          <a:lstStyle/>
          <a:p>
            <a:pPr>
              <a:spcBef>
                <a:spcPts val="600"/>
              </a:spcBef>
            </a:pPr>
            <a:r>
              <a:rPr lang="pt-BR" b="1" dirty="0"/>
              <a:t>Laiha tan duvida, ida ne'e mak Ninia domin ba ita (Matius 9:36; Efesu 5:2). Nia mos haraik Ninia domin mai ita atu ita bele hato’o ba sira ne’ebe seidauk kunhese Jezus. Dalaruma, ita tenta atu obriga ema seluk atu simu Jezus ba sira nia diak rasik. Maibe ida neʼe laos metodu neʼebe Maromak hili.</a:t>
            </a:r>
            <a:endParaRPr lang="es-ES" b="1" dirty="0"/>
          </a:p>
        </p:txBody>
      </p:sp>
      <p:sp>
        <p:nvSpPr>
          <p:cNvPr id="16" name="CuadroTexto 15">
            <a:extLst>
              <a:ext uri="{FF2B5EF4-FFF2-40B4-BE49-F238E27FC236}">
                <a16:creationId xmlns:a16="http://schemas.microsoft.com/office/drawing/2014/main" id="{C40CFEC2-9C53-862E-BC45-198D541CFC13}"/>
              </a:ext>
            </a:extLst>
          </p:cNvPr>
          <p:cNvSpPr txBox="1"/>
          <p:nvPr/>
        </p:nvSpPr>
        <p:spPr>
          <a:xfrm>
            <a:off x="5734879" y="4651144"/>
            <a:ext cx="6457120" cy="1477328"/>
          </a:xfrm>
          <a:prstGeom prst="rect">
            <a:avLst/>
          </a:prstGeom>
          <a:noFill/>
        </p:spPr>
        <p:txBody>
          <a:bodyPr wrap="square">
            <a:spAutoFit/>
          </a:bodyPr>
          <a:lstStyle/>
          <a:p>
            <a:pPr>
              <a:spcBef>
                <a:spcPts val="600"/>
              </a:spcBef>
            </a:pPr>
            <a:r>
              <a:rPr lang="pt-BR" b="1" dirty="0"/>
              <a:t>Maromak la obriga Adao ka Eva atu la halo sala. Iha Noe nia tempu, Nia la obriga ema sira atu tama ba ro laran. Nia la obriga ema Ninive atu simu Nia. Nia koalia ba sira ho domin no fo hanoin ba sira kona ba konsekuensia neʼebe sei mosu winhira sira halo tuir deit sira nia hahalok rasik.</a:t>
            </a:r>
            <a:endParaRPr lang="es-ES" b="1" dirty="0"/>
          </a:p>
        </p:txBody>
      </p:sp>
      <p:sp>
        <p:nvSpPr>
          <p:cNvPr id="7" name="CuadroTexto 6">
            <a:extLst>
              <a:ext uri="{FF2B5EF4-FFF2-40B4-BE49-F238E27FC236}">
                <a16:creationId xmlns:a16="http://schemas.microsoft.com/office/drawing/2014/main" id="{263CA16F-9840-D7B9-9E46-45DD3783EC04}"/>
              </a:ext>
            </a:extLst>
          </p:cNvPr>
          <p:cNvSpPr txBox="1"/>
          <p:nvPr/>
        </p:nvSpPr>
        <p:spPr>
          <a:xfrm>
            <a:off x="5734878" y="6150409"/>
            <a:ext cx="6457119" cy="646331"/>
          </a:xfrm>
          <a:prstGeom prst="rect">
            <a:avLst/>
          </a:prstGeom>
          <a:noFill/>
        </p:spPr>
        <p:txBody>
          <a:bodyPr wrap="square">
            <a:spAutoFit/>
          </a:bodyPr>
          <a:lstStyle/>
          <a:p>
            <a:pPr lvl="0">
              <a:spcBef>
                <a:spcPts val="600"/>
              </a:spcBef>
              <a:defRPr/>
            </a:pPr>
            <a:r>
              <a:rPr lang="pt-BR" b="1" dirty="0">
                <a:solidFill>
                  <a:prstClr val="black"/>
                </a:solidFill>
              </a:rPr>
              <a:t>Liu husi banati tuir Jezus, ita hatudu hela Nai nia domin ba ema seluk, no konvida sira atu lao </a:t>
            </a:r>
            <a:r>
              <a:rPr lang="pt-BR" b="1" dirty="0" err="1">
                <a:solidFill>
                  <a:prstClr val="black"/>
                </a:solidFill>
              </a:rPr>
              <a:t>tuir</a:t>
            </a:r>
            <a:r>
              <a:rPr lang="pt-BR" b="1" dirty="0">
                <a:solidFill>
                  <a:prstClr val="black"/>
                </a:solidFill>
              </a:rPr>
              <a:t> </a:t>
            </a:r>
            <a:r>
              <a:rPr lang="pt-BR" b="1" dirty="0" err="1">
                <a:solidFill>
                  <a:prstClr val="black"/>
                </a:solidFill>
              </a:rPr>
              <a:t>Maromak</a:t>
            </a:r>
            <a:r>
              <a:rPr lang="pt-BR" b="1" dirty="0">
                <a:solidFill>
                  <a:prstClr val="black"/>
                </a:solidFill>
              </a:rPr>
              <a:t>.</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0" y="0"/>
            <a:ext cx="570506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sz="3600" dirty="0">
                <a:ln w="0"/>
                <a:solidFill>
                  <a:srgbClr val="429EB4"/>
                </a:solidFill>
                <a:effectLst>
                  <a:outerShdw blurRad="38100" dist="25400" dir="5400000" algn="ctr" rotWithShape="0">
                    <a:srgbClr val="6E747A"/>
                  </a:outerShdw>
                </a:effectLst>
              </a:rPr>
              <a:t>KUDA AMIZADE</a:t>
            </a:r>
          </a:p>
        </p:txBody>
      </p:sp>
      <p:sp>
        <p:nvSpPr>
          <p:cNvPr id="5" name="CuadroTexto 4">
            <a:extLst>
              <a:ext uri="{FF2B5EF4-FFF2-40B4-BE49-F238E27FC236}">
                <a16:creationId xmlns:a16="http://schemas.microsoft.com/office/drawing/2014/main" id="{95617273-C8D6-7B9D-8B98-64A12E55D453}"/>
              </a:ext>
            </a:extLst>
          </p:cNvPr>
          <p:cNvSpPr txBox="1"/>
          <p:nvPr/>
        </p:nvSpPr>
        <p:spPr>
          <a:xfrm>
            <a:off x="-1" y="591911"/>
            <a:ext cx="5615609" cy="1046440"/>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1">
                    <a:lumMod val="75000"/>
                  </a:schemeClr>
                </a:solidFill>
                <a:latin typeface="Comic Sans MS" panose="030F0702030302020204" pitchFamily="66" charset="0"/>
              </a:rPr>
              <a:t>“…</a:t>
            </a:r>
            <a:r>
              <a:rPr lang="pt-BR" sz="1600" b="1" dirty="0">
                <a:solidFill>
                  <a:schemeClr val="accent1">
                    <a:lumMod val="75000"/>
                  </a:schemeClr>
                </a:solidFill>
                <a:latin typeface="Comic Sans MS" panose="030F0702030302020204" pitchFamily="66" charset="0"/>
              </a:rPr>
              <a:t> Imi tenki prontu nafatin atu hatan ema ne’ebe husu imi atu esplika esperansa ne’ebe iha imi nia laran, maibe hatan ho laran maus no respeitu</a:t>
            </a:r>
            <a:r>
              <a:rPr lang="es-ES" sz="1600" b="1" dirty="0">
                <a:solidFill>
                  <a:schemeClr val="accent1">
                    <a:lumMod val="75000"/>
                  </a:schemeClr>
                </a:solidFill>
                <a:latin typeface="Comic Sans MS" panose="030F0702030302020204" pitchFamily="66" charset="0"/>
              </a:rPr>
              <a:t>” </a:t>
            </a:r>
          </a:p>
          <a:p>
            <a:pPr algn="ctr"/>
            <a:r>
              <a:rPr lang="es-ES" sz="1200" b="1" dirty="0">
                <a:solidFill>
                  <a:schemeClr val="accent1">
                    <a:lumMod val="75000"/>
                  </a:schemeClr>
                </a:solidFill>
                <a:latin typeface="Comic Sans MS" panose="030F0702030302020204" pitchFamily="66" charset="0"/>
              </a:rPr>
              <a:t>(1 Pedro 3:15)</a:t>
            </a:r>
          </a:p>
        </p:txBody>
      </p:sp>
      <p:sp>
        <p:nvSpPr>
          <p:cNvPr id="6" name="CuadroTexto 5">
            <a:extLst>
              <a:ext uri="{FF2B5EF4-FFF2-40B4-BE49-F238E27FC236}">
                <a16:creationId xmlns:a16="http://schemas.microsoft.com/office/drawing/2014/main" id="{E49ED23A-9378-C7E5-DA40-A4E936467BDF}"/>
              </a:ext>
            </a:extLst>
          </p:cNvPr>
          <p:cNvSpPr txBox="1"/>
          <p:nvPr/>
        </p:nvSpPr>
        <p:spPr>
          <a:xfrm>
            <a:off x="198783" y="1612442"/>
            <a:ext cx="5416825" cy="1938992"/>
          </a:xfrm>
          <a:prstGeom prst="rect">
            <a:avLst/>
          </a:prstGeom>
          <a:noFill/>
        </p:spPr>
        <p:txBody>
          <a:bodyPr wrap="square" rtlCol="0">
            <a:spAutoFit/>
          </a:bodyPr>
          <a:lstStyle/>
          <a:p>
            <a:pPr>
              <a:spcBef>
                <a:spcPts val="600"/>
              </a:spcBef>
            </a:pPr>
            <a:r>
              <a:rPr lang="pt-BR" sz="2000" b="1" dirty="0"/>
              <a:t>Ita hotu mak Jezus Kristu nia mensajeiru no hetan orden atu prepara an ba ida ne'e (1 Pedro 3:15). Maibe laos ema hotu hatene oinsa atu haklaken. Maski nune'e, ita simu ona promesa katak Maromak rasik mak sei fo nia kbi’it ba ita (Izaias 50:4).</a:t>
            </a:r>
            <a:endParaRPr lang="es-ES" sz="2000" b="1" dirty="0"/>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3331177114"/>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98783" y="6023312"/>
            <a:ext cx="5416825" cy="707886"/>
          </a:xfrm>
          <a:prstGeom prst="rect">
            <a:avLst/>
          </a:prstGeom>
          <a:noFill/>
        </p:spPr>
        <p:txBody>
          <a:bodyPr wrap="square">
            <a:spAutoFit/>
          </a:bodyPr>
          <a:lstStyle/>
          <a:p>
            <a:pPr>
              <a:spcBef>
                <a:spcPts val="600"/>
              </a:spcBef>
            </a:pPr>
            <a:r>
              <a:rPr lang="pt-BR" sz="2000" b="1" dirty="0"/>
              <a:t>Iha ne'e iha pontu simples balu atu konsidera bainhira fahe fahe Jesus ho ema seluk:</a:t>
            </a:r>
            <a:endParaRPr lang="es-ES" sz="2000" b="1" dirty="0"/>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94509" y="3828786"/>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9027" y="3828787"/>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vertical)">
                                      <p:cBhvr>
                                        <p:cTn id="21" dur="500"/>
                                        <p:tgtEl>
                                          <p:spTgt spid="12"/>
                                        </p:tgtEl>
                                      </p:cBhvr>
                                    </p:animEffect>
                                  </p:childTnLst>
                                </p:cTn>
                              </p:par>
                              <p:par>
                                <p:cTn id="22" presetID="14" presetClass="entr" presetSubtype="5"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vertical)">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38"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538B107-EE65-49D0-9F5D-5598CD715114}"/>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44" dur="500"/>
                                        <p:tgtEl>
                                          <p:spTgt spid="2">
                                            <p:graphicEl>
                                              <a:dgm id="{C643121F-AC8A-4373-9799-668383E448F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49"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7CC3D154-8893-4B64-A075-0FFEF94DB834}"/>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55" dur="500"/>
                                        <p:tgtEl>
                                          <p:spTgt spid="2">
                                            <p:graphicEl>
                                              <a:dgm id="{263CF9D8-FEAA-4ADE-AA8E-7AD306C4732D}"/>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60"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DDB3EC3B-5C73-4A6D-A5F5-14CA1F2861F5}"/>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66" dur="500"/>
                                        <p:tgtEl>
                                          <p:spTgt spid="2">
                                            <p:graphicEl>
                                              <a:dgm id="{1291B735-C076-4461-BB89-248D762EF6F7}"/>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71"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496CCAE7-4740-4432-8899-C78F2FF5B981}"/>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77" dur="500"/>
                                        <p:tgtEl>
                                          <p:spTgt spid="2">
                                            <p:graphicEl>
                                              <a:dgm id="{D9B037B8-252F-4946-8A75-6DE0D817238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82"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25CE39D9-4230-44D9-938B-F184DE13B44C}"/>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88" dur="500"/>
                                        <p:tgtEl>
                                          <p:spTgt spid="2">
                                            <p:graphicEl>
                                              <a:dgm id="{C974719F-B346-4825-9D41-F09EA96CC34E}"/>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93"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986B36D1-2F6A-41B8-8185-EA2760C30A9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99" dur="500"/>
                                        <p:tgtEl>
                                          <p:spTgt spid="2">
                                            <p:graphicEl>
                                              <a:dgm id="{331C0A2C-6E91-47C4-BB8C-FCEEC7855B5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04"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4E30D802-0189-48E3-BCE3-D227D650C5ED}"/>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10"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1322671"/>
            <a:ext cx="12191999" cy="3785652"/>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es-ES" sz="8000" dirty="0"/>
              <a:t>OINSA ATU MANAN FALI EMA NE’EBE MAK LAKON ONA?</a:t>
            </a:r>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806</TotalTime>
  <Words>1481</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83</cp:revision>
  <dcterms:created xsi:type="dcterms:W3CDTF">2026-05-02T16:09:24Z</dcterms:created>
  <dcterms:modified xsi:type="dcterms:W3CDTF">2026-06-19T06:40:14Z</dcterms:modified>
</cp:coreProperties>
</file>