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2"/>
  </p:notesMasterIdLst>
  <p:sldIdLst>
    <p:sldId id="256" r:id="rId3"/>
    <p:sldId id="257" r:id="rId4"/>
    <p:sldId id="265" r:id="rId5"/>
    <p:sldId id="277" r:id="rId6"/>
    <p:sldId id="260" r:id="rId7"/>
    <p:sldId id="261" r:id="rId8"/>
    <p:sldId id="262" r:id="rId9"/>
    <p:sldId id="278"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
      <p:font typeface="Play"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a:xfrm>
          <a:off x="0" y="0"/>
          <a:ext cx="4781930" cy="569214"/>
        </a:xfrm>
        <a:prstGeom prst="roundRect">
          <a:avLst>
            <a:gd name="adj" fmla="val 10000"/>
          </a:avLst>
        </a:prstGeom>
        <a:solidFill>
          <a:srgbClr val="FFCC00">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buNone/>
          </a:pP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Paulo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nia</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samada</a:t>
          </a:r>
          <a:endParaRPr lang="es-ES" sz="2600" b="1" dirty="0">
            <a:solidFill>
              <a:sysClr val="window" lastClr="FFFFFF"/>
            </a:solidFill>
            <a:effectLst>
              <a:outerShdw blurRad="38100" dist="38100" dir="2700000" algn="tl">
                <a:srgbClr val="000000"/>
              </a:outerShdw>
            </a:effectLst>
            <a:latin typeface="Aptos" panose="02110004020202020204"/>
            <a:ea typeface="+mn-ea"/>
            <a:cs typeface="+mn-cs"/>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a:xfrm>
          <a:off x="4411941" y="415842"/>
          <a:ext cx="369989" cy="369989"/>
        </a:xfrm>
        <a:prstGeom prst="downArrow">
          <a:avLst>
            <a:gd name="adj1" fmla="val 55000"/>
            <a:gd name="adj2" fmla="val 45000"/>
          </a:avLst>
        </a:prstGeom>
        <a:solidFill>
          <a:srgbClr val="FFCC00">
            <a:tint val="40000"/>
            <a:alpha val="90000"/>
            <a:hueOff val="0"/>
            <a:satOff val="0"/>
            <a:lumOff val="0"/>
            <a:alphaOff val="0"/>
          </a:srgbClr>
        </a:solidFill>
        <a:ln w="12700" cap="flat" cmpd="sng" algn="ctr">
          <a:solidFill>
            <a:srgbClr val="FFCC00">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t>
        <a:bodyPr/>
        <a:lstStyle/>
        <a:p>
          <a:pPr>
            <a:buNone/>
          </a:pPr>
          <a:endParaRPr lang="es-ES" sz="2600" b="1">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gm:t>
    </dgm:pt>
    <dgm:pt modelId="{5B16BCE2-730E-45FF-8BAB-0ECA5A979999}">
      <dgm:prSet phldrT="[Texto]" phldr="0" custT="1"/>
      <dgm:spPr>
        <a:xfrm>
          <a:off x="357092" y="648271"/>
          <a:ext cx="4781930" cy="569214"/>
        </a:xfrm>
        <a:prstGeom prst="roundRect">
          <a:avLst>
            <a:gd name="adj" fmla="val 10000"/>
          </a:avLst>
        </a:prstGeom>
        <a:solidFill>
          <a:srgbClr val="FF66CC">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buNone/>
          </a:pP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Viajen </a:t>
          </a: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ba</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Korintu</a:t>
          </a: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a:xfrm>
          <a:off x="4769033" y="1064113"/>
          <a:ext cx="369989" cy="369989"/>
        </a:xfrm>
        <a:prstGeom prst="downArrow">
          <a:avLst>
            <a:gd name="adj1" fmla="val 55000"/>
            <a:gd name="adj2" fmla="val 45000"/>
          </a:avLst>
        </a:prstGeom>
        <a:solidFill>
          <a:srgbClr val="FF66CC">
            <a:tint val="40000"/>
            <a:alpha val="90000"/>
            <a:hueOff val="0"/>
            <a:satOff val="0"/>
            <a:lumOff val="0"/>
            <a:alphaOff val="0"/>
          </a:srgbClr>
        </a:solidFill>
        <a:ln w="12700" cap="flat" cmpd="sng" algn="ctr">
          <a:solidFill>
            <a:srgbClr val="FF66CC">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t>
        <a:bodyPr/>
        <a:lstStyle/>
        <a:p>
          <a:pPr>
            <a:buNone/>
          </a:pPr>
          <a:endParaRPr lang="es-ES" sz="2600" b="1">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gm:t>
    </dgm:pt>
    <dgm:pt modelId="{2A12D8B3-E34D-48DF-BC55-C72825D9FBA6}">
      <dgm:prSet phldrT="[Texto]" phldr="0" custT="1"/>
      <dgm:spPr>
        <a:xfrm>
          <a:off x="714184" y="1296543"/>
          <a:ext cx="4781930" cy="569214"/>
        </a:xfrm>
        <a:prstGeom prst="roundRect">
          <a:avLst>
            <a:gd name="adj" fmla="val 10000"/>
          </a:avLst>
        </a:prstGeom>
        <a:solidFill>
          <a:srgbClr val="00CC00">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buNone/>
          </a:pPr>
          <a:r>
            <a:rPr lang="es-ES" sz="2600" b="1" dirty="0" err="1">
              <a:solidFill>
                <a:sysClr val="window" lastClr="FFFFFF"/>
              </a:solidFill>
              <a:effectLst>
                <a:outerShdw blurRad="38100" dist="38100" dir="2700000" algn="tl">
                  <a:srgbClr val="000000"/>
                </a:outerShdw>
              </a:effectLst>
              <a:latin typeface="Aptos" panose="02110004020202020204"/>
              <a:ea typeface="+mn-ea"/>
              <a:cs typeface="+mn-cs"/>
            </a:rPr>
            <a:t>Sidade</a:t>
          </a: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 Korintu</a:t>
          </a: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a:xfrm>
          <a:off x="5126125" y="1702898"/>
          <a:ext cx="369989" cy="369989"/>
        </a:xfrm>
        <a:prstGeom prst="downArrow">
          <a:avLst>
            <a:gd name="adj1" fmla="val 55000"/>
            <a:gd name="adj2" fmla="val 45000"/>
          </a:avLst>
        </a:prstGeom>
        <a:solidFill>
          <a:srgbClr val="00CC00">
            <a:tint val="40000"/>
            <a:alpha val="90000"/>
            <a:hueOff val="0"/>
            <a:satOff val="0"/>
            <a:lumOff val="0"/>
            <a:alphaOff val="0"/>
          </a:srgbClr>
        </a:solidFill>
        <a:ln w="12700" cap="flat" cmpd="sng" algn="ctr">
          <a:solidFill>
            <a:srgbClr val="00CC00">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t>
        <a:bodyPr/>
        <a:lstStyle/>
        <a:p>
          <a:pPr>
            <a:buNone/>
          </a:pPr>
          <a:endParaRPr lang="es-ES" sz="2600" b="1">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gm:t>
    </dgm:pt>
    <dgm:pt modelId="{0C0F3075-A77A-428D-8933-5B241659F799}">
      <dgm:prSet phldrT="[Texto]" phldr="0" custT="1"/>
      <dgm:spPr>
        <a:xfrm>
          <a:off x="1071276" y="1944814"/>
          <a:ext cx="4781930" cy="569214"/>
        </a:xfrm>
        <a:prstGeom prst="roundRect">
          <a:avLst>
            <a:gd name="adj" fmla="val 10000"/>
          </a:avLst>
        </a:prstGeom>
        <a:solidFill>
          <a:srgbClr val="8D30F4">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buNone/>
          </a:pPr>
          <a:r>
            <a:rPr lang="es-ES" sz="2600" b="1" dirty="0">
              <a:solidFill>
                <a:sysClr val="window" lastClr="FFFFFF"/>
              </a:solidFill>
              <a:effectLst>
                <a:outerShdw blurRad="38100" dist="38100" dir="2700000" algn="tl">
                  <a:srgbClr val="000000"/>
                </a:outerShdw>
              </a:effectLst>
              <a:latin typeface="Aptos" panose="02110004020202020204"/>
              <a:ea typeface="+mn-ea"/>
              <a:cs typeface="+mn-cs"/>
            </a:rPr>
            <a:t>Ema Korintu sira</a:t>
          </a: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a:xfrm>
          <a:off x="5483217" y="2357494"/>
          <a:ext cx="369989" cy="369989"/>
        </a:xfrm>
        <a:prstGeom prst="downArrow">
          <a:avLst>
            <a:gd name="adj1" fmla="val 55000"/>
            <a:gd name="adj2" fmla="val 45000"/>
          </a:avLst>
        </a:prstGeom>
        <a:solidFill>
          <a:srgbClr val="8D30F4">
            <a:tint val="40000"/>
            <a:alpha val="90000"/>
            <a:hueOff val="0"/>
            <a:satOff val="0"/>
            <a:lumOff val="0"/>
            <a:alphaOff val="0"/>
          </a:srgbClr>
        </a:solidFill>
        <a:ln w="12700" cap="flat" cmpd="sng" algn="ctr">
          <a:solidFill>
            <a:srgbClr val="8D30F4">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t>
        <a:bodyPr/>
        <a:lstStyle/>
        <a:p>
          <a:pPr>
            <a:buNone/>
          </a:pPr>
          <a:endParaRPr lang="es-ES" sz="2600" b="1">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gm:t>
    </dgm:pt>
    <dgm:pt modelId="{65EB6C3F-ABD0-4183-8330-FD4AB89EA6D1}">
      <dgm:prSet phldrT="[Texto]" phldr="0" custT="1"/>
      <dgm:spPr>
        <a:xfrm>
          <a:off x="1428368" y="2593086"/>
          <a:ext cx="4781930" cy="569214"/>
        </a:xfrm>
        <a:prstGeom prst="roundRect">
          <a:avLst>
            <a:gd name="adj" fmla="val 10000"/>
          </a:avLst>
        </a:prstGeom>
        <a:solidFill>
          <a:srgbClr val="CC006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buNone/>
          </a:pPr>
          <a:r>
            <a:rPr lang="fi-FI" sz="2600" b="1" dirty="0">
              <a:solidFill>
                <a:sysClr val="window" lastClr="FFFFFF"/>
              </a:solidFill>
              <a:effectLst>
                <a:outerShdw blurRad="38100" dist="38100" dir="2700000" algn="tl">
                  <a:srgbClr val="000000"/>
                </a:outerShdw>
              </a:effectLst>
              <a:latin typeface="Aptos" panose="02110004020202020204"/>
              <a:ea typeface="+mn-ea"/>
              <a:cs typeface="+mn-cs"/>
            </a:rPr>
            <a:t>Karta ba ema Korintu sira</a:t>
          </a:r>
          <a:endParaRPr lang="es-ES" sz="2600" b="1" dirty="0">
            <a:solidFill>
              <a:sysClr val="window" lastClr="FFFFFF"/>
            </a:solidFill>
            <a:effectLst>
              <a:outerShdw blurRad="38100" dist="38100" dir="2700000" algn="tl">
                <a:srgbClr val="000000"/>
              </a:outerShdw>
            </a:effectLst>
            <a:latin typeface="Aptos" panose="02110004020202020204"/>
            <a:ea typeface="+mn-ea"/>
            <a:cs typeface="+mn-cs"/>
          </a:endParaRP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es-ES" sz="2000" b="1" i="0" baseline="0" dirty="0" err="1">
              <a:effectLst>
                <a:outerShdw blurRad="38100" dist="38100" dir="2700000" algn="tl">
                  <a:srgbClr val="000000"/>
                </a:outerShdw>
              </a:effectLst>
            </a:rPr>
            <a:t>Oinsa</a:t>
          </a:r>
          <a:r>
            <a:rPr lang="es-ES" sz="2000" b="1" i="0" baseline="0" dirty="0">
              <a:effectLst>
                <a:outerShdw blurRad="38100" dist="38100" dir="2700000" algn="tl">
                  <a:srgbClr val="000000"/>
                </a:outerShdw>
              </a:effectLst>
            </a:rPr>
            <a:t> Paulo </a:t>
          </a:r>
          <a:r>
            <a:rPr lang="es-ES" sz="2000" b="1" i="0" baseline="0" dirty="0" err="1">
              <a:effectLst>
                <a:outerShdw blurRad="38100" dist="38100" dir="2700000" algn="tl">
                  <a:srgbClr val="000000"/>
                </a:outerShdw>
              </a:effectLst>
            </a:rPr>
            <a:t>sai</a:t>
          </a:r>
          <a:r>
            <a:rPr lang="es-ES" sz="2000" b="1" i="0" baseline="0" dirty="0">
              <a:effectLst>
                <a:outerShdw blurRad="38100" dist="38100" dir="2700000" algn="tl">
                  <a:srgbClr val="000000"/>
                </a:outerShdw>
              </a:effectLst>
            </a:rPr>
            <a:t> </a:t>
          </a:r>
          <a:r>
            <a:rPr lang="es-ES" sz="2000" b="1" i="0" baseline="0" dirty="0" err="1">
              <a:effectLst>
                <a:outerShdw blurRad="38100" dist="38100" dir="2700000" algn="tl">
                  <a:srgbClr val="000000"/>
                </a:outerShdw>
              </a:effectLst>
            </a:rPr>
            <a:t>apostlu</a:t>
          </a:r>
          <a:r>
            <a:rPr lang="es-ES" sz="2000" b="1" i="0" baseline="0" dirty="0">
              <a:effectLst>
                <a:outerShdw blurRad="38100" dist="38100" dir="2700000" algn="tl">
                  <a:srgbClr val="000000"/>
                </a:outerShdw>
              </a:effectLst>
            </a:rPr>
            <a:t>?</a:t>
          </a: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fi-FI" sz="2000" b="1" dirty="0"/>
            <a:t>Jezus rasik mak hili </a:t>
          </a:r>
          <a:r>
            <a:rPr lang="fi-FI" sz="1600" b="1" dirty="0"/>
            <a:t>(Galasia 1:1)</a:t>
          </a:r>
          <a:endParaRPr lang="es-ES" sz="2000" dirty="0"/>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es-ES" sz="2000" b="1" dirty="0" err="1">
              <a:effectLst>
                <a:outerShdw blurRad="38100" dist="38100" dir="2700000" algn="tl">
                  <a:srgbClr val="000000"/>
                </a:outerShdw>
              </a:effectLst>
            </a:rPr>
            <a:t>Bainhira</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mak</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nia</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eleitu</a:t>
          </a:r>
          <a:r>
            <a:rPr lang="es-ES" sz="2000" b="1" dirty="0">
              <a:effectLst>
                <a:outerShdw blurRad="38100" dist="38100" dir="2700000" algn="tl">
                  <a:srgbClr val="000000"/>
                </a:outerShdw>
              </a:effectLst>
            </a:rPr>
            <a:t>?</a:t>
          </a: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fi-FI" sz="2000" b="1" dirty="0"/>
            <a:t>Husi nia inan nia knotak </a:t>
          </a:r>
          <a:r>
            <a:rPr lang="fi-FI" sz="1600" b="1" dirty="0"/>
            <a:t>(Galasia 1:15)</a:t>
          </a:r>
          <a:endParaRPr lang="es-ES" sz="2000" dirty="0"/>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es-ES" sz="2000" b="1" dirty="0" err="1">
              <a:effectLst>
                <a:outerShdw blurRad="38100" dist="38100" dir="2700000" algn="tl">
                  <a:srgbClr val="000000"/>
                </a:outerShdw>
              </a:effectLst>
            </a:rPr>
            <a:t>Bainhira</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mak</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nia</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hetan</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bolu</a:t>
          </a:r>
          <a:r>
            <a:rPr lang="es-ES" sz="2000" b="1" dirty="0">
              <a:effectLst>
                <a:outerShdw blurRad="38100" dist="38100" dir="2700000" algn="tl">
                  <a:srgbClr val="000000"/>
                </a:outerShdw>
              </a:effectLst>
            </a:rPr>
            <a:t>?</a:t>
          </a: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s-ES" sz="2000" b="1" dirty="0"/>
            <a:t>Iha </a:t>
          </a:r>
          <a:r>
            <a:rPr lang="es-ES" sz="2000" b="1" dirty="0" err="1"/>
            <a:t>dalan</a:t>
          </a:r>
          <a:r>
            <a:rPr lang="es-ES" sz="2000" b="1" dirty="0"/>
            <a:t> </a:t>
          </a:r>
          <a:r>
            <a:rPr lang="es-ES" sz="2000" b="1" dirty="0" err="1"/>
            <a:t>ba</a:t>
          </a:r>
          <a:r>
            <a:rPr lang="es-ES" sz="2000" b="1" dirty="0"/>
            <a:t> Emaus </a:t>
          </a:r>
          <a:r>
            <a:rPr lang="es-ES" sz="1600" b="1" dirty="0"/>
            <a:t>(</a:t>
          </a:r>
          <a:r>
            <a:rPr lang="es-ES" sz="1600" b="1" dirty="0" err="1"/>
            <a:t>Apostlu</a:t>
          </a:r>
          <a:r>
            <a:rPr lang="es-ES" sz="1600" b="1" dirty="0"/>
            <a:t> 22:6-7)</a:t>
          </a:r>
          <a:endParaRPr lang="es-ES" sz="2000" dirty="0"/>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fi-FI" sz="2000" b="1" dirty="0">
              <a:effectLst>
                <a:outerShdw blurRad="38100" dist="38100" dir="2700000" algn="tl">
                  <a:srgbClr val="000000"/>
                </a:outerShdw>
              </a:effectLst>
            </a:rPr>
            <a:t>Nia sai apostlu ba se?</a:t>
          </a:r>
          <a:endParaRPr lang="es-ES" sz="2000" b="1" dirty="0">
            <a:effectLst>
              <a:outerShdw blurRad="38100" dist="38100" dir="2700000" algn="tl">
                <a:srgbClr val="000000"/>
              </a:outerShdw>
            </a:effectLst>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pt-BR" sz="2000" b="1" dirty="0"/>
            <a:t>Ba </a:t>
          </a:r>
          <a:r>
            <a:rPr lang="pt-BR" sz="2000" b="1" dirty="0" err="1"/>
            <a:t>jintiu</a:t>
          </a:r>
          <a:r>
            <a:rPr lang="pt-BR" sz="2000" b="1" dirty="0"/>
            <a:t> sira </a:t>
          </a:r>
          <a:r>
            <a:rPr lang="pt-BR" sz="1600" b="1" dirty="0"/>
            <a:t>(</a:t>
          </a:r>
          <a:r>
            <a:rPr lang="pt-BR" sz="1600" b="1" dirty="0" err="1"/>
            <a:t>Galasia</a:t>
          </a:r>
          <a:r>
            <a:rPr lang="pt-BR" sz="1600" b="1" dirty="0"/>
            <a:t> 2:9)</a:t>
          </a:r>
          <a:endParaRPr lang="es-ES" sz="1600" dirty="0"/>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xfrm>
          <a:off x="399036" y="80231"/>
          <a:ext cx="5586504" cy="383760"/>
        </a:xfrm>
        <a:prstGeom prst="roundRect">
          <a:avLst/>
        </a:prstGeom>
        <a:solidFill>
          <a:srgbClr val="3399FF">
            <a:lumMod val="75000"/>
          </a:srgbClr>
        </a:solidFill>
        <a:ln>
          <a:noFill/>
        </a:ln>
        <a:effectLst>
          <a:outerShdw blurRad="57150" dist="19050" dir="5400000" algn="ctr" rotWithShape="0">
            <a:srgbClr val="000000">
              <a:alpha val="63000"/>
            </a:srgbClr>
          </a:outerShdw>
        </a:effectLst>
      </dgm:spPr>
      <dgm:t>
        <a:bodyPr/>
        <a:lstStyle/>
        <a:p>
          <a:pPr>
            <a:buNone/>
          </a:pP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1 Korintu 1-6</a:t>
          </a: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xfrm>
          <a:off x="0" y="272111"/>
          <a:ext cx="7980720" cy="1167075"/>
        </a:xfrm>
        <a:prstGeom prst="rect">
          <a:avLst/>
        </a:prstGeom>
        <a:solidFill>
          <a:srgbClr val="3399FF">
            <a:lumMod val="20000"/>
            <a:lumOff val="80000"/>
          </a:srgbClr>
        </a:solidFill>
        <a:ln w="12700" cap="flat" cmpd="sng" algn="ctr">
          <a:solidFill>
            <a:srgbClr val="3399FF">
              <a:lumMod val="50000"/>
            </a:srgbClr>
          </a:solidFill>
          <a:prstDash val="solid"/>
          <a:miter lim="800000"/>
        </a:ln>
        <a:effectLst/>
      </dgm:spPr>
      <dgm:t>
        <a:bodyPr lIns="180000" rIns="180000"/>
        <a:lstStyle/>
        <a:p>
          <a:pPr marL="0" indent="0">
            <a:buNone/>
          </a:pPr>
          <a:r>
            <a:rPr lang="es-ES" sz="1800" b="1" dirty="0" err="1">
              <a:solidFill>
                <a:sysClr val="windowText" lastClr="000000">
                  <a:hueOff val="0"/>
                  <a:satOff val="0"/>
                  <a:lumOff val="0"/>
                  <a:alphaOff val="0"/>
                </a:sysClr>
              </a:solidFill>
              <a:latin typeface="Aptos" panose="02110004020202020204"/>
              <a:ea typeface="+mn-ea"/>
              <a:cs typeface="+mn-cs"/>
            </a:rPr>
            <a:t>Hafoin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rona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tiha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informasaun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husi</a:t>
          </a:r>
          <a:r>
            <a:rPr lang="es-ES" sz="1800" b="1" dirty="0">
              <a:solidFill>
                <a:sysClr val="windowText" lastClr="000000">
                  <a:hueOff val="0"/>
                  <a:satOff val="0"/>
                  <a:lumOff val="0"/>
                  <a:alphaOff val="0"/>
                </a:sysClr>
              </a:solidFill>
              <a:latin typeface="Aptos" panose="02110004020202020204"/>
              <a:ea typeface="+mn-ea"/>
              <a:cs typeface="+mn-cs"/>
            </a:rPr>
            <a:t> Kloe </a:t>
          </a:r>
          <a:r>
            <a:rPr lang="es-ES" sz="1800" b="1" dirty="0" err="1">
              <a:solidFill>
                <a:sysClr val="windowText" lastClr="000000">
                  <a:hueOff val="0"/>
                  <a:satOff val="0"/>
                  <a:lumOff val="0"/>
                  <a:alphaOff val="0"/>
                </a:sysClr>
              </a:solidFill>
              <a:latin typeface="Aptos" panose="02110004020202020204"/>
              <a:ea typeface="+mn-ea"/>
              <a:cs typeface="+mn-cs"/>
            </a:rPr>
            <a:t>kona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ba</a:t>
          </a:r>
          <a:r>
            <a:rPr lang="es-ES" sz="1800" b="1" dirty="0">
              <a:solidFill>
                <a:sysClr val="windowText" lastClr="000000">
                  <a:hueOff val="0"/>
                  <a:satOff val="0"/>
                  <a:lumOff val="0"/>
                  <a:alphaOff val="0"/>
                </a:sysClr>
              </a:solidFill>
              <a:latin typeface="Aptos" panose="02110004020202020204"/>
              <a:ea typeface="+mn-ea"/>
              <a:cs typeface="+mn-cs"/>
            </a:rPr>
            <a:t> problema </a:t>
          </a:r>
          <a:r>
            <a:rPr lang="es-ES" sz="1800" b="1" dirty="0" err="1">
              <a:solidFill>
                <a:sysClr val="windowText" lastClr="000000">
                  <a:hueOff val="0"/>
                  <a:satOff val="0"/>
                  <a:lumOff val="0"/>
                  <a:alphaOff val="0"/>
                </a:sysClr>
              </a:solidFill>
              <a:latin typeface="Aptos" panose="02110004020202020204"/>
              <a:ea typeface="+mn-ea"/>
              <a:cs typeface="+mn-cs"/>
            </a:rPr>
            <a:t>oi-oin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iha</a:t>
          </a:r>
          <a:r>
            <a:rPr lang="es-ES" sz="1800" b="1" dirty="0">
              <a:solidFill>
                <a:sysClr val="windowText" lastClr="000000">
                  <a:hueOff val="0"/>
                  <a:satOff val="0"/>
                  <a:lumOff val="0"/>
                  <a:alphaOff val="0"/>
                </a:sysClr>
              </a:solidFill>
              <a:latin typeface="Aptos" panose="02110004020202020204"/>
              <a:ea typeface="+mn-ea"/>
              <a:cs typeface="+mn-cs"/>
            </a:rPr>
            <a:t> igreja, Paulo fo </a:t>
          </a:r>
          <a:r>
            <a:rPr lang="es-ES" sz="1800" b="1" dirty="0" err="1">
              <a:solidFill>
                <a:sysClr val="windowText" lastClr="000000">
                  <a:hueOff val="0"/>
                  <a:satOff val="0"/>
                  <a:lumOff val="0"/>
                  <a:alphaOff val="0"/>
                </a:sysClr>
              </a:solidFill>
              <a:latin typeface="Aptos" panose="02110004020202020204"/>
              <a:ea typeface="+mn-ea"/>
              <a:cs typeface="+mn-cs"/>
            </a:rPr>
            <a:t>avizu</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ba</a:t>
          </a:r>
          <a:r>
            <a:rPr lang="es-ES" sz="1800" b="1" dirty="0">
              <a:solidFill>
                <a:sysClr val="windowText" lastClr="000000">
                  <a:hueOff val="0"/>
                  <a:satOff val="0"/>
                  <a:lumOff val="0"/>
                  <a:alphaOff val="0"/>
                </a:sysClr>
              </a:solidFill>
              <a:latin typeface="Aptos" panose="02110004020202020204"/>
              <a:ea typeface="+mn-ea"/>
              <a:cs typeface="+mn-cs"/>
            </a:rPr>
            <a:t> sira </a:t>
          </a:r>
          <a:r>
            <a:rPr lang="es-ES" sz="1800" b="1" dirty="0" err="1">
              <a:solidFill>
                <a:sysClr val="windowText" lastClr="000000">
                  <a:hueOff val="0"/>
                  <a:satOff val="0"/>
                  <a:lumOff val="0"/>
                  <a:alphaOff val="0"/>
                </a:sysClr>
              </a:solidFill>
              <a:latin typeface="Aptos" panose="02110004020202020204"/>
              <a:ea typeface="+mn-ea"/>
              <a:cs typeface="+mn-cs"/>
            </a:rPr>
            <a:t>kona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hafahe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malu</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hahalok</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imoral</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seksual</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kondenasaun</a:t>
          </a:r>
          <a:r>
            <a:rPr lang="es-ES" sz="1800" b="1" dirty="0">
              <a:solidFill>
                <a:sysClr val="windowText" lastClr="000000">
                  <a:hueOff val="0"/>
                  <a:satOff val="0"/>
                  <a:lumOff val="0"/>
                  <a:alphaOff val="0"/>
                </a:sysClr>
              </a:solidFill>
              <a:latin typeface="Aptos" panose="02110004020202020204"/>
              <a:ea typeface="+mn-ea"/>
              <a:cs typeface="+mn-cs"/>
            </a:rPr>
            <a:t>; no </a:t>
          </a:r>
          <a:r>
            <a:rPr lang="es-ES" sz="1800" b="1" dirty="0" err="1">
              <a:solidFill>
                <a:sysClr val="windowText" lastClr="000000">
                  <a:hueOff val="0"/>
                  <a:satOff val="0"/>
                  <a:lumOff val="0"/>
                  <a:alphaOff val="0"/>
                </a:sysClr>
              </a:solidFill>
              <a:latin typeface="Aptos" panose="02110004020202020204"/>
              <a:ea typeface="+mn-ea"/>
              <a:cs typeface="+mn-cs"/>
            </a:rPr>
            <a:t>prostituisaun</a:t>
          </a:r>
          <a:r>
            <a:rPr lang="es-ES" sz="1800" b="1" dirty="0">
              <a:solidFill>
                <a:sysClr val="windowText" lastClr="000000">
                  <a:hueOff val="0"/>
                  <a:satOff val="0"/>
                  <a:lumOff val="0"/>
                  <a:alphaOff val="0"/>
                </a:sysClr>
              </a:solidFill>
              <a:latin typeface="Aptos" panose="02110004020202020204"/>
              <a:ea typeface="+mn-ea"/>
              <a:cs typeface="+mn-cs"/>
            </a:rPr>
            <a:t>.</a:t>
          </a:r>
          <a:endParaRPr lang="es-ES" sz="1800" dirty="0">
            <a:solidFill>
              <a:sysClr val="windowText" lastClr="000000">
                <a:hueOff val="0"/>
                <a:satOff val="0"/>
                <a:lumOff val="0"/>
                <a:alphaOff val="0"/>
              </a:sysClr>
            </a:solidFill>
            <a:latin typeface="Aptos" panose="02110004020202020204"/>
            <a:ea typeface="+mn-ea"/>
            <a:cs typeface="+mn-cs"/>
          </a:endParaRPr>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xfrm>
          <a:off x="399036" y="1509386"/>
          <a:ext cx="5586504" cy="383760"/>
        </a:xfrm>
        <a:prstGeom prst="roundRect">
          <a:avLst/>
        </a:prstGeom>
        <a:solidFill>
          <a:srgbClr val="FFCC00">
            <a:lumMod val="75000"/>
          </a:srgbClr>
        </a:solidFill>
        <a:ln>
          <a:noFill/>
        </a:ln>
        <a:effectLst>
          <a:outerShdw blurRad="57150" dist="19050" dir="5400000" algn="ctr" rotWithShape="0">
            <a:srgbClr val="000000">
              <a:alpha val="63000"/>
            </a:srgbClr>
          </a:outerShdw>
        </a:effectLst>
      </dgm:spPr>
      <dgm:t>
        <a:bodyPr/>
        <a:lstStyle/>
        <a:p>
          <a:pPr>
            <a:buNone/>
          </a:pP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1 Korintu 7-16</a:t>
          </a: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xfrm>
          <a:off x="0" y="1701266"/>
          <a:ext cx="7980720" cy="1678950"/>
        </a:xfrm>
        <a:prstGeom prst="rect">
          <a:avLst/>
        </a:prstGeom>
        <a:solidFill>
          <a:srgbClr val="FFCC00">
            <a:lumMod val="20000"/>
            <a:lumOff val="80000"/>
          </a:srgbClr>
        </a:solidFill>
        <a:ln w="12700" cap="flat" cmpd="sng" algn="ctr">
          <a:solidFill>
            <a:srgbClr val="FFCC00">
              <a:lumMod val="50000"/>
            </a:srgbClr>
          </a:solidFill>
          <a:prstDash val="solid"/>
          <a:miter lim="800000"/>
        </a:ln>
        <a:effectLst/>
      </dgm:spPr>
      <dgm:t>
        <a:bodyPr lIns="180000" rIns="180000"/>
        <a:lstStyle/>
        <a:p>
          <a:pPr marL="0" indent="0">
            <a:buNone/>
          </a:pPr>
          <a:r>
            <a:rPr lang="es-ES" sz="1800" b="1" dirty="0">
              <a:solidFill>
                <a:sysClr val="windowText" lastClr="000000">
                  <a:hueOff val="0"/>
                  <a:satOff val="0"/>
                  <a:lumOff val="0"/>
                  <a:alphaOff val="0"/>
                </a:sysClr>
              </a:solidFill>
              <a:latin typeface="Aptos" panose="02110004020202020204"/>
              <a:ea typeface="+mn-ea"/>
              <a:cs typeface="+mn-cs"/>
            </a:rPr>
            <a:t>Kloe </a:t>
          </a:r>
          <a:r>
            <a:rPr lang="es-ES" sz="1800" b="1" dirty="0" err="1">
              <a:solidFill>
                <a:sysClr val="windowText" lastClr="000000">
                  <a:hueOff val="0"/>
                  <a:satOff val="0"/>
                  <a:lumOff val="0"/>
                  <a:alphaOff val="0"/>
                </a:sysClr>
              </a:solidFill>
              <a:latin typeface="Aptos" panose="02110004020202020204"/>
              <a:ea typeface="+mn-ea"/>
              <a:cs typeface="+mn-cs"/>
            </a:rPr>
            <a:t>nia</a:t>
          </a:r>
          <a:r>
            <a:rPr lang="es-ES" sz="1800" b="1" dirty="0">
              <a:solidFill>
                <a:sysClr val="windowText" lastClr="000000">
                  <a:hueOff val="0"/>
                  <a:satOff val="0"/>
                  <a:lumOff val="0"/>
                  <a:alphaOff val="0"/>
                </a:sysClr>
              </a:solidFill>
              <a:latin typeface="Aptos" panose="02110004020202020204"/>
              <a:ea typeface="+mn-ea"/>
              <a:cs typeface="+mn-cs"/>
            </a:rPr>
            <a:t> familia </a:t>
          </a:r>
          <a:r>
            <a:rPr lang="es-ES" sz="1800" b="1" dirty="0" err="1">
              <a:solidFill>
                <a:sysClr val="windowText" lastClr="000000">
                  <a:hueOff val="0"/>
                  <a:satOff val="0"/>
                  <a:lumOff val="0"/>
                  <a:alphaOff val="0"/>
                </a:sysClr>
              </a:solidFill>
              <a:latin typeface="Aptos" panose="02110004020202020204"/>
              <a:ea typeface="+mn-ea"/>
              <a:cs typeface="+mn-cs"/>
            </a:rPr>
            <a:t>mos</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lori</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nia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karta</a:t>
          </a:r>
          <a:r>
            <a:rPr lang="es-ES" sz="1800" b="1" dirty="0">
              <a:solidFill>
                <a:sysClr val="windowText" lastClr="000000">
                  <a:hueOff val="0"/>
                  <a:satOff val="0"/>
                  <a:lumOff val="0"/>
                  <a:alphaOff val="0"/>
                </a:sysClr>
              </a:solidFill>
              <a:latin typeface="Aptos" panose="02110004020202020204"/>
              <a:ea typeface="+mn-ea"/>
              <a:cs typeface="+mn-cs"/>
            </a:rPr>
            <a:t> ida </a:t>
          </a:r>
          <a:r>
            <a:rPr lang="es-ES" sz="1800" b="1" dirty="0" err="1">
              <a:solidFill>
                <a:sysClr val="windowText" lastClr="000000">
                  <a:hueOff val="0"/>
                  <a:satOff val="0"/>
                  <a:lumOff val="0"/>
                  <a:alphaOff val="0"/>
                </a:sysClr>
              </a:solidFill>
              <a:latin typeface="Aptos" panose="02110004020202020204"/>
              <a:ea typeface="+mn-ea"/>
              <a:cs typeface="+mn-cs"/>
            </a:rPr>
            <a:t>ho</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pergunta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oioin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husi</a:t>
          </a:r>
          <a:r>
            <a:rPr lang="es-ES" sz="1800" b="1" dirty="0">
              <a:solidFill>
                <a:sysClr val="windowText" lastClr="000000">
                  <a:hueOff val="0"/>
                  <a:satOff val="0"/>
                  <a:lumOff val="0"/>
                  <a:alphaOff val="0"/>
                </a:sysClr>
              </a:solidFill>
              <a:latin typeface="Aptos" panose="02110004020202020204"/>
              <a:ea typeface="+mn-ea"/>
              <a:cs typeface="+mn-cs"/>
            </a:rPr>
            <a:t> igreja </a:t>
          </a:r>
          <a:r>
            <a:rPr lang="es-ES" sz="1800" b="1" dirty="0" err="1">
              <a:solidFill>
                <a:sysClr val="windowText" lastClr="000000">
                  <a:hueOff val="0"/>
                  <a:satOff val="0"/>
                  <a:lumOff val="0"/>
                  <a:alphaOff val="0"/>
                </a:sysClr>
              </a:solidFill>
              <a:latin typeface="Aptos" panose="02110004020202020204"/>
              <a:ea typeface="+mn-ea"/>
              <a:cs typeface="+mn-cs"/>
            </a:rPr>
            <a:t>ba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topiku</a:t>
          </a:r>
          <a:r>
            <a:rPr lang="es-ES" sz="1800" b="1" dirty="0">
              <a:solidFill>
                <a:sysClr val="windowText" lastClr="000000">
                  <a:hueOff val="0"/>
                  <a:satOff val="0"/>
                  <a:lumOff val="0"/>
                  <a:alphaOff val="0"/>
                </a:sysClr>
              </a:solidFill>
              <a:latin typeface="Aptos" panose="02110004020202020204"/>
              <a:ea typeface="+mn-ea"/>
              <a:cs typeface="+mn-cs"/>
            </a:rPr>
            <a:t> sira </a:t>
          </a:r>
          <a:r>
            <a:rPr lang="es-ES" sz="1800" b="1" dirty="0" err="1">
              <a:solidFill>
                <a:sysClr val="windowText" lastClr="000000">
                  <a:hueOff val="0"/>
                  <a:satOff val="0"/>
                  <a:lumOff val="0"/>
                  <a:alphaOff val="0"/>
                </a:sysClr>
              </a:solidFill>
              <a:latin typeface="Aptos" panose="02110004020202020204"/>
              <a:ea typeface="+mn-ea"/>
              <a:cs typeface="+mn-cs"/>
            </a:rPr>
            <a:t>ne'ebe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mak</a:t>
          </a:r>
          <a:r>
            <a:rPr lang="es-ES" sz="1800" b="1" dirty="0">
              <a:solidFill>
                <a:sysClr val="windowText" lastClr="000000">
                  <a:hueOff val="0"/>
                  <a:satOff val="0"/>
                  <a:lumOff val="0"/>
                  <a:alphaOff val="0"/>
                </a:sysClr>
              </a:solidFill>
              <a:latin typeface="Aptos" panose="02110004020202020204"/>
              <a:ea typeface="+mn-ea"/>
              <a:cs typeface="+mn-cs"/>
            </a:rPr>
            <a:t> Paul </a:t>
          </a:r>
          <a:r>
            <a:rPr lang="es-ES" sz="1800" b="1" dirty="0" err="1">
              <a:solidFill>
                <a:sysClr val="windowText" lastClr="000000">
                  <a:hueOff val="0"/>
                  <a:satOff val="0"/>
                  <a:lumOff val="0"/>
                  <a:alphaOff val="0"/>
                </a:sysClr>
              </a:solidFill>
              <a:latin typeface="Aptos" panose="02110004020202020204"/>
              <a:ea typeface="+mn-ea"/>
              <a:cs typeface="+mn-cs"/>
            </a:rPr>
            <a:t>hatan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kona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kazamentu</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soe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malu</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hahan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ne'ebe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hasa'e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ba</a:t>
          </a:r>
          <a:r>
            <a:rPr lang="es-ES" sz="1800" b="1" dirty="0">
              <a:solidFill>
                <a:sysClr val="windowText" lastClr="000000">
                  <a:hueOff val="0"/>
                  <a:satOff val="0"/>
                  <a:lumOff val="0"/>
                  <a:alphaOff val="0"/>
                </a:sysClr>
              </a:solidFill>
              <a:latin typeface="Aptos" panose="02110004020202020204"/>
              <a:ea typeface="+mn-ea"/>
              <a:cs typeface="+mn-cs"/>
            </a:rPr>
            <a:t> estatua sira; </a:t>
          </a:r>
          <a:r>
            <a:rPr lang="es-ES" sz="1800" b="1" dirty="0" err="1">
              <a:solidFill>
                <a:sysClr val="windowText" lastClr="000000">
                  <a:hueOff val="0"/>
                  <a:satOff val="0"/>
                  <a:lumOff val="0"/>
                  <a:alphaOff val="0"/>
                </a:sysClr>
              </a:solidFill>
              <a:latin typeface="Aptos" panose="02110004020202020204"/>
              <a:ea typeface="+mn-ea"/>
              <a:cs typeface="+mn-cs"/>
            </a:rPr>
            <a:t>konduta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iha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adorasaun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uza</a:t>
          </a:r>
          <a:r>
            <a:rPr lang="es-ES" sz="1800" b="1" dirty="0">
              <a:solidFill>
                <a:sysClr val="windowText" lastClr="000000">
                  <a:hueOff val="0"/>
                  <a:satOff val="0"/>
                  <a:lumOff val="0"/>
                  <a:alphaOff val="0"/>
                </a:sysClr>
              </a:solidFill>
              <a:latin typeface="Aptos" panose="02110004020202020204"/>
              <a:ea typeface="+mn-ea"/>
              <a:cs typeface="+mn-cs"/>
            </a:rPr>
            <a:t> don espiritual sira; no </a:t>
          </a:r>
          <a:r>
            <a:rPr lang="es-ES" sz="1800" b="1" dirty="0" err="1">
              <a:solidFill>
                <a:sysClr val="windowText" lastClr="000000">
                  <a:hueOff val="0"/>
                  <a:satOff val="0"/>
                  <a:lumOff val="0"/>
                  <a:alphaOff val="0"/>
                </a:sysClr>
              </a:solidFill>
              <a:latin typeface="Aptos" panose="02110004020202020204"/>
              <a:ea typeface="+mn-ea"/>
              <a:cs typeface="+mn-cs"/>
            </a:rPr>
            <a:t>moris</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hias</a:t>
          </a:r>
          <a:r>
            <a:rPr lang="es-ES" sz="1800" b="1" dirty="0">
              <a:solidFill>
                <a:sysClr val="windowText" lastClr="000000">
                  <a:hueOff val="0"/>
                  <a:satOff val="0"/>
                  <a:lumOff val="0"/>
                  <a:alphaOff val="0"/>
                </a:sysClr>
              </a:solidFill>
              <a:latin typeface="Aptos" panose="02110004020202020204"/>
              <a:ea typeface="+mn-ea"/>
              <a:cs typeface="+mn-cs"/>
            </a:rPr>
            <a:t>.</a:t>
          </a:r>
          <a:endParaRPr lang="es-ES" sz="1800" dirty="0">
            <a:solidFill>
              <a:sysClr val="windowText" lastClr="000000">
                <a:hueOff val="0"/>
                <a:satOff val="0"/>
                <a:lumOff val="0"/>
                <a:alphaOff val="0"/>
              </a:sysClr>
            </a:solidFill>
            <a:latin typeface="Aptos" panose="02110004020202020204"/>
            <a:ea typeface="+mn-ea"/>
            <a:cs typeface="+mn-cs"/>
          </a:endParaRPr>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a:xfrm>
          <a:off x="399036" y="3450417"/>
          <a:ext cx="5586504" cy="383760"/>
        </a:xfrm>
        <a:prstGeom prst="roundRect">
          <a:avLst/>
        </a:prstGeom>
        <a:gradFill rotWithShape="0">
          <a:gsLst>
            <a:gs pos="0">
              <a:srgbClr val="FF66CC">
                <a:hueOff val="-11999996"/>
                <a:satOff val="0"/>
                <a:lumOff val="-30000"/>
                <a:alphaOff val="0"/>
                <a:satMod val="103000"/>
                <a:lumMod val="102000"/>
                <a:tint val="94000"/>
              </a:srgbClr>
            </a:gs>
            <a:gs pos="50000">
              <a:srgbClr val="FF66CC">
                <a:hueOff val="-11999996"/>
                <a:satOff val="0"/>
                <a:lumOff val="-30000"/>
                <a:alphaOff val="0"/>
                <a:satMod val="110000"/>
                <a:lumMod val="100000"/>
                <a:shade val="100000"/>
              </a:srgbClr>
            </a:gs>
            <a:gs pos="100000">
              <a:srgbClr val="FF66CC">
                <a:hueOff val="-11999996"/>
                <a:satOff val="0"/>
                <a:lumOff val="-3000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2 Korintu</a:t>
          </a: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xfrm>
          <a:off x="0" y="3642297"/>
          <a:ext cx="7980720" cy="1678950"/>
        </a:xfrm>
        <a:prstGeom prst="rect">
          <a:avLst/>
        </a:prstGeom>
        <a:solidFill>
          <a:srgbClr val="E5FFE5"/>
        </a:solidFill>
        <a:ln w="12700" cap="flat" cmpd="sng" algn="ctr">
          <a:solidFill>
            <a:srgbClr val="FF66CC">
              <a:hueOff val="-11999996"/>
              <a:satOff val="0"/>
              <a:lumOff val="-30000"/>
              <a:alphaOff val="0"/>
            </a:srgbClr>
          </a:solidFill>
          <a:prstDash val="solid"/>
          <a:miter lim="800000"/>
        </a:ln>
        <a:effectLst/>
      </dgm:spPr>
      <dgm:t>
        <a:bodyPr lIns="180000" rIns="180000"/>
        <a:lstStyle/>
        <a:p>
          <a:pPr marL="0" indent="0">
            <a:buNone/>
          </a:pPr>
          <a:r>
            <a:rPr lang="es-ES" sz="1800" b="1" dirty="0">
              <a:solidFill>
                <a:sysClr val="windowText" lastClr="000000">
                  <a:hueOff val="0"/>
                  <a:satOff val="0"/>
                  <a:lumOff val="0"/>
                  <a:alphaOff val="0"/>
                </a:sysClr>
              </a:solidFill>
              <a:latin typeface="Aptos" panose="02110004020202020204"/>
              <a:ea typeface="+mn-ea"/>
              <a:cs typeface="+mn-cs"/>
            </a:rPr>
            <a:t>Ida </a:t>
          </a:r>
          <a:r>
            <a:rPr lang="es-ES" sz="1800" b="1" dirty="0" err="1">
              <a:solidFill>
                <a:sysClr val="windowText" lastClr="000000">
                  <a:hueOff val="0"/>
                  <a:satOff val="0"/>
                  <a:lumOff val="0"/>
                  <a:alphaOff val="0"/>
                </a:sysClr>
              </a:solidFill>
              <a:latin typeface="Aptos" panose="02110004020202020204"/>
              <a:ea typeface="+mn-ea"/>
              <a:cs typeface="+mn-cs"/>
            </a:rPr>
            <a:t>ne'e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mak</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karta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daruak</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ne'ebe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sei</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iha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maski</a:t>
          </a:r>
          <a:r>
            <a:rPr lang="es-ES" sz="1800" b="1" dirty="0">
              <a:solidFill>
                <a:sysClr val="windowText" lastClr="000000">
                  <a:hueOff val="0"/>
                  <a:satOff val="0"/>
                  <a:lumOff val="0"/>
                  <a:alphaOff val="0"/>
                </a:sysClr>
              </a:solidFill>
              <a:latin typeface="Aptos" panose="02110004020202020204"/>
              <a:ea typeface="+mn-ea"/>
              <a:cs typeface="+mn-cs"/>
            </a:rPr>
            <a:t> Paulo </a:t>
          </a:r>
          <a:r>
            <a:rPr lang="es-ES" sz="1800" b="1" dirty="0" err="1">
              <a:solidFill>
                <a:sysClr val="windowText" lastClr="000000">
                  <a:hueOff val="0"/>
                  <a:satOff val="0"/>
                  <a:lumOff val="0"/>
                  <a:alphaOff val="0"/>
                </a:sysClr>
              </a:solidFill>
              <a:latin typeface="Aptos" panose="02110004020202020204"/>
              <a:ea typeface="+mn-ea"/>
              <a:cs typeface="+mn-cs"/>
            </a:rPr>
            <a:t>hakerek</a:t>
          </a:r>
          <a:r>
            <a:rPr lang="es-ES" sz="1800" b="1" dirty="0">
              <a:solidFill>
                <a:sysClr val="windowText" lastClr="000000">
                  <a:hueOff val="0"/>
                  <a:satOff val="0"/>
                  <a:lumOff val="0"/>
                  <a:alphaOff val="0"/>
                </a:sysClr>
              </a:solidFill>
              <a:latin typeface="Aptos" panose="02110004020202020204"/>
              <a:ea typeface="+mn-ea"/>
              <a:cs typeface="+mn-cs"/>
            </a:rPr>
            <a:t> tan </a:t>
          </a:r>
          <a:r>
            <a:rPr lang="es-ES" sz="1800" b="1" dirty="0" err="1">
              <a:solidFill>
                <a:sysClr val="windowText" lastClr="000000">
                  <a:hueOff val="0"/>
                  <a:satOff val="0"/>
                  <a:lumOff val="0"/>
                  <a:alphaOff val="0"/>
                </a:sysClr>
              </a:solidFill>
              <a:latin typeface="Aptos" panose="02110004020202020204"/>
              <a:ea typeface="+mn-ea"/>
              <a:cs typeface="+mn-cs"/>
            </a:rPr>
            <a:t>balu</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karik</a:t>
          </a:r>
          <a:r>
            <a:rPr lang="es-ES" sz="1800" b="1" dirty="0">
              <a:solidFill>
                <a:sysClr val="windowText" lastClr="000000">
                  <a:hueOff val="0"/>
                  <a:satOff val="0"/>
                  <a:lumOff val="0"/>
                  <a:alphaOff val="0"/>
                </a:sysClr>
              </a:solidFill>
              <a:latin typeface="Aptos" panose="02110004020202020204"/>
              <a:ea typeface="+mn-ea"/>
              <a:cs typeface="+mn-cs"/>
            </a:rPr>
            <a:t> antes </a:t>
          </a:r>
          <a:r>
            <a:rPr lang="es-ES" sz="1800" b="1" dirty="0" err="1">
              <a:solidFill>
                <a:sysClr val="windowText" lastClr="000000">
                  <a:hueOff val="0"/>
                  <a:satOff val="0"/>
                  <a:lumOff val="0"/>
                  <a:alphaOff val="0"/>
                </a:sysClr>
              </a:solidFill>
              <a:latin typeface="Aptos" panose="02110004020202020204"/>
              <a:ea typeface="+mn-ea"/>
              <a:cs typeface="+mn-cs"/>
            </a:rPr>
            <a:t>karta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rua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ne'ebe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prezerva</a:t>
          </a:r>
          <a:r>
            <a:rPr lang="es-ES" sz="1800" b="1" dirty="0">
              <a:solidFill>
                <a:sysClr val="windowText" lastClr="000000">
                  <a:hueOff val="0"/>
                  <a:satOff val="0"/>
                  <a:lumOff val="0"/>
                  <a:alphaOff val="0"/>
                </a:sysClr>
              </a:solidFill>
              <a:latin typeface="Aptos" panose="02110004020202020204"/>
              <a:ea typeface="+mn-ea"/>
              <a:cs typeface="+mn-cs"/>
            </a:rPr>
            <a:t> no/</a:t>
          </a:r>
          <a:r>
            <a:rPr lang="es-ES" sz="1800" b="1" dirty="0" err="1">
              <a:solidFill>
                <a:sysClr val="windowText" lastClr="000000">
                  <a:hueOff val="0"/>
                  <a:satOff val="0"/>
                  <a:lumOff val="0"/>
                  <a:alphaOff val="0"/>
                </a:sysClr>
              </a:solidFill>
              <a:latin typeface="Aptos" panose="02110004020202020204"/>
              <a:ea typeface="+mn-ea"/>
              <a:cs typeface="+mn-cs"/>
            </a:rPr>
            <a:t>ka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iha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intervalu</a:t>
          </a:r>
          <a:r>
            <a:rPr lang="es-ES" sz="1800" b="1" dirty="0">
              <a:solidFill>
                <a:sysClr val="windowText" lastClr="000000">
                  <a:hueOff val="0"/>
                  <a:satOff val="0"/>
                  <a:lumOff val="0"/>
                  <a:alphaOff val="0"/>
                </a:sysClr>
              </a:solidFill>
              <a:latin typeface="Aptos" panose="02110004020202020204"/>
              <a:ea typeface="+mn-ea"/>
              <a:cs typeface="+mn-cs"/>
            </a:rPr>
            <a:t> entre sira). Nia </a:t>
          </a:r>
          <a:r>
            <a:rPr lang="es-ES" sz="1800" b="1" dirty="0" err="1">
              <a:solidFill>
                <a:sysClr val="windowText" lastClr="000000">
                  <a:hueOff val="0"/>
                  <a:satOff val="0"/>
                  <a:lumOff val="0"/>
                  <a:alphaOff val="0"/>
                </a:sysClr>
              </a:solidFill>
              <a:latin typeface="Aptos" panose="02110004020202020204"/>
              <a:ea typeface="+mn-ea"/>
              <a:cs typeface="+mn-cs"/>
            </a:rPr>
            <a:t>elojia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ema</a:t>
          </a:r>
          <a:r>
            <a:rPr lang="es-ES" sz="1800" b="1" dirty="0">
              <a:solidFill>
                <a:sysClr val="windowText" lastClr="000000">
                  <a:hueOff val="0"/>
                  <a:satOff val="0"/>
                  <a:lumOff val="0"/>
                  <a:alphaOff val="0"/>
                </a:sysClr>
              </a:solidFill>
              <a:latin typeface="Aptos" panose="02110004020202020204"/>
              <a:ea typeface="+mn-ea"/>
              <a:cs typeface="+mn-cs"/>
            </a:rPr>
            <a:t> Korintu sira </a:t>
          </a:r>
          <a:r>
            <a:rPr lang="es-ES" sz="1800" b="1" dirty="0" err="1">
              <a:solidFill>
                <a:sysClr val="windowText" lastClr="000000">
                  <a:hueOff val="0"/>
                  <a:satOff val="0"/>
                  <a:lumOff val="0"/>
                  <a:alphaOff val="0"/>
                </a:sysClr>
              </a:solidFill>
              <a:latin typeface="Aptos" panose="02110004020202020204"/>
              <a:ea typeface="+mn-ea"/>
              <a:cs typeface="+mn-cs"/>
            </a:rPr>
            <a:t>tanba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maneira</a:t>
          </a:r>
          <a:r>
            <a:rPr lang="es-ES" sz="1800" b="1" dirty="0">
              <a:solidFill>
                <a:sysClr val="windowText" lastClr="000000">
                  <a:hueOff val="0"/>
                  <a:satOff val="0"/>
                  <a:lumOff val="0"/>
                  <a:alphaOff val="0"/>
                </a:sysClr>
              </a:solidFill>
              <a:latin typeface="Aptos" panose="02110004020202020204"/>
              <a:ea typeface="+mn-ea"/>
              <a:cs typeface="+mn-cs"/>
            </a:rPr>
            <a:t> sira </a:t>
          </a:r>
          <a:r>
            <a:rPr lang="es-ES" sz="1800" b="1" dirty="0" err="1">
              <a:solidFill>
                <a:sysClr val="windowText" lastClr="000000">
                  <a:hueOff val="0"/>
                  <a:satOff val="0"/>
                  <a:lumOff val="0"/>
                  <a:alphaOff val="0"/>
                </a:sysClr>
              </a:solidFill>
              <a:latin typeface="Aptos" panose="02110004020202020204"/>
              <a:ea typeface="+mn-ea"/>
              <a:cs typeface="+mn-cs"/>
            </a:rPr>
            <a:t>ne’ebe</a:t>
          </a:r>
          <a:r>
            <a:rPr lang="es-ES" sz="1800" b="1" dirty="0">
              <a:solidFill>
                <a:sysClr val="windowText" lastClr="000000">
                  <a:hueOff val="0"/>
                  <a:satOff val="0"/>
                  <a:lumOff val="0"/>
                  <a:alphaOff val="0"/>
                </a:sysClr>
              </a:solidFill>
              <a:latin typeface="Aptos" panose="02110004020202020204"/>
              <a:ea typeface="+mn-ea"/>
              <a:cs typeface="+mn-cs"/>
            </a:rPr>
            <a:t> sira </a:t>
          </a:r>
          <a:r>
            <a:rPr lang="es-ES" sz="1800" b="1" dirty="0" err="1">
              <a:solidFill>
                <a:sysClr val="windowText" lastClr="000000">
                  <a:hueOff val="0"/>
                  <a:satOff val="0"/>
                  <a:lumOff val="0"/>
                  <a:alphaOff val="0"/>
                </a:sysClr>
              </a:solidFill>
              <a:latin typeface="Aptos" panose="02110004020202020204"/>
              <a:ea typeface="+mn-ea"/>
              <a:cs typeface="+mn-cs"/>
            </a:rPr>
            <a:t>uja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hodi</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rezolve</a:t>
          </a:r>
          <a:r>
            <a:rPr lang="es-ES" sz="1800" b="1" dirty="0">
              <a:solidFill>
                <a:sysClr val="windowText" lastClr="000000">
                  <a:hueOff val="0"/>
                  <a:satOff val="0"/>
                  <a:lumOff val="0"/>
                  <a:alphaOff val="0"/>
                </a:sysClr>
              </a:solidFill>
              <a:latin typeface="Aptos" panose="02110004020202020204"/>
              <a:ea typeface="+mn-ea"/>
              <a:cs typeface="+mn-cs"/>
            </a:rPr>
            <a:t> problema </a:t>
          </a:r>
          <a:r>
            <a:rPr lang="es-ES" sz="1800" b="1" dirty="0" err="1">
              <a:solidFill>
                <a:sysClr val="windowText" lastClr="000000">
                  <a:hueOff val="0"/>
                  <a:satOff val="0"/>
                  <a:lumOff val="0"/>
                  <a:alphaOff val="0"/>
                </a:sysClr>
              </a:solidFill>
              <a:latin typeface="Aptos" panose="02110004020202020204"/>
              <a:ea typeface="+mn-ea"/>
              <a:cs typeface="+mn-cs"/>
            </a:rPr>
            <a:t>balu</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maibe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enkoraja</a:t>
          </a:r>
          <a:r>
            <a:rPr lang="es-ES" sz="1800" b="1" dirty="0">
              <a:solidFill>
                <a:sysClr val="windowText" lastClr="000000">
                  <a:hueOff val="0"/>
                  <a:satOff val="0"/>
                  <a:lumOff val="0"/>
                  <a:alphaOff val="0"/>
                </a:sysClr>
              </a:solidFill>
              <a:latin typeface="Aptos" panose="02110004020202020204"/>
              <a:ea typeface="+mn-ea"/>
              <a:cs typeface="+mn-cs"/>
            </a:rPr>
            <a:t> sira </a:t>
          </a:r>
          <a:r>
            <a:rPr lang="es-ES" sz="1800" b="1" dirty="0" err="1">
              <a:solidFill>
                <a:sysClr val="windowText" lastClr="000000">
                  <a:hueOff val="0"/>
                  <a:satOff val="0"/>
                  <a:lumOff val="0"/>
                  <a:alphaOff val="0"/>
                </a:sysClr>
              </a:solidFill>
              <a:latin typeface="Aptos" panose="02110004020202020204"/>
              <a:ea typeface="+mn-ea"/>
              <a:cs typeface="+mn-cs"/>
            </a:rPr>
            <a:t>atu</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haree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mundu</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liu</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husi</a:t>
          </a:r>
          <a:r>
            <a:rPr lang="es-ES" sz="1800" b="1" dirty="0">
              <a:solidFill>
                <a:sysClr val="windowText" lastClr="000000">
                  <a:hueOff val="0"/>
                  <a:satOff val="0"/>
                  <a:lumOff val="0"/>
                  <a:alphaOff val="0"/>
                </a:sysClr>
              </a:solidFill>
              <a:latin typeface="Aptos" panose="02110004020202020204"/>
              <a:ea typeface="+mn-ea"/>
              <a:cs typeface="+mn-cs"/>
            </a:rPr>
            <a:t> lente </a:t>
          </a:r>
          <a:r>
            <a:rPr lang="es-ES" sz="1800" b="1" dirty="0" err="1">
              <a:solidFill>
                <a:sysClr val="windowText" lastClr="000000">
                  <a:hueOff val="0"/>
                  <a:satOff val="0"/>
                  <a:lumOff val="0"/>
                  <a:alphaOff val="0"/>
                </a:sysClr>
              </a:solidFill>
              <a:latin typeface="Aptos" panose="02110004020202020204"/>
              <a:ea typeface="+mn-ea"/>
              <a:cs typeface="+mn-cs"/>
            </a:rPr>
            <a:t>evanjellu</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nian</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hodi</a:t>
          </a:r>
          <a:r>
            <a:rPr lang="es-ES" sz="1800" b="1" dirty="0">
              <a:solidFill>
                <a:sysClr val="windowText" lastClr="000000">
                  <a:hueOff val="0"/>
                  <a:satOff val="0"/>
                  <a:lumOff val="0"/>
                  <a:alphaOff val="0"/>
                </a:sysClr>
              </a:solidFill>
              <a:latin typeface="Aptos" panose="02110004020202020204"/>
              <a:ea typeface="+mn-ea"/>
              <a:cs typeface="+mn-cs"/>
            </a:rPr>
            <a:t> evita </a:t>
          </a:r>
          <a:r>
            <a:rPr lang="es-ES" sz="1800" b="1" dirty="0" err="1">
              <a:solidFill>
                <a:sysClr val="windowText" lastClr="000000">
                  <a:hueOff val="0"/>
                  <a:satOff val="0"/>
                  <a:lumOff val="0"/>
                  <a:alphaOff val="0"/>
                </a:sysClr>
              </a:solidFill>
              <a:latin typeface="Aptos" panose="02110004020202020204"/>
              <a:ea typeface="+mn-ea"/>
              <a:cs typeface="+mn-cs"/>
            </a:rPr>
            <a:t>influensia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kultura</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ne'ebe</a:t>
          </a:r>
          <a:r>
            <a:rPr lang="es-ES" sz="1800" b="1" dirty="0">
              <a:solidFill>
                <a:sysClr val="windowText" lastClr="000000">
                  <a:hueOff val="0"/>
                  <a:satOff val="0"/>
                  <a:lumOff val="0"/>
                  <a:alphaOff val="0"/>
                </a:sysClr>
              </a:solidFill>
              <a:latin typeface="Aptos" panose="02110004020202020204"/>
              <a:ea typeface="+mn-ea"/>
              <a:cs typeface="+mn-cs"/>
            </a:rPr>
            <a:t> </a:t>
          </a:r>
          <a:r>
            <a:rPr lang="es-ES" sz="1800" b="1" dirty="0" err="1">
              <a:solidFill>
                <a:sysClr val="windowText" lastClr="000000">
                  <a:hueOff val="0"/>
                  <a:satOff val="0"/>
                  <a:lumOff val="0"/>
                  <a:alphaOff val="0"/>
                </a:sysClr>
              </a:solidFill>
              <a:latin typeface="Aptos" panose="02110004020202020204"/>
              <a:ea typeface="+mn-ea"/>
              <a:cs typeface="+mn-cs"/>
            </a:rPr>
            <a:t>haleu</a:t>
          </a:r>
          <a:r>
            <a:rPr lang="es-ES" sz="1800" b="1" dirty="0">
              <a:solidFill>
                <a:sysClr val="windowText" lastClr="000000">
                  <a:hueOff val="0"/>
                  <a:satOff val="0"/>
                  <a:lumOff val="0"/>
                  <a:alphaOff val="0"/>
                </a:sysClr>
              </a:solidFill>
              <a:latin typeface="Aptos" panose="02110004020202020204"/>
              <a:ea typeface="+mn-ea"/>
              <a:cs typeface="+mn-cs"/>
            </a:rPr>
            <a:t> sira.</a:t>
          </a:r>
          <a:endParaRPr lang="es-ES" sz="1800" dirty="0">
            <a:solidFill>
              <a:sysClr val="windowText" lastClr="000000">
                <a:hueOff val="0"/>
                <a:satOff val="0"/>
                <a:lumOff val="0"/>
                <a:alphaOff val="0"/>
              </a:sysClr>
            </a:solidFill>
            <a:latin typeface="Aptos" panose="02110004020202020204"/>
            <a:ea typeface="+mn-ea"/>
            <a:cs typeface="+mn-cs"/>
          </a:endParaRPr>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0" y="0"/>
          <a:ext cx="4781930" cy="569214"/>
        </a:xfrm>
        <a:prstGeom prst="roundRect">
          <a:avLst>
            <a:gd name="adj" fmla="val 10000"/>
          </a:avLst>
        </a:prstGeom>
        <a:solidFill>
          <a:srgbClr val="FFCC00">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Paulo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nia</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samada</a:t>
          </a:r>
          <a:endPar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endParaRPr>
        </a:p>
      </dsp:txBody>
      <dsp:txXfrm>
        <a:off x="16672" y="16672"/>
        <a:ext cx="4101105" cy="535870"/>
      </dsp:txXfrm>
    </dsp:sp>
    <dsp:sp modelId="{FAC792D5-4117-4527-BFFA-AD1E2C12CB7B}">
      <dsp:nvSpPr>
        <dsp:cNvPr id="0" name=""/>
        <dsp:cNvSpPr/>
      </dsp:nvSpPr>
      <dsp:spPr>
        <a:xfrm>
          <a:off x="357092" y="648271"/>
          <a:ext cx="4781930" cy="569214"/>
        </a:xfrm>
        <a:prstGeom prst="roundRect">
          <a:avLst>
            <a:gd name="adj" fmla="val 10000"/>
          </a:avLst>
        </a:prstGeom>
        <a:solidFill>
          <a:srgbClr val="FF66CC">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Viajen </a:t>
          </a: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ba</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Korintu</a:t>
          </a:r>
        </a:p>
      </dsp:txBody>
      <dsp:txXfrm>
        <a:off x="373764" y="664943"/>
        <a:ext cx="4021504" cy="535870"/>
      </dsp:txXfrm>
    </dsp:sp>
    <dsp:sp modelId="{A4769B0C-11C2-47B7-A6A7-52579446E8B9}">
      <dsp:nvSpPr>
        <dsp:cNvPr id="0" name=""/>
        <dsp:cNvSpPr/>
      </dsp:nvSpPr>
      <dsp:spPr>
        <a:xfrm>
          <a:off x="714184" y="1296543"/>
          <a:ext cx="4781930" cy="569214"/>
        </a:xfrm>
        <a:prstGeom prst="roundRect">
          <a:avLst>
            <a:gd name="adj" fmla="val 10000"/>
          </a:avLst>
        </a:prstGeom>
        <a:solidFill>
          <a:srgbClr val="00CC00">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err="1">
              <a:solidFill>
                <a:sysClr val="window" lastClr="FFFFFF"/>
              </a:solidFill>
              <a:effectLst>
                <a:outerShdw blurRad="38100" dist="38100" dir="2700000" algn="tl">
                  <a:srgbClr val="000000"/>
                </a:outerShdw>
              </a:effectLst>
              <a:latin typeface="Aptos" panose="02110004020202020204"/>
              <a:ea typeface="+mn-ea"/>
              <a:cs typeface="+mn-cs"/>
            </a:rPr>
            <a:t>Sidade</a:t>
          </a: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 Korintu</a:t>
          </a:r>
        </a:p>
      </dsp:txBody>
      <dsp:txXfrm>
        <a:off x="730856" y="1313215"/>
        <a:ext cx="4021504" cy="535869"/>
      </dsp:txXfrm>
    </dsp:sp>
    <dsp:sp modelId="{D16E78D5-F212-49D8-9C32-18EA073A8EB6}">
      <dsp:nvSpPr>
        <dsp:cNvPr id="0" name=""/>
        <dsp:cNvSpPr/>
      </dsp:nvSpPr>
      <dsp:spPr>
        <a:xfrm>
          <a:off x="1071276" y="1944814"/>
          <a:ext cx="4781930" cy="569214"/>
        </a:xfrm>
        <a:prstGeom prst="roundRect">
          <a:avLst>
            <a:gd name="adj" fmla="val 10000"/>
          </a:avLst>
        </a:prstGeom>
        <a:solidFill>
          <a:srgbClr val="8D30F4">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rPr>
            <a:t>Ema Korintu sira</a:t>
          </a:r>
        </a:p>
      </dsp:txBody>
      <dsp:txXfrm>
        <a:off x="1087948" y="1961486"/>
        <a:ext cx="4021504" cy="535870"/>
      </dsp:txXfrm>
    </dsp:sp>
    <dsp:sp modelId="{C105352C-7085-4BFD-B463-B0F860E365EA}">
      <dsp:nvSpPr>
        <dsp:cNvPr id="0" name=""/>
        <dsp:cNvSpPr/>
      </dsp:nvSpPr>
      <dsp:spPr>
        <a:xfrm>
          <a:off x="1428368" y="2593086"/>
          <a:ext cx="4781930" cy="569214"/>
        </a:xfrm>
        <a:prstGeom prst="roundRect">
          <a:avLst>
            <a:gd name="adj" fmla="val 10000"/>
          </a:avLst>
        </a:prstGeom>
        <a:solidFill>
          <a:srgbClr val="CC006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b="1" kern="1200" dirty="0">
              <a:solidFill>
                <a:sysClr val="window" lastClr="FFFFFF"/>
              </a:solidFill>
              <a:effectLst>
                <a:outerShdw blurRad="38100" dist="38100" dir="2700000" algn="tl">
                  <a:srgbClr val="000000"/>
                </a:outerShdw>
              </a:effectLst>
              <a:latin typeface="Aptos" panose="02110004020202020204"/>
              <a:ea typeface="+mn-ea"/>
              <a:cs typeface="+mn-cs"/>
            </a:rPr>
            <a:t>Karta ba ema Korintu sira</a:t>
          </a:r>
          <a:endParaRPr lang="es-ES" sz="2600" b="1" kern="1200" dirty="0">
            <a:solidFill>
              <a:sysClr val="window" lastClr="FFFFFF"/>
            </a:solidFill>
            <a:effectLst>
              <a:outerShdw blurRad="38100" dist="38100" dir="2700000" algn="tl">
                <a:srgbClr val="000000"/>
              </a:outerShdw>
            </a:effectLst>
            <a:latin typeface="Aptos" panose="02110004020202020204"/>
            <a:ea typeface="+mn-ea"/>
            <a:cs typeface="+mn-cs"/>
          </a:endParaRPr>
        </a:p>
      </dsp:txBody>
      <dsp:txXfrm>
        <a:off x="1445040" y="2609758"/>
        <a:ext cx="4021504" cy="535869"/>
      </dsp:txXfrm>
    </dsp:sp>
    <dsp:sp modelId="{24C2F7A0-3B9B-4550-9C1B-0762B8A40C19}">
      <dsp:nvSpPr>
        <dsp:cNvPr id="0" name=""/>
        <dsp:cNvSpPr/>
      </dsp:nvSpPr>
      <dsp:spPr>
        <a:xfrm>
          <a:off x="4411941" y="415842"/>
          <a:ext cx="369989" cy="369989"/>
        </a:xfrm>
        <a:prstGeom prst="downArrow">
          <a:avLst>
            <a:gd name="adj1" fmla="val 55000"/>
            <a:gd name="adj2" fmla="val 45000"/>
          </a:avLst>
        </a:prstGeom>
        <a:solidFill>
          <a:srgbClr val="FFCC00">
            <a:tint val="40000"/>
            <a:alpha val="90000"/>
            <a:hueOff val="0"/>
            <a:satOff val="0"/>
            <a:lumOff val="0"/>
            <a:alphaOff val="0"/>
          </a:srgbClr>
        </a:solidFill>
        <a:ln w="12700" cap="flat" cmpd="sng" algn="ctr">
          <a:solidFill>
            <a:srgbClr val="FFCC00">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sp:txBody>
      <dsp:txXfrm>
        <a:off x="4495189" y="415842"/>
        <a:ext cx="203493" cy="278417"/>
      </dsp:txXfrm>
    </dsp:sp>
    <dsp:sp modelId="{2D28A9E1-DAB2-4C81-AD5A-FAD7260FFD58}">
      <dsp:nvSpPr>
        <dsp:cNvPr id="0" name=""/>
        <dsp:cNvSpPr/>
      </dsp:nvSpPr>
      <dsp:spPr>
        <a:xfrm>
          <a:off x="4769033" y="1064113"/>
          <a:ext cx="369989" cy="369989"/>
        </a:xfrm>
        <a:prstGeom prst="downArrow">
          <a:avLst>
            <a:gd name="adj1" fmla="val 55000"/>
            <a:gd name="adj2" fmla="val 45000"/>
          </a:avLst>
        </a:prstGeom>
        <a:solidFill>
          <a:srgbClr val="FF66CC">
            <a:tint val="40000"/>
            <a:alpha val="90000"/>
            <a:hueOff val="0"/>
            <a:satOff val="0"/>
            <a:lumOff val="0"/>
            <a:alphaOff val="0"/>
          </a:srgbClr>
        </a:solidFill>
        <a:ln w="12700" cap="flat" cmpd="sng" algn="ctr">
          <a:solidFill>
            <a:srgbClr val="FF66CC">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sp:txBody>
      <dsp:txXfrm>
        <a:off x="4852281" y="1064113"/>
        <a:ext cx="203493" cy="278417"/>
      </dsp:txXfrm>
    </dsp:sp>
    <dsp:sp modelId="{FF3B14A5-C43A-4CBC-A2D0-4A8A0D2D65DA}">
      <dsp:nvSpPr>
        <dsp:cNvPr id="0" name=""/>
        <dsp:cNvSpPr/>
      </dsp:nvSpPr>
      <dsp:spPr>
        <a:xfrm>
          <a:off x="5126125" y="1702898"/>
          <a:ext cx="369989" cy="369989"/>
        </a:xfrm>
        <a:prstGeom prst="downArrow">
          <a:avLst>
            <a:gd name="adj1" fmla="val 55000"/>
            <a:gd name="adj2" fmla="val 45000"/>
          </a:avLst>
        </a:prstGeom>
        <a:solidFill>
          <a:srgbClr val="00CC00">
            <a:tint val="40000"/>
            <a:alpha val="90000"/>
            <a:hueOff val="0"/>
            <a:satOff val="0"/>
            <a:lumOff val="0"/>
            <a:alphaOff val="0"/>
          </a:srgbClr>
        </a:solidFill>
        <a:ln w="12700" cap="flat" cmpd="sng" algn="ctr">
          <a:solidFill>
            <a:srgbClr val="00CC00">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sp:txBody>
      <dsp:txXfrm>
        <a:off x="5209373" y="1702898"/>
        <a:ext cx="203493" cy="278417"/>
      </dsp:txXfrm>
    </dsp:sp>
    <dsp:sp modelId="{40526A09-FFBA-45E1-9BE0-EC2AACD7D231}">
      <dsp:nvSpPr>
        <dsp:cNvPr id="0" name=""/>
        <dsp:cNvSpPr/>
      </dsp:nvSpPr>
      <dsp:spPr>
        <a:xfrm>
          <a:off x="5483217" y="2357494"/>
          <a:ext cx="369989" cy="369989"/>
        </a:xfrm>
        <a:prstGeom prst="downArrow">
          <a:avLst>
            <a:gd name="adj1" fmla="val 55000"/>
            <a:gd name="adj2" fmla="val 45000"/>
          </a:avLst>
        </a:prstGeom>
        <a:solidFill>
          <a:srgbClr val="8D30F4">
            <a:tint val="40000"/>
            <a:alpha val="90000"/>
            <a:hueOff val="0"/>
            <a:satOff val="0"/>
            <a:lumOff val="0"/>
            <a:alphaOff val="0"/>
          </a:srgbClr>
        </a:solidFill>
        <a:ln w="12700" cap="flat" cmpd="sng" algn="ctr">
          <a:solidFill>
            <a:srgbClr val="8D30F4">
              <a:tint val="40000"/>
              <a:alpha val="90000"/>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solidFill>
              <a:sysClr val="windowText" lastClr="000000">
                <a:hueOff val="0"/>
                <a:satOff val="0"/>
                <a:lumOff val="0"/>
                <a:alphaOff val="0"/>
              </a:sysClr>
            </a:solidFill>
            <a:effectLst>
              <a:outerShdw blurRad="38100" dist="38100" dir="2700000" algn="tl">
                <a:srgbClr val="000000"/>
              </a:outerShdw>
            </a:effectLst>
            <a:latin typeface="Aptos" panose="02110004020202020204"/>
            <a:ea typeface="+mn-ea"/>
            <a:cs typeface="+mn-cs"/>
          </a:endParaRPr>
        </a:p>
      </dsp:txBody>
      <dsp:txXfrm>
        <a:off x="5566465"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5399671" y="-2348027"/>
          <a:ext cx="491949" cy="53135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fi-FI" sz="2000" b="1" kern="1200" dirty="0"/>
            <a:t>Jezus rasik mak hili </a:t>
          </a:r>
          <a:r>
            <a:rPr lang="fi-FI" sz="1600" b="1" kern="1200" dirty="0"/>
            <a:t>(Galasia 1:1)</a:t>
          </a:r>
          <a:endParaRPr lang="es-ES" sz="2000" kern="1200" dirty="0"/>
        </a:p>
      </dsp:txBody>
      <dsp:txXfrm rot="-5400000">
        <a:off x="2988872" y="86787"/>
        <a:ext cx="5289534" cy="443919"/>
      </dsp:txXfrm>
    </dsp:sp>
    <dsp:sp modelId="{19653C40-9276-4878-854D-836A70DA7530}">
      <dsp:nvSpPr>
        <dsp:cNvPr id="0" name=""/>
        <dsp:cNvSpPr/>
      </dsp:nvSpPr>
      <dsp:spPr>
        <a:xfrm>
          <a:off x="0" y="1278"/>
          <a:ext cx="2988871"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i="0" kern="1200" baseline="0" dirty="0" err="1">
              <a:effectLst>
                <a:outerShdw blurRad="38100" dist="38100" dir="2700000" algn="tl">
                  <a:srgbClr val="000000"/>
                </a:outerShdw>
              </a:effectLst>
            </a:rPr>
            <a:t>Oinsa</a:t>
          </a:r>
          <a:r>
            <a:rPr lang="es-ES" sz="2000" b="1" i="0" kern="1200" baseline="0" dirty="0">
              <a:effectLst>
                <a:outerShdw blurRad="38100" dist="38100" dir="2700000" algn="tl">
                  <a:srgbClr val="000000"/>
                </a:outerShdw>
              </a:effectLst>
            </a:rPr>
            <a:t> Paulo </a:t>
          </a:r>
          <a:r>
            <a:rPr lang="es-ES" sz="2000" b="1" i="0" kern="1200" baseline="0" dirty="0" err="1">
              <a:effectLst>
                <a:outerShdw blurRad="38100" dist="38100" dir="2700000" algn="tl">
                  <a:srgbClr val="000000"/>
                </a:outerShdw>
              </a:effectLst>
            </a:rPr>
            <a:t>sai</a:t>
          </a:r>
          <a:r>
            <a:rPr lang="es-ES" sz="2000" b="1" i="0" kern="1200" baseline="0" dirty="0">
              <a:effectLst>
                <a:outerShdw blurRad="38100" dist="38100" dir="2700000" algn="tl">
                  <a:srgbClr val="000000"/>
                </a:outerShdw>
              </a:effectLst>
            </a:rPr>
            <a:t> </a:t>
          </a:r>
          <a:r>
            <a:rPr lang="es-ES" sz="2000" b="1" i="0" kern="1200" baseline="0" dirty="0" err="1">
              <a:effectLst>
                <a:outerShdw blurRad="38100" dist="38100" dir="2700000" algn="tl">
                  <a:srgbClr val="000000"/>
                </a:outerShdw>
              </a:effectLst>
            </a:rPr>
            <a:t>apostlu</a:t>
          </a:r>
          <a:r>
            <a:rPr lang="es-ES" sz="2000" b="1" i="0" kern="1200" baseline="0" dirty="0">
              <a:effectLst>
                <a:outerShdw blurRad="38100" dist="38100" dir="2700000" algn="tl">
                  <a:srgbClr val="000000"/>
                </a:outerShdw>
              </a:effectLst>
            </a:rPr>
            <a:t>?</a:t>
          </a:r>
        </a:p>
      </dsp:txBody>
      <dsp:txXfrm>
        <a:off x="30019" y="31297"/>
        <a:ext cx="2928833" cy="554898"/>
      </dsp:txXfrm>
    </dsp:sp>
    <dsp:sp modelId="{BBA056F3-27F5-4E35-A1BD-EBF5C5D8AEC1}">
      <dsp:nvSpPr>
        <dsp:cNvPr id="0" name=""/>
        <dsp:cNvSpPr/>
      </dsp:nvSpPr>
      <dsp:spPr>
        <a:xfrm rot="5400000">
          <a:off x="5399671" y="-1702344"/>
          <a:ext cx="491949" cy="53135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fi-FI" sz="2000" b="1" kern="1200" dirty="0"/>
            <a:t>Husi nia inan nia knotak </a:t>
          </a:r>
          <a:r>
            <a:rPr lang="fi-FI" sz="1600" b="1" kern="1200" dirty="0"/>
            <a:t>(Galasia 1:15)</a:t>
          </a:r>
          <a:endParaRPr lang="es-ES" sz="2000" kern="1200" dirty="0"/>
        </a:p>
      </dsp:txBody>
      <dsp:txXfrm rot="-5400000">
        <a:off x="2988872" y="732470"/>
        <a:ext cx="5289534" cy="443919"/>
      </dsp:txXfrm>
    </dsp:sp>
    <dsp:sp modelId="{E98D6F57-984E-4FF8-836B-27F805DC12DB}">
      <dsp:nvSpPr>
        <dsp:cNvPr id="0" name=""/>
        <dsp:cNvSpPr/>
      </dsp:nvSpPr>
      <dsp:spPr>
        <a:xfrm>
          <a:off x="0" y="646962"/>
          <a:ext cx="2988871"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Bainhira</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mak</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nia</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eleitu</a:t>
          </a:r>
          <a:r>
            <a:rPr lang="es-ES" sz="2000" b="1" kern="1200" dirty="0">
              <a:effectLst>
                <a:outerShdw blurRad="38100" dist="38100" dir="2700000" algn="tl">
                  <a:srgbClr val="000000"/>
                </a:outerShdw>
              </a:effectLst>
            </a:rPr>
            <a:t>?</a:t>
          </a:r>
        </a:p>
      </dsp:txBody>
      <dsp:txXfrm>
        <a:off x="30019" y="676981"/>
        <a:ext cx="2928833" cy="554898"/>
      </dsp:txXfrm>
    </dsp:sp>
    <dsp:sp modelId="{EE59CC25-5453-4CE0-A8CC-571412A1ACEE}">
      <dsp:nvSpPr>
        <dsp:cNvPr id="0" name=""/>
        <dsp:cNvSpPr/>
      </dsp:nvSpPr>
      <dsp:spPr>
        <a:xfrm rot="5400000">
          <a:off x="5399671" y="-1056660"/>
          <a:ext cx="491949" cy="53135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Iha </a:t>
          </a:r>
          <a:r>
            <a:rPr lang="es-ES" sz="2000" b="1" kern="1200" dirty="0" err="1"/>
            <a:t>dalan</a:t>
          </a:r>
          <a:r>
            <a:rPr lang="es-ES" sz="2000" b="1" kern="1200" dirty="0"/>
            <a:t> </a:t>
          </a:r>
          <a:r>
            <a:rPr lang="es-ES" sz="2000" b="1" kern="1200" dirty="0" err="1"/>
            <a:t>ba</a:t>
          </a:r>
          <a:r>
            <a:rPr lang="es-ES" sz="2000" b="1" kern="1200" dirty="0"/>
            <a:t> Emaus </a:t>
          </a:r>
          <a:r>
            <a:rPr lang="es-ES" sz="1600" b="1" kern="1200" dirty="0"/>
            <a:t>(</a:t>
          </a:r>
          <a:r>
            <a:rPr lang="es-ES" sz="1600" b="1" kern="1200" dirty="0" err="1"/>
            <a:t>Apostlu</a:t>
          </a:r>
          <a:r>
            <a:rPr lang="es-ES" sz="1600" b="1" kern="1200" dirty="0"/>
            <a:t> 22:6-7)</a:t>
          </a:r>
          <a:endParaRPr lang="es-ES" sz="2000" kern="1200" dirty="0"/>
        </a:p>
      </dsp:txBody>
      <dsp:txXfrm rot="-5400000">
        <a:off x="2988872" y="1378154"/>
        <a:ext cx="5289534" cy="443919"/>
      </dsp:txXfrm>
    </dsp:sp>
    <dsp:sp modelId="{9A558A9B-5A16-4B63-AE62-398B1C144A50}">
      <dsp:nvSpPr>
        <dsp:cNvPr id="0" name=""/>
        <dsp:cNvSpPr/>
      </dsp:nvSpPr>
      <dsp:spPr>
        <a:xfrm>
          <a:off x="0" y="1292645"/>
          <a:ext cx="2988871"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Bainhira</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mak</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nia</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hetan</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bolu</a:t>
          </a:r>
          <a:r>
            <a:rPr lang="es-ES" sz="2000" b="1" kern="1200" dirty="0">
              <a:effectLst>
                <a:outerShdw blurRad="38100" dist="38100" dir="2700000" algn="tl">
                  <a:srgbClr val="000000"/>
                </a:outerShdw>
              </a:effectLst>
            </a:rPr>
            <a:t>?</a:t>
          </a:r>
        </a:p>
      </dsp:txBody>
      <dsp:txXfrm>
        <a:off x="30019" y="1322664"/>
        <a:ext cx="2928833" cy="554898"/>
      </dsp:txXfrm>
    </dsp:sp>
    <dsp:sp modelId="{0A771D7F-B254-46CB-8BFB-95A76E4052C9}">
      <dsp:nvSpPr>
        <dsp:cNvPr id="0" name=""/>
        <dsp:cNvSpPr/>
      </dsp:nvSpPr>
      <dsp:spPr>
        <a:xfrm rot="5400000">
          <a:off x="5399671" y="-410976"/>
          <a:ext cx="491949" cy="53135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pt-BR" sz="2000" b="1" kern="1200" dirty="0"/>
            <a:t>Ba </a:t>
          </a:r>
          <a:r>
            <a:rPr lang="pt-BR" sz="2000" b="1" kern="1200" dirty="0" err="1"/>
            <a:t>jintiu</a:t>
          </a:r>
          <a:r>
            <a:rPr lang="pt-BR" sz="2000" b="1" kern="1200" dirty="0"/>
            <a:t> sira </a:t>
          </a:r>
          <a:r>
            <a:rPr lang="pt-BR" sz="1600" b="1" kern="1200" dirty="0"/>
            <a:t>(</a:t>
          </a:r>
          <a:r>
            <a:rPr lang="pt-BR" sz="1600" b="1" kern="1200" dirty="0" err="1"/>
            <a:t>Galasia</a:t>
          </a:r>
          <a:r>
            <a:rPr lang="pt-BR" sz="1600" b="1" kern="1200" dirty="0"/>
            <a:t> 2:9)</a:t>
          </a:r>
          <a:endParaRPr lang="es-ES" sz="1600" kern="1200" dirty="0"/>
        </a:p>
      </dsp:txBody>
      <dsp:txXfrm rot="-5400000">
        <a:off x="2988872" y="2023838"/>
        <a:ext cx="5289534" cy="443919"/>
      </dsp:txXfrm>
    </dsp:sp>
    <dsp:sp modelId="{C31EC41D-D6D1-4464-A94C-74E14FAE7809}">
      <dsp:nvSpPr>
        <dsp:cNvPr id="0" name=""/>
        <dsp:cNvSpPr/>
      </dsp:nvSpPr>
      <dsp:spPr>
        <a:xfrm>
          <a:off x="0" y="1938329"/>
          <a:ext cx="2988871"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b="1" kern="1200" dirty="0">
              <a:effectLst>
                <a:outerShdw blurRad="38100" dist="38100" dir="2700000" algn="tl">
                  <a:srgbClr val="000000"/>
                </a:outerShdw>
              </a:effectLst>
            </a:rPr>
            <a:t>Nia sai apostlu ba se?</a:t>
          </a:r>
          <a:endParaRPr lang="es-ES" sz="2000" b="1" kern="1200" dirty="0">
            <a:effectLst>
              <a:outerShdw blurRad="38100" dist="38100" dir="2700000" algn="tl">
                <a:srgbClr val="000000"/>
              </a:outerShdw>
            </a:effectLst>
          </a:endParaRPr>
        </a:p>
      </dsp:txBody>
      <dsp:txXfrm>
        <a:off x="30019" y="1968348"/>
        <a:ext cx="2928833"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253459"/>
          <a:ext cx="7980720" cy="1234800"/>
        </a:xfrm>
        <a:prstGeom prst="rect">
          <a:avLst/>
        </a:prstGeom>
        <a:solidFill>
          <a:srgbClr val="3399FF">
            <a:lumMod val="20000"/>
            <a:lumOff val="80000"/>
          </a:srgbClr>
        </a:solidFill>
        <a:ln w="12700" cap="flat" cmpd="sng" algn="ctr">
          <a:solidFill>
            <a:srgbClr val="3399FF">
              <a:lumMod val="5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s-ES" sz="1800" b="1" kern="1200" dirty="0" err="1">
              <a:solidFill>
                <a:sysClr val="windowText" lastClr="000000">
                  <a:hueOff val="0"/>
                  <a:satOff val="0"/>
                  <a:lumOff val="0"/>
                  <a:alphaOff val="0"/>
                </a:sysClr>
              </a:solidFill>
              <a:latin typeface="Aptos" panose="02110004020202020204"/>
              <a:ea typeface="+mn-ea"/>
              <a:cs typeface="+mn-cs"/>
            </a:rPr>
            <a:t>Hafoin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rona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tiha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informasaun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husi</a:t>
          </a:r>
          <a:r>
            <a:rPr lang="es-ES" sz="1800" b="1" kern="1200" dirty="0">
              <a:solidFill>
                <a:sysClr val="windowText" lastClr="000000">
                  <a:hueOff val="0"/>
                  <a:satOff val="0"/>
                  <a:lumOff val="0"/>
                  <a:alphaOff val="0"/>
                </a:sysClr>
              </a:solidFill>
              <a:latin typeface="Aptos" panose="02110004020202020204"/>
              <a:ea typeface="+mn-ea"/>
              <a:cs typeface="+mn-cs"/>
            </a:rPr>
            <a:t> Kloe </a:t>
          </a:r>
          <a:r>
            <a:rPr lang="es-ES" sz="1800" b="1" kern="1200" dirty="0" err="1">
              <a:solidFill>
                <a:sysClr val="windowText" lastClr="000000">
                  <a:hueOff val="0"/>
                  <a:satOff val="0"/>
                  <a:lumOff val="0"/>
                  <a:alphaOff val="0"/>
                </a:sysClr>
              </a:solidFill>
              <a:latin typeface="Aptos" panose="02110004020202020204"/>
              <a:ea typeface="+mn-ea"/>
              <a:cs typeface="+mn-cs"/>
            </a:rPr>
            <a:t>kona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ba</a:t>
          </a:r>
          <a:r>
            <a:rPr lang="es-ES" sz="1800" b="1" kern="1200" dirty="0">
              <a:solidFill>
                <a:sysClr val="windowText" lastClr="000000">
                  <a:hueOff val="0"/>
                  <a:satOff val="0"/>
                  <a:lumOff val="0"/>
                  <a:alphaOff val="0"/>
                </a:sysClr>
              </a:solidFill>
              <a:latin typeface="Aptos" panose="02110004020202020204"/>
              <a:ea typeface="+mn-ea"/>
              <a:cs typeface="+mn-cs"/>
            </a:rPr>
            <a:t> problema </a:t>
          </a:r>
          <a:r>
            <a:rPr lang="es-ES" sz="1800" b="1" kern="1200" dirty="0" err="1">
              <a:solidFill>
                <a:sysClr val="windowText" lastClr="000000">
                  <a:hueOff val="0"/>
                  <a:satOff val="0"/>
                  <a:lumOff val="0"/>
                  <a:alphaOff val="0"/>
                </a:sysClr>
              </a:solidFill>
              <a:latin typeface="Aptos" panose="02110004020202020204"/>
              <a:ea typeface="+mn-ea"/>
              <a:cs typeface="+mn-cs"/>
            </a:rPr>
            <a:t>oi-oin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iha</a:t>
          </a:r>
          <a:r>
            <a:rPr lang="es-ES" sz="1800" b="1" kern="1200" dirty="0">
              <a:solidFill>
                <a:sysClr val="windowText" lastClr="000000">
                  <a:hueOff val="0"/>
                  <a:satOff val="0"/>
                  <a:lumOff val="0"/>
                  <a:alphaOff val="0"/>
                </a:sysClr>
              </a:solidFill>
              <a:latin typeface="Aptos" panose="02110004020202020204"/>
              <a:ea typeface="+mn-ea"/>
              <a:cs typeface="+mn-cs"/>
            </a:rPr>
            <a:t> igreja, Paulo fo </a:t>
          </a:r>
          <a:r>
            <a:rPr lang="es-ES" sz="1800" b="1" kern="1200" dirty="0" err="1">
              <a:solidFill>
                <a:sysClr val="windowText" lastClr="000000">
                  <a:hueOff val="0"/>
                  <a:satOff val="0"/>
                  <a:lumOff val="0"/>
                  <a:alphaOff val="0"/>
                </a:sysClr>
              </a:solidFill>
              <a:latin typeface="Aptos" panose="02110004020202020204"/>
              <a:ea typeface="+mn-ea"/>
              <a:cs typeface="+mn-cs"/>
            </a:rPr>
            <a:t>avizu</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ba</a:t>
          </a:r>
          <a:r>
            <a:rPr lang="es-ES" sz="1800" b="1" kern="1200" dirty="0">
              <a:solidFill>
                <a:sysClr val="windowText" lastClr="000000">
                  <a:hueOff val="0"/>
                  <a:satOff val="0"/>
                  <a:lumOff val="0"/>
                  <a:alphaOff val="0"/>
                </a:sysClr>
              </a:solidFill>
              <a:latin typeface="Aptos" panose="02110004020202020204"/>
              <a:ea typeface="+mn-ea"/>
              <a:cs typeface="+mn-cs"/>
            </a:rPr>
            <a:t> sira </a:t>
          </a:r>
          <a:r>
            <a:rPr lang="es-ES" sz="1800" b="1" kern="1200" dirty="0" err="1">
              <a:solidFill>
                <a:sysClr val="windowText" lastClr="000000">
                  <a:hueOff val="0"/>
                  <a:satOff val="0"/>
                  <a:lumOff val="0"/>
                  <a:alphaOff val="0"/>
                </a:sysClr>
              </a:solidFill>
              <a:latin typeface="Aptos" panose="02110004020202020204"/>
              <a:ea typeface="+mn-ea"/>
              <a:cs typeface="+mn-cs"/>
            </a:rPr>
            <a:t>kona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hafahe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malu</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hahalok</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imoral</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seksual</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kondenasaun</a:t>
          </a:r>
          <a:r>
            <a:rPr lang="es-ES" sz="1800" b="1" kern="1200" dirty="0">
              <a:solidFill>
                <a:sysClr val="windowText" lastClr="000000">
                  <a:hueOff val="0"/>
                  <a:satOff val="0"/>
                  <a:lumOff val="0"/>
                  <a:alphaOff val="0"/>
                </a:sysClr>
              </a:solidFill>
              <a:latin typeface="Aptos" panose="02110004020202020204"/>
              <a:ea typeface="+mn-ea"/>
              <a:cs typeface="+mn-cs"/>
            </a:rPr>
            <a:t>; no </a:t>
          </a:r>
          <a:r>
            <a:rPr lang="es-ES" sz="1800" b="1" kern="1200" dirty="0" err="1">
              <a:solidFill>
                <a:sysClr val="windowText" lastClr="000000">
                  <a:hueOff val="0"/>
                  <a:satOff val="0"/>
                  <a:lumOff val="0"/>
                  <a:alphaOff val="0"/>
                </a:sysClr>
              </a:solidFill>
              <a:latin typeface="Aptos" panose="02110004020202020204"/>
              <a:ea typeface="+mn-ea"/>
              <a:cs typeface="+mn-cs"/>
            </a:rPr>
            <a:t>prostituisaun</a:t>
          </a:r>
          <a:r>
            <a:rPr lang="es-ES" sz="1800" b="1" kern="1200" dirty="0">
              <a:solidFill>
                <a:sysClr val="windowText" lastClr="000000">
                  <a:hueOff val="0"/>
                  <a:satOff val="0"/>
                  <a:lumOff val="0"/>
                  <a:alphaOff val="0"/>
                </a:sysClr>
              </a:solidFill>
              <a:latin typeface="Aptos" panose="02110004020202020204"/>
              <a:ea typeface="+mn-ea"/>
              <a:cs typeface="+mn-cs"/>
            </a:rPr>
            <a:t>.</a:t>
          </a:r>
          <a:endParaRPr lang="es-ES" sz="1800" kern="1200" dirty="0">
            <a:solidFill>
              <a:sysClr val="windowText" lastClr="000000">
                <a:hueOff val="0"/>
                <a:satOff val="0"/>
                <a:lumOff val="0"/>
                <a:alphaOff val="0"/>
              </a:sysClr>
            </a:solidFill>
            <a:latin typeface="Aptos" panose="02110004020202020204"/>
            <a:ea typeface="+mn-ea"/>
            <a:cs typeface="+mn-cs"/>
          </a:endParaRPr>
        </a:p>
      </dsp:txBody>
      <dsp:txXfrm>
        <a:off x="0" y="253459"/>
        <a:ext cx="7980720" cy="1234800"/>
      </dsp:txXfrm>
    </dsp:sp>
    <dsp:sp modelId="{4F3DFAC6-32B5-4FF7-80EC-1BCA53706CDB}">
      <dsp:nvSpPr>
        <dsp:cNvPr id="0" name=""/>
        <dsp:cNvSpPr/>
      </dsp:nvSpPr>
      <dsp:spPr>
        <a:xfrm>
          <a:off x="399036" y="17299"/>
          <a:ext cx="5586504" cy="472320"/>
        </a:xfrm>
        <a:prstGeom prst="roundRect">
          <a:avLst/>
        </a:prstGeom>
        <a:solidFill>
          <a:srgbClr val="3399FF">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1 Korintu 1-6</a:t>
          </a:r>
        </a:p>
      </dsp:txBody>
      <dsp:txXfrm>
        <a:off x="422093" y="40356"/>
        <a:ext cx="5540390" cy="426206"/>
      </dsp:txXfrm>
    </dsp:sp>
    <dsp:sp modelId="{4356964C-7D4C-4136-BFD4-003022A3A988}">
      <dsp:nvSpPr>
        <dsp:cNvPr id="0" name=""/>
        <dsp:cNvSpPr/>
      </dsp:nvSpPr>
      <dsp:spPr>
        <a:xfrm>
          <a:off x="0" y="1810819"/>
          <a:ext cx="7980720" cy="1486800"/>
        </a:xfrm>
        <a:prstGeom prst="rect">
          <a:avLst/>
        </a:prstGeom>
        <a:solidFill>
          <a:srgbClr val="FFCC00">
            <a:lumMod val="20000"/>
            <a:lumOff val="80000"/>
          </a:srgbClr>
        </a:solidFill>
        <a:ln w="12700" cap="flat" cmpd="sng" algn="ctr">
          <a:solidFill>
            <a:srgbClr val="FFCC00">
              <a:lumMod val="5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s-ES" sz="1800" b="1" kern="1200" dirty="0">
              <a:solidFill>
                <a:sysClr val="windowText" lastClr="000000">
                  <a:hueOff val="0"/>
                  <a:satOff val="0"/>
                  <a:lumOff val="0"/>
                  <a:alphaOff val="0"/>
                </a:sysClr>
              </a:solidFill>
              <a:latin typeface="Aptos" panose="02110004020202020204"/>
              <a:ea typeface="+mn-ea"/>
              <a:cs typeface="+mn-cs"/>
            </a:rPr>
            <a:t>Kloe </a:t>
          </a:r>
          <a:r>
            <a:rPr lang="es-ES" sz="1800" b="1" kern="1200" dirty="0" err="1">
              <a:solidFill>
                <a:sysClr val="windowText" lastClr="000000">
                  <a:hueOff val="0"/>
                  <a:satOff val="0"/>
                  <a:lumOff val="0"/>
                  <a:alphaOff val="0"/>
                </a:sysClr>
              </a:solidFill>
              <a:latin typeface="Aptos" panose="02110004020202020204"/>
              <a:ea typeface="+mn-ea"/>
              <a:cs typeface="+mn-cs"/>
            </a:rPr>
            <a:t>nia</a:t>
          </a:r>
          <a:r>
            <a:rPr lang="es-ES" sz="1800" b="1" kern="1200" dirty="0">
              <a:solidFill>
                <a:sysClr val="windowText" lastClr="000000">
                  <a:hueOff val="0"/>
                  <a:satOff val="0"/>
                  <a:lumOff val="0"/>
                  <a:alphaOff val="0"/>
                </a:sysClr>
              </a:solidFill>
              <a:latin typeface="Aptos" panose="02110004020202020204"/>
              <a:ea typeface="+mn-ea"/>
              <a:cs typeface="+mn-cs"/>
            </a:rPr>
            <a:t> familia </a:t>
          </a:r>
          <a:r>
            <a:rPr lang="es-ES" sz="1800" b="1" kern="1200" dirty="0" err="1">
              <a:solidFill>
                <a:sysClr val="windowText" lastClr="000000">
                  <a:hueOff val="0"/>
                  <a:satOff val="0"/>
                  <a:lumOff val="0"/>
                  <a:alphaOff val="0"/>
                </a:sysClr>
              </a:solidFill>
              <a:latin typeface="Aptos" panose="02110004020202020204"/>
              <a:ea typeface="+mn-ea"/>
              <a:cs typeface="+mn-cs"/>
            </a:rPr>
            <a:t>mos</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lori</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nia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karta</a:t>
          </a:r>
          <a:r>
            <a:rPr lang="es-ES" sz="1800" b="1" kern="1200" dirty="0">
              <a:solidFill>
                <a:sysClr val="windowText" lastClr="000000">
                  <a:hueOff val="0"/>
                  <a:satOff val="0"/>
                  <a:lumOff val="0"/>
                  <a:alphaOff val="0"/>
                </a:sysClr>
              </a:solidFill>
              <a:latin typeface="Aptos" panose="02110004020202020204"/>
              <a:ea typeface="+mn-ea"/>
              <a:cs typeface="+mn-cs"/>
            </a:rPr>
            <a:t> ida </a:t>
          </a:r>
          <a:r>
            <a:rPr lang="es-ES" sz="1800" b="1" kern="1200" dirty="0" err="1">
              <a:solidFill>
                <a:sysClr val="windowText" lastClr="000000">
                  <a:hueOff val="0"/>
                  <a:satOff val="0"/>
                  <a:lumOff val="0"/>
                  <a:alphaOff val="0"/>
                </a:sysClr>
              </a:solidFill>
              <a:latin typeface="Aptos" panose="02110004020202020204"/>
              <a:ea typeface="+mn-ea"/>
              <a:cs typeface="+mn-cs"/>
            </a:rPr>
            <a:t>ho</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pergunta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oioin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husi</a:t>
          </a:r>
          <a:r>
            <a:rPr lang="es-ES" sz="1800" b="1" kern="1200" dirty="0">
              <a:solidFill>
                <a:sysClr val="windowText" lastClr="000000">
                  <a:hueOff val="0"/>
                  <a:satOff val="0"/>
                  <a:lumOff val="0"/>
                  <a:alphaOff val="0"/>
                </a:sysClr>
              </a:solidFill>
              <a:latin typeface="Aptos" panose="02110004020202020204"/>
              <a:ea typeface="+mn-ea"/>
              <a:cs typeface="+mn-cs"/>
            </a:rPr>
            <a:t> igreja </a:t>
          </a:r>
          <a:r>
            <a:rPr lang="es-ES" sz="1800" b="1" kern="1200" dirty="0" err="1">
              <a:solidFill>
                <a:sysClr val="windowText" lastClr="000000">
                  <a:hueOff val="0"/>
                  <a:satOff val="0"/>
                  <a:lumOff val="0"/>
                  <a:alphaOff val="0"/>
                </a:sysClr>
              </a:solidFill>
              <a:latin typeface="Aptos" panose="02110004020202020204"/>
              <a:ea typeface="+mn-ea"/>
              <a:cs typeface="+mn-cs"/>
            </a:rPr>
            <a:t>ba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topiku</a:t>
          </a:r>
          <a:r>
            <a:rPr lang="es-ES" sz="1800" b="1" kern="1200" dirty="0">
              <a:solidFill>
                <a:sysClr val="windowText" lastClr="000000">
                  <a:hueOff val="0"/>
                  <a:satOff val="0"/>
                  <a:lumOff val="0"/>
                  <a:alphaOff val="0"/>
                </a:sysClr>
              </a:solidFill>
              <a:latin typeface="Aptos" panose="02110004020202020204"/>
              <a:ea typeface="+mn-ea"/>
              <a:cs typeface="+mn-cs"/>
            </a:rPr>
            <a:t> sira </a:t>
          </a:r>
          <a:r>
            <a:rPr lang="es-ES" sz="1800" b="1" kern="1200" dirty="0" err="1">
              <a:solidFill>
                <a:sysClr val="windowText" lastClr="000000">
                  <a:hueOff val="0"/>
                  <a:satOff val="0"/>
                  <a:lumOff val="0"/>
                  <a:alphaOff val="0"/>
                </a:sysClr>
              </a:solidFill>
              <a:latin typeface="Aptos" panose="02110004020202020204"/>
              <a:ea typeface="+mn-ea"/>
              <a:cs typeface="+mn-cs"/>
            </a:rPr>
            <a:t>ne'ebe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mak</a:t>
          </a:r>
          <a:r>
            <a:rPr lang="es-ES" sz="1800" b="1" kern="1200" dirty="0">
              <a:solidFill>
                <a:sysClr val="windowText" lastClr="000000">
                  <a:hueOff val="0"/>
                  <a:satOff val="0"/>
                  <a:lumOff val="0"/>
                  <a:alphaOff val="0"/>
                </a:sysClr>
              </a:solidFill>
              <a:latin typeface="Aptos" panose="02110004020202020204"/>
              <a:ea typeface="+mn-ea"/>
              <a:cs typeface="+mn-cs"/>
            </a:rPr>
            <a:t> Paul </a:t>
          </a:r>
          <a:r>
            <a:rPr lang="es-ES" sz="1800" b="1" kern="1200" dirty="0" err="1">
              <a:solidFill>
                <a:sysClr val="windowText" lastClr="000000">
                  <a:hueOff val="0"/>
                  <a:satOff val="0"/>
                  <a:lumOff val="0"/>
                  <a:alphaOff val="0"/>
                </a:sysClr>
              </a:solidFill>
              <a:latin typeface="Aptos" panose="02110004020202020204"/>
              <a:ea typeface="+mn-ea"/>
              <a:cs typeface="+mn-cs"/>
            </a:rPr>
            <a:t>hatan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kona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kazamentu</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soe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malu</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hahan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ne'ebe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hasa'e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ba</a:t>
          </a:r>
          <a:r>
            <a:rPr lang="es-ES" sz="1800" b="1" kern="1200" dirty="0">
              <a:solidFill>
                <a:sysClr val="windowText" lastClr="000000">
                  <a:hueOff val="0"/>
                  <a:satOff val="0"/>
                  <a:lumOff val="0"/>
                  <a:alphaOff val="0"/>
                </a:sysClr>
              </a:solidFill>
              <a:latin typeface="Aptos" panose="02110004020202020204"/>
              <a:ea typeface="+mn-ea"/>
              <a:cs typeface="+mn-cs"/>
            </a:rPr>
            <a:t> estatua sira; </a:t>
          </a:r>
          <a:r>
            <a:rPr lang="es-ES" sz="1800" b="1" kern="1200" dirty="0" err="1">
              <a:solidFill>
                <a:sysClr val="windowText" lastClr="000000">
                  <a:hueOff val="0"/>
                  <a:satOff val="0"/>
                  <a:lumOff val="0"/>
                  <a:alphaOff val="0"/>
                </a:sysClr>
              </a:solidFill>
              <a:latin typeface="Aptos" panose="02110004020202020204"/>
              <a:ea typeface="+mn-ea"/>
              <a:cs typeface="+mn-cs"/>
            </a:rPr>
            <a:t>konduta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iha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adorasaun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uza</a:t>
          </a:r>
          <a:r>
            <a:rPr lang="es-ES" sz="1800" b="1" kern="1200" dirty="0">
              <a:solidFill>
                <a:sysClr val="windowText" lastClr="000000">
                  <a:hueOff val="0"/>
                  <a:satOff val="0"/>
                  <a:lumOff val="0"/>
                  <a:alphaOff val="0"/>
                </a:sysClr>
              </a:solidFill>
              <a:latin typeface="Aptos" panose="02110004020202020204"/>
              <a:ea typeface="+mn-ea"/>
              <a:cs typeface="+mn-cs"/>
            </a:rPr>
            <a:t> don espiritual sira; no </a:t>
          </a:r>
          <a:r>
            <a:rPr lang="es-ES" sz="1800" b="1" kern="1200" dirty="0" err="1">
              <a:solidFill>
                <a:sysClr val="windowText" lastClr="000000">
                  <a:hueOff val="0"/>
                  <a:satOff val="0"/>
                  <a:lumOff val="0"/>
                  <a:alphaOff val="0"/>
                </a:sysClr>
              </a:solidFill>
              <a:latin typeface="Aptos" panose="02110004020202020204"/>
              <a:ea typeface="+mn-ea"/>
              <a:cs typeface="+mn-cs"/>
            </a:rPr>
            <a:t>moris</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hias</a:t>
          </a:r>
          <a:r>
            <a:rPr lang="es-ES" sz="1800" b="1" kern="1200" dirty="0">
              <a:solidFill>
                <a:sysClr val="windowText" lastClr="000000">
                  <a:hueOff val="0"/>
                  <a:satOff val="0"/>
                  <a:lumOff val="0"/>
                  <a:alphaOff val="0"/>
                </a:sysClr>
              </a:solidFill>
              <a:latin typeface="Aptos" panose="02110004020202020204"/>
              <a:ea typeface="+mn-ea"/>
              <a:cs typeface="+mn-cs"/>
            </a:rPr>
            <a:t>.</a:t>
          </a:r>
          <a:endParaRPr lang="es-ES" sz="1800" kern="1200" dirty="0">
            <a:solidFill>
              <a:sysClr val="windowText" lastClr="000000">
                <a:hueOff val="0"/>
                <a:satOff val="0"/>
                <a:lumOff val="0"/>
                <a:alphaOff val="0"/>
              </a:sysClr>
            </a:solidFill>
            <a:latin typeface="Aptos" panose="02110004020202020204"/>
            <a:ea typeface="+mn-ea"/>
            <a:cs typeface="+mn-cs"/>
          </a:endParaRPr>
        </a:p>
      </dsp:txBody>
      <dsp:txXfrm>
        <a:off x="0" y="1810819"/>
        <a:ext cx="7980720" cy="1486800"/>
      </dsp:txXfrm>
    </dsp:sp>
    <dsp:sp modelId="{2F0E2FE6-2CF5-496B-BA7C-3E702B20CEB1}">
      <dsp:nvSpPr>
        <dsp:cNvPr id="0" name=""/>
        <dsp:cNvSpPr/>
      </dsp:nvSpPr>
      <dsp:spPr>
        <a:xfrm>
          <a:off x="399036" y="1574659"/>
          <a:ext cx="5586504" cy="472320"/>
        </a:xfrm>
        <a:prstGeom prst="roundRect">
          <a:avLst/>
        </a:prstGeom>
        <a:solidFill>
          <a:srgbClr val="FFCC00">
            <a:lumMod val="75000"/>
          </a:srgb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1 Korintu 7-16</a:t>
          </a:r>
        </a:p>
      </dsp:txBody>
      <dsp:txXfrm>
        <a:off x="422093" y="1597716"/>
        <a:ext cx="5540390" cy="426206"/>
      </dsp:txXfrm>
    </dsp:sp>
    <dsp:sp modelId="{BF2165CA-3783-4C74-A25A-6E59360B8C21}">
      <dsp:nvSpPr>
        <dsp:cNvPr id="0" name=""/>
        <dsp:cNvSpPr/>
      </dsp:nvSpPr>
      <dsp:spPr>
        <a:xfrm>
          <a:off x="0" y="3620179"/>
          <a:ext cx="7980720" cy="1764000"/>
        </a:xfrm>
        <a:prstGeom prst="rect">
          <a:avLst/>
        </a:prstGeom>
        <a:solidFill>
          <a:srgbClr val="E5FFE5"/>
        </a:solidFill>
        <a:ln w="12700" cap="flat" cmpd="sng" algn="ctr">
          <a:solidFill>
            <a:srgbClr val="FF66CC">
              <a:hueOff val="-11999996"/>
              <a:satOff val="0"/>
              <a:lumOff val="-3000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s-ES" sz="1800" b="1" kern="1200" dirty="0">
              <a:solidFill>
                <a:sysClr val="windowText" lastClr="000000">
                  <a:hueOff val="0"/>
                  <a:satOff val="0"/>
                  <a:lumOff val="0"/>
                  <a:alphaOff val="0"/>
                </a:sysClr>
              </a:solidFill>
              <a:latin typeface="Aptos" panose="02110004020202020204"/>
              <a:ea typeface="+mn-ea"/>
              <a:cs typeface="+mn-cs"/>
            </a:rPr>
            <a:t>Ida </a:t>
          </a:r>
          <a:r>
            <a:rPr lang="es-ES" sz="1800" b="1" kern="1200" dirty="0" err="1">
              <a:solidFill>
                <a:sysClr val="windowText" lastClr="000000">
                  <a:hueOff val="0"/>
                  <a:satOff val="0"/>
                  <a:lumOff val="0"/>
                  <a:alphaOff val="0"/>
                </a:sysClr>
              </a:solidFill>
              <a:latin typeface="Aptos" panose="02110004020202020204"/>
              <a:ea typeface="+mn-ea"/>
              <a:cs typeface="+mn-cs"/>
            </a:rPr>
            <a:t>ne'e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mak</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karta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daruak</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ne'ebe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sei</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iha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maski</a:t>
          </a:r>
          <a:r>
            <a:rPr lang="es-ES" sz="1800" b="1" kern="1200" dirty="0">
              <a:solidFill>
                <a:sysClr val="windowText" lastClr="000000">
                  <a:hueOff val="0"/>
                  <a:satOff val="0"/>
                  <a:lumOff val="0"/>
                  <a:alphaOff val="0"/>
                </a:sysClr>
              </a:solidFill>
              <a:latin typeface="Aptos" panose="02110004020202020204"/>
              <a:ea typeface="+mn-ea"/>
              <a:cs typeface="+mn-cs"/>
            </a:rPr>
            <a:t> Paulo </a:t>
          </a:r>
          <a:r>
            <a:rPr lang="es-ES" sz="1800" b="1" kern="1200" dirty="0" err="1">
              <a:solidFill>
                <a:sysClr val="windowText" lastClr="000000">
                  <a:hueOff val="0"/>
                  <a:satOff val="0"/>
                  <a:lumOff val="0"/>
                  <a:alphaOff val="0"/>
                </a:sysClr>
              </a:solidFill>
              <a:latin typeface="Aptos" panose="02110004020202020204"/>
              <a:ea typeface="+mn-ea"/>
              <a:cs typeface="+mn-cs"/>
            </a:rPr>
            <a:t>hakerek</a:t>
          </a:r>
          <a:r>
            <a:rPr lang="es-ES" sz="1800" b="1" kern="1200" dirty="0">
              <a:solidFill>
                <a:sysClr val="windowText" lastClr="000000">
                  <a:hueOff val="0"/>
                  <a:satOff val="0"/>
                  <a:lumOff val="0"/>
                  <a:alphaOff val="0"/>
                </a:sysClr>
              </a:solidFill>
              <a:latin typeface="Aptos" panose="02110004020202020204"/>
              <a:ea typeface="+mn-ea"/>
              <a:cs typeface="+mn-cs"/>
            </a:rPr>
            <a:t> tan </a:t>
          </a:r>
          <a:r>
            <a:rPr lang="es-ES" sz="1800" b="1" kern="1200" dirty="0" err="1">
              <a:solidFill>
                <a:sysClr val="windowText" lastClr="000000">
                  <a:hueOff val="0"/>
                  <a:satOff val="0"/>
                  <a:lumOff val="0"/>
                  <a:alphaOff val="0"/>
                </a:sysClr>
              </a:solidFill>
              <a:latin typeface="Aptos" panose="02110004020202020204"/>
              <a:ea typeface="+mn-ea"/>
              <a:cs typeface="+mn-cs"/>
            </a:rPr>
            <a:t>balu</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karik</a:t>
          </a:r>
          <a:r>
            <a:rPr lang="es-ES" sz="1800" b="1" kern="1200" dirty="0">
              <a:solidFill>
                <a:sysClr val="windowText" lastClr="000000">
                  <a:hueOff val="0"/>
                  <a:satOff val="0"/>
                  <a:lumOff val="0"/>
                  <a:alphaOff val="0"/>
                </a:sysClr>
              </a:solidFill>
              <a:latin typeface="Aptos" panose="02110004020202020204"/>
              <a:ea typeface="+mn-ea"/>
              <a:cs typeface="+mn-cs"/>
            </a:rPr>
            <a:t> antes </a:t>
          </a:r>
          <a:r>
            <a:rPr lang="es-ES" sz="1800" b="1" kern="1200" dirty="0" err="1">
              <a:solidFill>
                <a:sysClr val="windowText" lastClr="000000">
                  <a:hueOff val="0"/>
                  <a:satOff val="0"/>
                  <a:lumOff val="0"/>
                  <a:alphaOff val="0"/>
                </a:sysClr>
              </a:solidFill>
              <a:latin typeface="Aptos" panose="02110004020202020204"/>
              <a:ea typeface="+mn-ea"/>
              <a:cs typeface="+mn-cs"/>
            </a:rPr>
            <a:t>karta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rua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ne'ebe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prezerva</a:t>
          </a:r>
          <a:r>
            <a:rPr lang="es-ES" sz="1800" b="1" kern="1200" dirty="0">
              <a:solidFill>
                <a:sysClr val="windowText" lastClr="000000">
                  <a:hueOff val="0"/>
                  <a:satOff val="0"/>
                  <a:lumOff val="0"/>
                  <a:alphaOff val="0"/>
                </a:sysClr>
              </a:solidFill>
              <a:latin typeface="Aptos" panose="02110004020202020204"/>
              <a:ea typeface="+mn-ea"/>
              <a:cs typeface="+mn-cs"/>
            </a:rPr>
            <a:t> no/</a:t>
          </a:r>
          <a:r>
            <a:rPr lang="es-ES" sz="1800" b="1" kern="1200" dirty="0" err="1">
              <a:solidFill>
                <a:sysClr val="windowText" lastClr="000000">
                  <a:hueOff val="0"/>
                  <a:satOff val="0"/>
                  <a:lumOff val="0"/>
                  <a:alphaOff val="0"/>
                </a:sysClr>
              </a:solidFill>
              <a:latin typeface="Aptos" panose="02110004020202020204"/>
              <a:ea typeface="+mn-ea"/>
              <a:cs typeface="+mn-cs"/>
            </a:rPr>
            <a:t>ka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iha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intervalu</a:t>
          </a:r>
          <a:r>
            <a:rPr lang="es-ES" sz="1800" b="1" kern="1200" dirty="0">
              <a:solidFill>
                <a:sysClr val="windowText" lastClr="000000">
                  <a:hueOff val="0"/>
                  <a:satOff val="0"/>
                  <a:lumOff val="0"/>
                  <a:alphaOff val="0"/>
                </a:sysClr>
              </a:solidFill>
              <a:latin typeface="Aptos" panose="02110004020202020204"/>
              <a:ea typeface="+mn-ea"/>
              <a:cs typeface="+mn-cs"/>
            </a:rPr>
            <a:t> entre sira). Nia </a:t>
          </a:r>
          <a:r>
            <a:rPr lang="es-ES" sz="1800" b="1" kern="1200" dirty="0" err="1">
              <a:solidFill>
                <a:sysClr val="windowText" lastClr="000000">
                  <a:hueOff val="0"/>
                  <a:satOff val="0"/>
                  <a:lumOff val="0"/>
                  <a:alphaOff val="0"/>
                </a:sysClr>
              </a:solidFill>
              <a:latin typeface="Aptos" panose="02110004020202020204"/>
              <a:ea typeface="+mn-ea"/>
              <a:cs typeface="+mn-cs"/>
            </a:rPr>
            <a:t>elojia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ema</a:t>
          </a:r>
          <a:r>
            <a:rPr lang="es-ES" sz="1800" b="1" kern="1200" dirty="0">
              <a:solidFill>
                <a:sysClr val="windowText" lastClr="000000">
                  <a:hueOff val="0"/>
                  <a:satOff val="0"/>
                  <a:lumOff val="0"/>
                  <a:alphaOff val="0"/>
                </a:sysClr>
              </a:solidFill>
              <a:latin typeface="Aptos" panose="02110004020202020204"/>
              <a:ea typeface="+mn-ea"/>
              <a:cs typeface="+mn-cs"/>
            </a:rPr>
            <a:t> Korintu sira </a:t>
          </a:r>
          <a:r>
            <a:rPr lang="es-ES" sz="1800" b="1" kern="1200" dirty="0" err="1">
              <a:solidFill>
                <a:sysClr val="windowText" lastClr="000000">
                  <a:hueOff val="0"/>
                  <a:satOff val="0"/>
                  <a:lumOff val="0"/>
                  <a:alphaOff val="0"/>
                </a:sysClr>
              </a:solidFill>
              <a:latin typeface="Aptos" panose="02110004020202020204"/>
              <a:ea typeface="+mn-ea"/>
              <a:cs typeface="+mn-cs"/>
            </a:rPr>
            <a:t>tanba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maneira</a:t>
          </a:r>
          <a:r>
            <a:rPr lang="es-ES" sz="1800" b="1" kern="1200" dirty="0">
              <a:solidFill>
                <a:sysClr val="windowText" lastClr="000000">
                  <a:hueOff val="0"/>
                  <a:satOff val="0"/>
                  <a:lumOff val="0"/>
                  <a:alphaOff val="0"/>
                </a:sysClr>
              </a:solidFill>
              <a:latin typeface="Aptos" panose="02110004020202020204"/>
              <a:ea typeface="+mn-ea"/>
              <a:cs typeface="+mn-cs"/>
            </a:rPr>
            <a:t> sira </a:t>
          </a:r>
          <a:r>
            <a:rPr lang="es-ES" sz="1800" b="1" kern="1200" dirty="0" err="1">
              <a:solidFill>
                <a:sysClr val="windowText" lastClr="000000">
                  <a:hueOff val="0"/>
                  <a:satOff val="0"/>
                  <a:lumOff val="0"/>
                  <a:alphaOff val="0"/>
                </a:sysClr>
              </a:solidFill>
              <a:latin typeface="Aptos" panose="02110004020202020204"/>
              <a:ea typeface="+mn-ea"/>
              <a:cs typeface="+mn-cs"/>
            </a:rPr>
            <a:t>ne’ebe</a:t>
          </a:r>
          <a:r>
            <a:rPr lang="es-ES" sz="1800" b="1" kern="1200" dirty="0">
              <a:solidFill>
                <a:sysClr val="windowText" lastClr="000000">
                  <a:hueOff val="0"/>
                  <a:satOff val="0"/>
                  <a:lumOff val="0"/>
                  <a:alphaOff val="0"/>
                </a:sysClr>
              </a:solidFill>
              <a:latin typeface="Aptos" panose="02110004020202020204"/>
              <a:ea typeface="+mn-ea"/>
              <a:cs typeface="+mn-cs"/>
            </a:rPr>
            <a:t> sira </a:t>
          </a:r>
          <a:r>
            <a:rPr lang="es-ES" sz="1800" b="1" kern="1200" dirty="0" err="1">
              <a:solidFill>
                <a:sysClr val="windowText" lastClr="000000">
                  <a:hueOff val="0"/>
                  <a:satOff val="0"/>
                  <a:lumOff val="0"/>
                  <a:alphaOff val="0"/>
                </a:sysClr>
              </a:solidFill>
              <a:latin typeface="Aptos" panose="02110004020202020204"/>
              <a:ea typeface="+mn-ea"/>
              <a:cs typeface="+mn-cs"/>
            </a:rPr>
            <a:t>uja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hodi</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rezolve</a:t>
          </a:r>
          <a:r>
            <a:rPr lang="es-ES" sz="1800" b="1" kern="1200" dirty="0">
              <a:solidFill>
                <a:sysClr val="windowText" lastClr="000000">
                  <a:hueOff val="0"/>
                  <a:satOff val="0"/>
                  <a:lumOff val="0"/>
                  <a:alphaOff val="0"/>
                </a:sysClr>
              </a:solidFill>
              <a:latin typeface="Aptos" panose="02110004020202020204"/>
              <a:ea typeface="+mn-ea"/>
              <a:cs typeface="+mn-cs"/>
            </a:rPr>
            <a:t> problema </a:t>
          </a:r>
          <a:r>
            <a:rPr lang="es-ES" sz="1800" b="1" kern="1200" dirty="0" err="1">
              <a:solidFill>
                <a:sysClr val="windowText" lastClr="000000">
                  <a:hueOff val="0"/>
                  <a:satOff val="0"/>
                  <a:lumOff val="0"/>
                  <a:alphaOff val="0"/>
                </a:sysClr>
              </a:solidFill>
              <a:latin typeface="Aptos" panose="02110004020202020204"/>
              <a:ea typeface="+mn-ea"/>
              <a:cs typeface="+mn-cs"/>
            </a:rPr>
            <a:t>balu</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maibe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enkoraja</a:t>
          </a:r>
          <a:r>
            <a:rPr lang="es-ES" sz="1800" b="1" kern="1200" dirty="0">
              <a:solidFill>
                <a:sysClr val="windowText" lastClr="000000">
                  <a:hueOff val="0"/>
                  <a:satOff val="0"/>
                  <a:lumOff val="0"/>
                  <a:alphaOff val="0"/>
                </a:sysClr>
              </a:solidFill>
              <a:latin typeface="Aptos" panose="02110004020202020204"/>
              <a:ea typeface="+mn-ea"/>
              <a:cs typeface="+mn-cs"/>
            </a:rPr>
            <a:t> sira </a:t>
          </a:r>
          <a:r>
            <a:rPr lang="es-ES" sz="1800" b="1" kern="1200" dirty="0" err="1">
              <a:solidFill>
                <a:sysClr val="windowText" lastClr="000000">
                  <a:hueOff val="0"/>
                  <a:satOff val="0"/>
                  <a:lumOff val="0"/>
                  <a:alphaOff val="0"/>
                </a:sysClr>
              </a:solidFill>
              <a:latin typeface="Aptos" panose="02110004020202020204"/>
              <a:ea typeface="+mn-ea"/>
              <a:cs typeface="+mn-cs"/>
            </a:rPr>
            <a:t>atu</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haree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mundu</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liu</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husi</a:t>
          </a:r>
          <a:r>
            <a:rPr lang="es-ES" sz="1800" b="1" kern="1200" dirty="0">
              <a:solidFill>
                <a:sysClr val="windowText" lastClr="000000">
                  <a:hueOff val="0"/>
                  <a:satOff val="0"/>
                  <a:lumOff val="0"/>
                  <a:alphaOff val="0"/>
                </a:sysClr>
              </a:solidFill>
              <a:latin typeface="Aptos" panose="02110004020202020204"/>
              <a:ea typeface="+mn-ea"/>
              <a:cs typeface="+mn-cs"/>
            </a:rPr>
            <a:t> lente </a:t>
          </a:r>
          <a:r>
            <a:rPr lang="es-ES" sz="1800" b="1" kern="1200" dirty="0" err="1">
              <a:solidFill>
                <a:sysClr val="windowText" lastClr="000000">
                  <a:hueOff val="0"/>
                  <a:satOff val="0"/>
                  <a:lumOff val="0"/>
                  <a:alphaOff val="0"/>
                </a:sysClr>
              </a:solidFill>
              <a:latin typeface="Aptos" panose="02110004020202020204"/>
              <a:ea typeface="+mn-ea"/>
              <a:cs typeface="+mn-cs"/>
            </a:rPr>
            <a:t>evanjellu</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nian</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hodi</a:t>
          </a:r>
          <a:r>
            <a:rPr lang="es-ES" sz="1800" b="1" kern="1200" dirty="0">
              <a:solidFill>
                <a:sysClr val="windowText" lastClr="000000">
                  <a:hueOff val="0"/>
                  <a:satOff val="0"/>
                  <a:lumOff val="0"/>
                  <a:alphaOff val="0"/>
                </a:sysClr>
              </a:solidFill>
              <a:latin typeface="Aptos" panose="02110004020202020204"/>
              <a:ea typeface="+mn-ea"/>
              <a:cs typeface="+mn-cs"/>
            </a:rPr>
            <a:t> evita </a:t>
          </a:r>
          <a:r>
            <a:rPr lang="es-ES" sz="1800" b="1" kern="1200" dirty="0" err="1">
              <a:solidFill>
                <a:sysClr val="windowText" lastClr="000000">
                  <a:hueOff val="0"/>
                  <a:satOff val="0"/>
                  <a:lumOff val="0"/>
                  <a:alphaOff val="0"/>
                </a:sysClr>
              </a:solidFill>
              <a:latin typeface="Aptos" panose="02110004020202020204"/>
              <a:ea typeface="+mn-ea"/>
              <a:cs typeface="+mn-cs"/>
            </a:rPr>
            <a:t>influensia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kultura</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ne'ebe</a:t>
          </a:r>
          <a:r>
            <a:rPr lang="es-ES" sz="1800" b="1" kern="1200" dirty="0">
              <a:solidFill>
                <a:sysClr val="windowText" lastClr="000000">
                  <a:hueOff val="0"/>
                  <a:satOff val="0"/>
                  <a:lumOff val="0"/>
                  <a:alphaOff val="0"/>
                </a:sysClr>
              </a:solidFill>
              <a:latin typeface="Aptos" panose="02110004020202020204"/>
              <a:ea typeface="+mn-ea"/>
              <a:cs typeface="+mn-cs"/>
            </a:rPr>
            <a:t> </a:t>
          </a:r>
          <a:r>
            <a:rPr lang="es-ES" sz="1800" b="1" kern="1200" dirty="0" err="1">
              <a:solidFill>
                <a:sysClr val="windowText" lastClr="000000">
                  <a:hueOff val="0"/>
                  <a:satOff val="0"/>
                  <a:lumOff val="0"/>
                  <a:alphaOff val="0"/>
                </a:sysClr>
              </a:solidFill>
              <a:latin typeface="Aptos" panose="02110004020202020204"/>
              <a:ea typeface="+mn-ea"/>
              <a:cs typeface="+mn-cs"/>
            </a:rPr>
            <a:t>haleu</a:t>
          </a:r>
          <a:r>
            <a:rPr lang="es-ES" sz="1800" b="1" kern="1200" dirty="0">
              <a:solidFill>
                <a:sysClr val="windowText" lastClr="000000">
                  <a:hueOff val="0"/>
                  <a:satOff val="0"/>
                  <a:lumOff val="0"/>
                  <a:alphaOff val="0"/>
                </a:sysClr>
              </a:solidFill>
              <a:latin typeface="Aptos" panose="02110004020202020204"/>
              <a:ea typeface="+mn-ea"/>
              <a:cs typeface="+mn-cs"/>
            </a:rPr>
            <a:t> sira.</a:t>
          </a:r>
          <a:endParaRPr lang="es-ES" sz="1800" kern="1200" dirty="0">
            <a:solidFill>
              <a:sysClr val="windowText" lastClr="000000">
                <a:hueOff val="0"/>
                <a:satOff val="0"/>
                <a:lumOff val="0"/>
                <a:alphaOff val="0"/>
              </a:sysClr>
            </a:solidFill>
            <a:latin typeface="Aptos" panose="02110004020202020204"/>
            <a:ea typeface="+mn-ea"/>
            <a:cs typeface="+mn-cs"/>
          </a:endParaRPr>
        </a:p>
      </dsp:txBody>
      <dsp:txXfrm>
        <a:off x="0" y="3620179"/>
        <a:ext cx="7980720" cy="1764000"/>
      </dsp:txXfrm>
    </dsp:sp>
    <dsp:sp modelId="{D60E5BAA-BA57-4680-A2E7-E8124F89EBA6}">
      <dsp:nvSpPr>
        <dsp:cNvPr id="0" name=""/>
        <dsp:cNvSpPr/>
      </dsp:nvSpPr>
      <dsp:spPr>
        <a:xfrm>
          <a:off x="399036" y="3384019"/>
          <a:ext cx="5586504" cy="472320"/>
        </a:xfrm>
        <a:prstGeom prst="roundRect">
          <a:avLst/>
        </a:prstGeom>
        <a:gradFill rotWithShape="0">
          <a:gsLst>
            <a:gs pos="0">
              <a:srgbClr val="FF66CC">
                <a:hueOff val="-11999996"/>
                <a:satOff val="0"/>
                <a:lumOff val="-30000"/>
                <a:alphaOff val="0"/>
                <a:satMod val="103000"/>
                <a:lumMod val="102000"/>
                <a:tint val="94000"/>
              </a:srgbClr>
            </a:gs>
            <a:gs pos="50000">
              <a:srgbClr val="FF66CC">
                <a:hueOff val="-11999996"/>
                <a:satOff val="0"/>
                <a:lumOff val="-30000"/>
                <a:alphaOff val="0"/>
                <a:satMod val="110000"/>
                <a:lumMod val="100000"/>
                <a:shade val="100000"/>
              </a:srgbClr>
            </a:gs>
            <a:gs pos="100000">
              <a:srgbClr val="FF66CC">
                <a:hueOff val="-11999996"/>
                <a:satOff val="0"/>
                <a:lumOff val="-3000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2 Korintu</a:t>
          </a:r>
        </a:p>
      </dsp:txBody>
      <dsp:txXfrm>
        <a:off x="422093" y="3407076"/>
        <a:ext cx="554039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0E6E046C-6FD0-A37A-E0DD-7CD25D28086B}"/>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992F8EED-B433-91F0-214B-979D43617A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a:extLst>
              <a:ext uri="{FF2B5EF4-FFF2-40B4-BE49-F238E27FC236}">
                <a16:creationId xmlns:a16="http://schemas.microsoft.com/office/drawing/2014/main" id="{FC679CE8-FEEA-149A-F955-782E4157F8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66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a:extLst>
            <a:ext uri="{FF2B5EF4-FFF2-40B4-BE49-F238E27FC236}">
              <a16:creationId xmlns:a16="http://schemas.microsoft.com/office/drawing/2014/main" id="{A9C4AE27-8AF2-549D-111B-A861F663C903}"/>
            </a:ext>
          </a:extLst>
        </p:cNvPr>
        <p:cNvGrpSpPr/>
        <p:nvPr/>
      </p:nvGrpSpPr>
      <p:grpSpPr>
        <a:xfrm>
          <a:off x="0" y="0"/>
          <a:ext cx="0" cy="0"/>
          <a:chOff x="0" y="0"/>
          <a:chExt cx="0" cy="0"/>
        </a:xfrm>
      </p:grpSpPr>
      <p:sp>
        <p:nvSpPr>
          <p:cNvPr id="204" name="Google Shape;204;p8:notes">
            <a:extLst>
              <a:ext uri="{FF2B5EF4-FFF2-40B4-BE49-F238E27FC236}">
                <a16:creationId xmlns:a16="http://schemas.microsoft.com/office/drawing/2014/main" id="{B4BF0AB3-4D93-BDA4-ACE2-B70FD0C7D6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8:notes">
            <a:extLst>
              <a:ext uri="{FF2B5EF4-FFF2-40B4-BE49-F238E27FC236}">
                <a16:creationId xmlns:a16="http://schemas.microsoft.com/office/drawing/2014/main" id="{9B8D6E29-72F4-871C-58E6-F5F17C9175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16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328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68219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15352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46162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31864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84616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50397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64282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225280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47246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fld id="{B321EDA4-66DE-4267-9A3D-CF229155BBA7}" type="datetimeFigureOut">
              <a:rPr lang="es-ES" smtClean="0"/>
              <a:t>03/07/2026</a:t>
            </a:fld>
            <a:endParaRPr lang="es-ES"/>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4665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21EDA4-66DE-4267-9A3D-CF229155BBA7}" type="datetimeFigureOut">
              <a:rPr lang="es-ES" smtClean="0"/>
              <a:t>03/07/2026</a:t>
            </a:fld>
            <a:endParaRPr lang="es-ES"/>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A140B5-6A8B-4929-B350-3E4A53FA89A2}" type="slidenum">
              <a:rPr lang="es-ES" smtClean="0"/>
              <a:t>‹Nº›</a:t>
            </a:fld>
            <a:endParaRPr lang="es-ES"/>
          </a:p>
        </p:txBody>
      </p:sp>
    </p:spTree>
    <p:extLst>
      <p:ext uri="{BB962C8B-B14F-4D97-AF65-F5344CB8AC3E}">
        <p14:creationId xmlns:p14="http://schemas.microsoft.com/office/powerpoint/2010/main" val="2091833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jp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image" Target="../media/image4.jp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26.jpg"/><Relationship Id="rId7" Type="http://schemas.openxmlformats.org/officeDocument/2006/relationships/image" Target="../media/image30.png"/><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diagramColors" Target="../diagrams/colors3.xml"/><Relationship Id="rId5" Type="http://schemas.openxmlformats.org/officeDocument/2006/relationships/image" Target="../media/image28.png"/><Relationship Id="rId10" Type="http://schemas.openxmlformats.org/officeDocument/2006/relationships/diagramQuickStyle" Target="../diagrams/quickStyle3.xml"/><Relationship Id="rId4" Type="http://schemas.openxmlformats.org/officeDocument/2006/relationships/image" Target="../media/image27.jpg"/><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5" name="Google Shape;85;p13"/>
          <p:cNvPicPr preferRelativeResize="0"/>
          <p:nvPr/>
        </p:nvPicPr>
        <p:blipFill rotWithShape="1">
          <a:blip r:embed="rId3">
            <a:alphaModFix/>
          </a:blip>
          <a:srcRect r="-1234"/>
          <a:stretch/>
        </p:blipFill>
        <p:spPr>
          <a:xfrm>
            <a:off x="-1" y="0"/>
            <a:ext cx="12372975" cy="6284871"/>
          </a:xfrm>
          <a:prstGeom prst="rect">
            <a:avLst/>
          </a:prstGeom>
          <a:noFill/>
          <a:ln>
            <a:noFill/>
          </a:ln>
        </p:spPr>
      </p:pic>
      <p:grpSp>
        <p:nvGrpSpPr>
          <p:cNvPr id="86" name="Google Shape;86;p13"/>
          <p:cNvGrpSpPr/>
          <p:nvPr/>
        </p:nvGrpSpPr>
        <p:grpSpPr>
          <a:xfrm>
            <a:off x="-305" y="5170274"/>
            <a:ext cx="12228128" cy="1828800"/>
            <a:chOff x="-305" y="2987478"/>
            <a:chExt cx="12188952" cy="1828800"/>
          </a:xfrm>
        </p:grpSpPr>
        <p:sp>
          <p:nvSpPr>
            <p:cNvPr id="87" name="Google Shape;87;p13"/>
            <p:cNvSpPr/>
            <p:nvPr/>
          </p:nvSpPr>
          <p:spPr>
            <a:xfrm>
              <a:off x="-305" y="2987478"/>
              <a:ext cx="12188952" cy="1099712"/>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3019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 name="Google Shape;88;p13"/>
            <p:cNvSpPr/>
            <p:nvPr/>
          </p:nvSpPr>
          <p:spPr>
            <a:xfrm>
              <a:off x="-305" y="3199381"/>
              <a:ext cx="12188952" cy="902694"/>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3019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 name="Google Shape;89;p13"/>
            <p:cNvSpPr/>
            <p:nvPr/>
          </p:nvSpPr>
          <p:spPr>
            <a:xfrm>
              <a:off x="-305" y="3501488"/>
              <a:ext cx="12188952" cy="641669"/>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3019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13"/>
            <p:cNvSpPr/>
            <p:nvPr/>
          </p:nvSpPr>
          <p:spPr>
            <a:xfrm>
              <a:off x="-305" y="3614750"/>
              <a:ext cx="12188952" cy="1201528"/>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91" name="Google Shape;91;p13"/>
          <p:cNvSpPr txBox="1"/>
          <p:nvPr/>
        </p:nvSpPr>
        <p:spPr>
          <a:xfrm>
            <a:off x="-5984" y="6084190"/>
            <a:ext cx="12228128" cy="830997"/>
          </a:xfrm>
          <a:prstGeom prst="rect">
            <a:avLst/>
          </a:prstGeom>
          <a:noFill/>
        </p:spPr>
        <p:txBody>
          <a:bodyPr wrap="square" rtlCol="0">
            <a:spAutoFit/>
            <a:scene3d>
              <a:camera prst="orthographicFront"/>
              <a:lightRig rig="threePt" dir="t"/>
            </a:scene3d>
            <a:sp3d extrusionH="57150">
              <a:bevelT w="38100" h="38100"/>
            </a:sp3d>
          </a:bodyPr>
          <a:lstStyle>
            <a:defPPr>
              <a:defRPr lang="es-ES"/>
            </a:defPPr>
            <a:lvl1pPr marL="0" algn="ctr" defTabSz="914400" eaLnBrk="1" latinLnBrk="0" hangingPunct="1">
              <a:defRPr sz="4800" b="1" kern="120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latin typeface="+mn-lt"/>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pt-BR" dirty="0"/>
              <a:t>PAULO </a:t>
            </a:r>
            <a:r>
              <a:rPr lang="pt-BR" dirty="0" err="1"/>
              <a:t>NIA</a:t>
            </a:r>
            <a:r>
              <a:rPr lang="pt-BR" dirty="0"/>
              <a:t> </a:t>
            </a:r>
            <a:r>
              <a:rPr lang="pt-BR" dirty="0" err="1"/>
              <a:t>MINISTERIO</a:t>
            </a:r>
            <a:r>
              <a:rPr lang="pt-BR" dirty="0"/>
              <a:t> </a:t>
            </a:r>
            <a:r>
              <a:rPr lang="pt-BR" dirty="0" err="1"/>
              <a:t>IHA</a:t>
            </a:r>
            <a:r>
              <a:rPr lang="pt-BR" dirty="0"/>
              <a:t> </a:t>
            </a:r>
            <a:r>
              <a:rPr lang="pt-BR" dirty="0" err="1"/>
              <a:t>KORINTU</a:t>
            </a:r>
            <a:endParaRPr dirty="0"/>
          </a:p>
        </p:txBody>
      </p:sp>
      <p:sp>
        <p:nvSpPr>
          <p:cNvPr id="92" name="Google Shape;92;p13"/>
          <p:cNvSpPr txBox="1"/>
          <p:nvPr/>
        </p:nvSpPr>
        <p:spPr>
          <a:xfrm>
            <a:off x="0" y="0"/>
            <a:ext cx="4151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600" b="1">
                <a:solidFill>
                  <a:srgbClr val="4F5F6E"/>
                </a:solidFill>
                <a:latin typeface="Arial"/>
                <a:ea typeface="Arial"/>
                <a:cs typeface="Arial"/>
                <a:sym typeface="Arial"/>
              </a:rPr>
              <a:t>Li</a:t>
            </a:r>
            <a:r>
              <a:rPr lang="pt-BR" sz="1600" b="1">
                <a:solidFill>
                  <a:srgbClr val="4F5F6E"/>
                </a:solidFill>
              </a:rPr>
              <a:t>saun</a:t>
            </a:r>
            <a:r>
              <a:rPr lang="pt-BR" sz="1600" b="1">
                <a:solidFill>
                  <a:srgbClr val="4F5F6E"/>
                </a:solidFill>
                <a:latin typeface="Arial"/>
                <a:ea typeface="Arial"/>
                <a:cs typeface="Arial"/>
                <a:sym typeface="Arial"/>
              </a:rPr>
              <a:t> </a:t>
            </a:r>
            <a:r>
              <a:rPr lang="pt-BR" sz="1600" b="1">
                <a:solidFill>
                  <a:srgbClr val="4F5F6E"/>
                </a:solidFill>
              </a:rPr>
              <a:t>1</a:t>
            </a:r>
            <a:r>
              <a:rPr lang="pt-BR" sz="1600" b="1">
                <a:solidFill>
                  <a:srgbClr val="4F5F6E"/>
                </a:solidFill>
                <a:latin typeface="Arial"/>
                <a:ea typeface="Arial"/>
                <a:cs typeface="Arial"/>
                <a:sym typeface="Arial"/>
              </a:rPr>
              <a:t> </a:t>
            </a:r>
            <a:r>
              <a:rPr lang="pt-BR" sz="1600" b="1">
                <a:solidFill>
                  <a:srgbClr val="4F5F6E"/>
                </a:solidFill>
              </a:rPr>
              <a:t>ba</a:t>
            </a:r>
            <a:r>
              <a:rPr lang="pt-BR" sz="1600" b="1">
                <a:solidFill>
                  <a:srgbClr val="4F5F6E"/>
                </a:solidFill>
                <a:latin typeface="Arial"/>
                <a:ea typeface="Arial"/>
                <a:cs typeface="Arial"/>
                <a:sym typeface="Arial"/>
              </a:rPr>
              <a:t> 4 ju</a:t>
            </a:r>
            <a:r>
              <a:rPr lang="pt-BR" sz="1600" b="1">
                <a:solidFill>
                  <a:srgbClr val="4F5F6E"/>
                </a:solidFill>
              </a:rPr>
              <a:t>ilu</a:t>
            </a:r>
            <a:r>
              <a:rPr lang="pt-BR" sz="1600" b="1">
                <a:solidFill>
                  <a:srgbClr val="4F5F6E"/>
                </a:solidFill>
                <a:latin typeface="Arial"/>
                <a:ea typeface="Arial"/>
                <a:cs typeface="Arial"/>
                <a:sym typeface="Arial"/>
              </a:rPr>
              <a:t> 2026</a:t>
            </a:r>
            <a:endParaRPr sz="1600" b="1">
              <a:solidFill>
                <a:srgbClr val="4F5F6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4"/>
          <p:cNvSpPr txBox="1"/>
          <p:nvPr/>
        </p:nvSpPr>
        <p:spPr>
          <a:xfrm>
            <a:off x="48126" y="132159"/>
            <a:ext cx="2771700" cy="5940088"/>
          </a:xfrm>
          <a:prstGeom prst="rect">
            <a:avLst/>
          </a:prstGeom>
          <a:noFill/>
        </p:spPr>
        <p:txBody>
          <a:bodyPr wrap="square">
            <a:spAutoFit/>
          </a:bodyPr>
          <a:lstStyle>
            <a:defPPr>
              <a:defRPr lang="es-ES"/>
            </a:defPPr>
            <a:lvl1pPr marL="0" indent="0" algn="ctr" defTabSz="914400" eaLnBrk="1" fontAlgn="auto" latinLnBrk="0" hangingPunct="1">
              <a:buClrTx/>
              <a:buSzTx/>
              <a:buFontTx/>
              <a:buNone/>
              <a:tabLst/>
              <a:defRPr kumimoji="0" sz="2400" b="1" kern="1200" spc="0" normalizeH="0" baseline="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pt-BR" dirty="0">
                <a:sym typeface="Comic Sans MS"/>
              </a:rPr>
              <a:t>“Depois </a:t>
            </a:r>
            <a:r>
              <a:rPr lang="pt-BR" dirty="0" err="1">
                <a:sym typeface="Comic Sans MS"/>
              </a:rPr>
              <a:t>Nai</a:t>
            </a:r>
            <a:r>
              <a:rPr lang="pt-BR" dirty="0">
                <a:sym typeface="Comic Sans MS"/>
              </a:rPr>
              <a:t> </a:t>
            </a:r>
            <a:r>
              <a:rPr lang="pt-BR" dirty="0" err="1">
                <a:sym typeface="Comic Sans MS"/>
              </a:rPr>
              <a:t>koalia</a:t>
            </a:r>
            <a:r>
              <a:rPr lang="pt-BR" dirty="0">
                <a:sym typeface="Comic Sans MS"/>
              </a:rPr>
              <a:t> </a:t>
            </a:r>
            <a:r>
              <a:rPr lang="pt-BR" dirty="0" err="1">
                <a:sym typeface="Comic Sans MS"/>
              </a:rPr>
              <a:t>ba</a:t>
            </a:r>
            <a:r>
              <a:rPr lang="pt-BR" dirty="0">
                <a:sym typeface="Comic Sans MS"/>
              </a:rPr>
              <a:t> Paulo </a:t>
            </a:r>
            <a:r>
              <a:rPr lang="pt-BR" dirty="0" err="1">
                <a:sym typeface="Comic Sans MS"/>
              </a:rPr>
              <a:t>liu</a:t>
            </a:r>
            <a:r>
              <a:rPr lang="pt-BR" dirty="0">
                <a:sym typeface="Comic Sans MS"/>
              </a:rPr>
              <a:t> </a:t>
            </a:r>
            <a:r>
              <a:rPr lang="pt-BR" dirty="0" err="1">
                <a:sym typeface="Comic Sans MS"/>
              </a:rPr>
              <a:t>husi</a:t>
            </a:r>
            <a:r>
              <a:rPr lang="pt-BR" dirty="0">
                <a:sym typeface="Comic Sans MS"/>
              </a:rPr>
              <a:t> </a:t>
            </a:r>
            <a:r>
              <a:rPr lang="pt-BR" dirty="0" err="1">
                <a:sym typeface="Comic Sans MS"/>
              </a:rPr>
              <a:t>vizaun</a:t>
            </a:r>
            <a:r>
              <a:rPr lang="pt-BR" dirty="0">
                <a:sym typeface="Comic Sans MS"/>
              </a:rPr>
              <a:t> ida </a:t>
            </a:r>
            <a:r>
              <a:rPr lang="pt-BR" dirty="0" err="1">
                <a:sym typeface="Comic Sans MS"/>
              </a:rPr>
              <a:t>iha</a:t>
            </a:r>
            <a:r>
              <a:rPr lang="pt-BR" dirty="0">
                <a:sym typeface="Comic Sans MS"/>
              </a:rPr>
              <a:t> </a:t>
            </a:r>
            <a:r>
              <a:rPr lang="pt-BR" dirty="0" err="1">
                <a:sym typeface="Comic Sans MS"/>
              </a:rPr>
              <a:t>kalan</a:t>
            </a:r>
            <a:r>
              <a:rPr lang="pt-BR" dirty="0">
                <a:sym typeface="Comic Sans MS"/>
              </a:rPr>
              <a:t>. </a:t>
            </a:r>
            <a:r>
              <a:rPr lang="pt-BR" dirty="0" err="1">
                <a:sym typeface="Comic Sans MS"/>
              </a:rPr>
              <a:t>Nia</a:t>
            </a:r>
            <a:r>
              <a:rPr lang="pt-BR" dirty="0">
                <a:sym typeface="Comic Sans MS"/>
              </a:rPr>
              <a:t> </a:t>
            </a:r>
            <a:r>
              <a:rPr lang="pt-BR" dirty="0" err="1">
                <a:sym typeface="Comic Sans MS"/>
              </a:rPr>
              <a:t>dehan</a:t>
            </a:r>
            <a:r>
              <a:rPr lang="pt-BR" dirty="0">
                <a:sym typeface="Comic Sans MS"/>
              </a:rPr>
              <a:t>, “</a:t>
            </a:r>
            <a:r>
              <a:rPr lang="pt-BR" dirty="0" err="1">
                <a:sym typeface="Comic Sans MS"/>
              </a:rPr>
              <a:t>Keta</a:t>
            </a:r>
            <a:r>
              <a:rPr lang="pt-BR" dirty="0">
                <a:sym typeface="Comic Sans MS"/>
              </a:rPr>
              <a:t> </a:t>
            </a:r>
            <a:r>
              <a:rPr lang="pt-BR" dirty="0" err="1">
                <a:sym typeface="Comic Sans MS"/>
              </a:rPr>
              <a:t>tauk</a:t>
            </a:r>
            <a:r>
              <a:rPr lang="pt-BR" dirty="0">
                <a:sym typeface="Comic Sans MS"/>
              </a:rPr>
              <a:t>, </a:t>
            </a:r>
            <a:r>
              <a:rPr lang="pt-BR" dirty="0" err="1">
                <a:sym typeface="Comic Sans MS"/>
              </a:rPr>
              <a:t>maibe</a:t>
            </a:r>
            <a:r>
              <a:rPr lang="pt-BR" dirty="0">
                <a:sym typeface="Comic Sans MS"/>
              </a:rPr>
              <a:t> </a:t>
            </a:r>
            <a:r>
              <a:rPr lang="pt-BR" dirty="0" err="1">
                <a:sym typeface="Comic Sans MS"/>
              </a:rPr>
              <a:t>koalia</a:t>
            </a:r>
            <a:r>
              <a:rPr lang="pt-BR" dirty="0">
                <a:sym typeface="Comic Sans MS"/>
              </a:rPr>
              <a:t> </a:t>
            </a:r>
            <a:r>
              <a:rPr lang="pt-BR" dirty="0" err="1">
                <a:sym typeface="Comic Sans MS"/>
              </a:rPr>
              <a:t>ba</a:t>
            </a:r>
            <a:r>
              <a:rPr lang="pt-BR" dirty="0">
                <a:sym typeface="Comic Sans MS"/>
              </a:rPr>
              <a:t> no </a:t>
            </a:r>
            <a:r>
              <a:rPr lang="pt-BR" dirty="0" err="1">
                <a:sym typeface="Comic Sans MS"/>
              </a:rPr>
              <a:t>keta</a:t>
            </a:r>
            <a:r>
              <a:rPr lang="pt-BR" dirty="0">
                <a:sym typeface="Comic Sans MS"/>
              </a:rPr>
              <a:t> </a:t>
            </a:r>
            <a:r>
              <a:rPr lang="pt-BR" dirty="0" err="1">
                <a:sym typeface="Comic Sans MS"/>
              </a:rPr>
              <a:t>nonok</a:t>
            </a:r>
            <a:r>
              <a:rPr lang="pt-BR" dirty="0">
                <a:sym typeface="Comic Sans MS"/>
              </a:rPr>
              <a:t>. Tamba </a:t>
            </a:r>
            <a:r>
              <a:rPr lang="pt-BR" dirty="0" err="1">
                <a:sym typeface="Comic Sans MS"/>
              </a:rPr>
              <a:t>Hau</a:t>
            </a:r>
            <a:r>
              <a:rPr lang="pt-BR" dirty="0">
                <a:sym typeface="Comic Sans MS"/>
              </a:rPr>
              <a:t> </a:t>
            </a:r>
            <a:r>
              <a:rPr lang="pt-BR" dirty="0" err="1">
                <a:sym typeface="Comic Sans MS"/>
              </a:rPr>
              <a:t>hamutuk</a:t>
            </a:r>
            <a:r>
              <a:rPr lang="pt-BR" dirty="0">
                <a:sym typeface="Comic Sans MS"/>
              </a:rPr>
              <a:t> </a:t>
            </a:r>
            <a:r>
              <a:rPr lang="pt-BR" dirty="0" err="1">
                <a:sym typeface="Comic Sans MS"/>
              </a:rPr>
              <a:t>ho</a:t>
            </a:r>
            <a:r>
              <a:rPr lang="pt-BR" dirty="0">
                <a:sym typeface="Comic Sans MS"/>
              </a:rPr>
              <a:t> o, no </a:t>
            </a:r>
            <a:r>
              <a:rPr lang="pt-BR" dirty="0" err="1">
                <a:sym typeface="Comic Sans MS"/>
              </a:rPr>
              <a:t>laiha</a:t>
            </a:r>
            <a:r>
              <a:rPr lang="pt-BR" dirty="0">
                <a:sym typeface="Comic Sans MS"/>
              </a:rPr>
              <a:t> ema ida  </a:t>
            </a:r>
            <a:r>
              <a:rPr lang="pt-BR" dirty="0" err="1">
                <a:sym typeface="Comic Sans MS"/>
              </a:rPr>
              <a:t>ne’ebe</a:t>
            </a:r>
            <a:r>
              <a:rPr lang="pt-BR" dirty="0">
                <a:sym typeface="Comic Sans MS"/>
              </a:rPr>
              <a:t> </a:t>
            </a:r>
            <a:r>
              <a:rPr lang="pt-BR" dirty="0" err="1">
                <a:sym typeface="Comic Sans MS"/>
              </a:rPr>
              <a:t>ataka</a:t>
            </a:r>
            <a:r>
              <a:rPr lang="pt-BR" dirty="0">
                <a:sym typeface="Comic Sans MS"/>
              </a:rPr>
              <a:t> o </a:t>
            </a:r>
            <a:r>
              <a:rPr lang="pt-BR" dirty="0" err="1">
                <a:sym typeface="Comic Sans MS"/>
              </a:rPr>
              <a:t>hodi</a:t>
            </a:r>
            <a:r>
              <a:rPr lang="pt-BR" dirty="0">
                <a:sym typeface="Comic Sans MS"/>
              </a:rPr>
              <a:t> halo </a:t>
            </a:r>
            <a:r>
              <a:rPr lang="pt-BR" dirty="0" err="1">
                <a:sym typeface="Comic Sans MS"/>
              </a:rPr>
              <a:t>aat</a:t>
            </a:r>
            <a:r>
              <a:rPr lang="pt-BR" dirty="0">
                <a:sym typeface="Comic Sans MS"/>
              </a:rPr>
              <a:t> </a:t>
            </a:r>
            <a:r>
              <a:rPr lang="pt-BR" dirty="0" err="1">
                <a:sym typeface="Comic Sans MS"/>
              </a:rPr>
              <a:t>ba</a:t>
            </a:r>
            <a:r>
              <a:rPr lang="pt-BR" dirty="0">
                <a:sym typeface="Comic Sans MS"/>
              </a:rPr>
              <a:t> o. Tamba </a:t>
            </a:r>
            <a:r>
              <a:rPr lang="pt-BR" dirty="0" err="1">
                <a:sym typeface="Comic Sans MS"/>
              </a:rPr>
              <a:t>Hau</a:t>
            </a:r>
            <a:r>
              <a:rPr lang="pt-BR" dirty="0">
                <a:sym typeface="Comic Sans MS"/>
              </a:rPr>
              <a:t> </a:t>
            </a:r>
            <a:r>
              <a:rPr lang="pt-BR" dirty="0" err="1">
                <a:sym typeface="Comic Sans MS"/>
              </a:rPr>
              <a:t>iha</a:t>
            </a:r>
            <a:r>
              <a:rPr lang="pt-BR" dirty="0">
                <a:sym typeface="Comic Sans MS"/>
              </a:rPr>
              <a:t> ema </a:t>
            </a:r>
            <a:r>
              <a:rPr lang="pt-BR" dirty="0" err="1">
                <a:sym typeface="Comic Sans MS"/>
              </a:rPr>
              <a:t>barak</a:t>
            </a:r>
            <a:r>
              <a:rPr lang="pt-BR" dirty="0">
                <a:sym typeface="Comic Sans MS"/>
              </a:rPr>
              <a:t> </a:t>
            </a:r>
            <a:r>
              <a:rPr lang="pt-BR" dirty="0" err="1">
                <a:sym typeface="Comic Sans MS"/>
              </a:rPr>
              <a:t>iha</a:t>
            </a:r>
            <a:r>
              <a:rPr lang="pt-BR" dirty="0">
                <a:sym typeface="Comic Sans MS"/>
              </a:rPr>
              <a:t> </a:t>
            </a:r>
            <a:r>
              <a:rPr lang="pt-BR" dirty="0" err="1">
                <a:sym typeface="Comic Sans MS"/>
              </a:rPr>
              <a:t>sidade</a:t>
            </a:r>
            <a:r>
              <a:rPr lang="pt-BR" dirty="0">
                <a:sym typeface="Comic Sans MS"/>
              </a:rPr>
              <a:t> </a:t>
            </a:r>
            <a:r>
              <a:rPr lang="pt-BR" dirty="0" err="1">
                <a:sym typeface="Comic Sans MS"/>
              </a:rPr>
              <a:t>ne’e</a:t>
            </a:r>
            <a:r>
              <a:rPr lang="pt-BR" dirty="0">
                <a:sym typeface="Comic Sans MS"/>
              </a:rPr>
              <a:t>."</a:t>
            </a:r>
            <a:br>
              <a:rPr lang="pt-BR" dirty="0">
                <a:sym typeface="Comic Sans MS"/>
              </a:rPr>
            </a:br>
            <a:r>
              <a:rPr lang="pt-BR" sz="1800" dirty="0">
                <a:sym typeface="Comic Sans MS"/>
              </a:rPr>
              <a:t>(</a:t>
            </a:r>
            <a:r>
              <a:rPr lang="pt-BR" sz="1800" dirty="0" err="1">
                <a:sym typeface="Comic Sans MS"/>
              </a:rPr>
              <a:t>Apostlu</a:t>
            </a:r>
            <a:r>
              <a:rPr lang="pt-BR" sz="1800" dirty="0">
                <a:sym typeface="Comic Sans MS"/>
              </a:rPr>
              <a:t> 18:9-10)</a:t>
            </a:r>
            <a:endParaRPr dirty="0">
              <a:sym typeface="Comic Sans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5EDEDC31-C879-C098-6DA8-38F92E52B4D4}"/>
            </a:ext>
          </a:extLst>
        </p:cNvPr>
        <p:cNvGrpSpPr/>
        <p:nvPr/>
      </p:nvGrpSpPr>
      <p:grpSpPr>
        <a:xfrm>
          <a:off x="0" y="0"/>
          <a:ext cx="0" cy="0"/>
          <a:chOff x="0" y="0"/>
          <a:chExt cx="0" cy="0"/>
        </a:xfrm>
      </p:grpSpPr>
      <p:sp>
        <p:nvSpPr>
          <p:cNvPr id="102" name="Google Shape;102;p15">
            <a:extLst>
              <a:ext uri="{FF2B5EF4-FFF2-40B4-BE49-F238E27FC236}">
                <a16:creationId xmlns:a16="http://schemas.microsoft.com/office/drawing/2014/main" id="{82AD2A92-E96B-7B75-BF1F-DFEF3736CEAD}"/>
              </a:ext>
            </a:extLst>
          </p:cNvPr>
          <p:cNvSpPr>
            <a:spLocks noGrp="1" noRot="1" noMove="1" noResize="1" noEditPoints="1" noAdjustHandles="1" noChangeArrowheads="1" noChangeShapeType="1"/>
          </p:cNvSpPr>
          <p:nvPr/>
        </p:nvSpPr>
        <p:spPr>
          <a:xfrm>
            <a:off x="0" y="3352800"/>
            <a:ext cx="12192000" cy="35052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5">
            <a:extLst>
              <a:ext uri="{FF2B5EF4-FFF2-40B4-BE49-F238E27FC236}">
                <a16:creationId xmlns:a16="http://schemas.microsoft.com/office/drawing/2014/main" id="{8A1E55CA-A60B-13D8-96E6-2980CF704621}"/>
              </a:ext>
            </a:extLst>
          </p:cNvPr>
          <p:cNvSpPr>
            <a:spLocks noGrp="1" noRot="1" noMove="1" noResize="1" noEditPoints="1" noAdjustHandles="1" noChangeArrowheads="1" noChangeShapeType="1"/>
          </p:cNvSpPr>
          <p:nvPr/>
        </p:nvSpPr>
        <p:spPr>
          <a:xfrm>
            <a:off x="0" y="11097"/>
            <a:ext cx="12192000" cy="3352800"/>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15">
            <a:extLst>
              <a:ext uri="{FF2B5EF4-FFF2-40B4-BE49-F238E27FC236}">
                <a16:creationId xmlns:a16="http://schemas.microsoft.com/office/drawing/2014/main" id="{4630687E-EF2B-34DE-BF7F-0C9D3DA0220A}"/>
              </a:ext>
            </a:extLst>
          </p:cNvPr>
          <p:cNvSpPr txBox="1"/>
          <p:nvPr/>
        </p:nvSpPr>
        <p:spPr>
          <a:xfrm>
            <a:off x="266700" y="190500"/>
            <a:ext cx="71724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900" b="1">
                <a:solidFill>
                  <a:schemeClr val="dk1"/>
                </a:solidFill>
              </a:rPr>
              <a:t>Hafoin surat ba sarani sira iha Roma, surat ba sarani sira iha Korintu mak sai karta ne’ebe naruk liu ne’ebe Paulo hakerek.</a:t>
            </a:r>
            <a:endParaRPr sz="1900" b="1">
              <a:solidFill>
                <a:schemeClr val="dk1"/>
              </a:solidFill>
              <a:latin typeface="Arial"/>
              <a:ea typeface="Arial"/>
              <a:cs typeface="Arial"/>
              <a:sym typeface="Arial"/>
            </a:endParaRPr>
          </a:p>
        </p:txBody>
      </p:sp>
      <p:pic>
        <p:nvPicPr>
          <p:cNvPr id="124" name="Google Shape;124;p15">
            <a:extLst>
              <a:ext uri="{FF2B5EF4-FFF2-40B4-BE49-F238E27FC236}">
                <a16:creationId xmlns:a16="http://schemas.microsoft.com/office/drawing/2014/main" id="{1B097F91-9D06-802D-8D36-5083BAB10A11}"/>
              </a:ext>
            </a:extLst>
          </p:cNvPr>
          <p:cNvPicPr preferRelativeResize="0"/>
          <p:nvPr/>
        </p:nvPicPr>
        <p:blipFill rotWithShape="1">
          <a:blip r:embed="rId5"/>
          <a:src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5" name="Google Shape;125;p15">
            <a:extLst>
              <a:ext uri="{FF2B5EF4-FFF2-40B4-BE49-F238E27FC236}">
                <a16:creationId xmlns:a16="http://schemas.microsoft.com/office/drawing/2014/main" id="{6F0F6C75-8FC2-437D-2FB3-76408A4BEE37}"/>
              </a:ext>
            </a:extLst>
          </p:cNvPr>
          <p:cNvPicPr preferRelativeResize="0"/>
          <p:nvPr/>
        </p:nvPicPr>
        <p:blipFill rotWithShape="1">
          <a:blip r:embed="rId6"/>
          <a:srcRect r="-11"/>
          <a:stretch/>
        </p:blipFill>
        <p:spPr>
          <a:xfrm>
            <a:off x="200026" y="3505200"/>
            <a:ext cx="5176736" cy="3162300"/>
          </a:xfrm>
          <a:prstGeom prst="rect">
            <a:avLst/>
          </a:prstGeom>
          <a:effectLst>
            <a:innerShdw blurRad="114300">
              <a:prstClr val="black"/>
            </a:innerShdw>
          </a:effectLst>
        </p:spPr>
      </p:pic>
      <p:sp>
        <p:nvSpPr>
          <p:cNvPr id="126" name="Google Shape;126;p15">
            <a:extLst>
              <a:ext uri="{FF2B5EF4-FFF2-40B4-BE49-F238E27FC236}">
                <a16:creationId xmlns:a16="http://schemas.microsoft.com/office/drawing/2014/main" id="{6D86939A-9C9A-66CE-5D48-807E05E17E57}"/>
              </a:ext>
            </a:extLst>
          </p:cNvPr>
          <p:cNvSpPr txBox="1"/>
          <p:nvPr/>
        </p:nvSpPr>
        <p:spPr>
          <a:xfrm>
            <a:off x="266700" y="2472766"/>
            <a:ext cx="71724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900" b="1"/>
              <a:t>Atu komprende didiak mensajen hirak ne’e, uluk liu ita presiza hatene kontestu iha neʼebe mensajen neʼe hakerek.</a:t>
            </a:r>
            <a:endParaRPr sz="1900" b="1" i="0" u="none" strike="noStrike" cap="none">
              <a:solidFill>
                <a:srgbClr val="000000"/>
              </a:solidFill>
              <a:latin typeface="Arial"/>
              <a:ea typeface="Arial"/>
              <a:cs typeface="Arial"/>
              <a:sym typeface="Arial"/>
            </a:endParaRPr>
          </a:p>
        </p:txBody>
      </p:sp>
      <p:sp>
        <p:nvSpPr>
          <p:cNvPr id="127" name="Google Shape;127;p15">
            <a:extLst>
              <a:ext uri="{FF2B5EF4-FFF2-40B4-BE49-F238E27FC236}">
                <a16:creationId xmlns:a16="http://schemas.microsoft.com/office/drawing/2014/main" id="{8998FCBF-AAEE-BB4C-D45A-CF73DD318E41}"/>
              </a:ext>
            </a:extLst>
          </p:cNvPr>
          <p:cNvSpPr txBox="1"/>
          <p:nvPr/>
        </p:nvSpPr>
        <p:spPr>
          <a:xfrm>
            <a:off x="266699" y="1098134"/>
            <a:ext cx="7172400" cy="1262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900" b="1"/>
              <a:t>Karta ne’ebe to’o agora sei iha ne’e, Paulo hakerek deit iha semana balun nia laran. Iha karta ne’e, ita bele hetan konsellu pratiku atu revolve situasaun kompleksu  sira ne'ebe mosu husi disputa entre maun alin sira.</a:t>
            </a:r>
            <a:endParaRPr sz="1900" b="1" i="0" u="none" strike="noStrike" cap="none">
              <a:solidFill>
                <a:srgbClr val="000000"/>
              </a:solidFill>
              <a:latin typeface="Arial"/>
              <a:ea typeface="Arial"/>
              <a:cs typeface="Arial"/>
              <a:sym typeface="Arial"/>
            </a:endParaRPr>
          </a:p>
        </p:txBody>
      </p:sp>
      <p:graphicFrame>
        <p:nvGraphicFramePr>
          <p:cNvPr id="2" name="Diagrama 1">
            <a:extLst>
              <a:ext uri="{FF2B5EF4-FFF2-40B4-BE49-F238E27FC236}">
                <a16:creationId xmlns:a16="http://schemas.microsoft.com/office/drawing/2014/main" id="{F1381701-B632-4472-8DFB-AA2B25AF0CFB}"/>
              </a:ext>
            </a:extLst>
          </p:cNvPr>
          <p:cNvGraphicFramePr/>
          <p:nvPr>
            <p:extLst>
              <p:ext uri="{D42A27DB-BD31-4B8C-83A1-F6EECF244321}">
                <p14:modId xmlns:p14="http://schemas.microsoft.com/office/powerpoint/2010/main" val="328582717"/>
              </p:ext>
            </p:extLst>
          </p:nvPr>
        </p:nvGraphicFramePr>
        <p:xfrm>
          <a:off x="5781675" y="3505200"/>
          <a:ext cx="6210299" cy="3162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8358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800"/>
                                        <p:tgtEl>
                                          <p:spTgt spid="12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500"/>
                                        <p:tgtEl>
                                          <p:spTgt spid="1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500"/>
                                        <p:tgtEl>
                                          <p:spTgt spid="1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fade">
                                      <p:cBhvr>
                                        <p:cTn id="21" dur="500"/>
                                        <p:tgtEl>
                                          <p:spTgt spid="12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fade">
                                      <p:cBhvr>
                                        <p:cTn id="25" dur="500"/>
                                        <p:tgtEl>
                                          <p:spTgt spid="126"/>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0" dur="1000"/>
                                        <p:tgtEl>
                                          <p:spTgt spid="2">
                                            <p:graphicEl>
                                              <a:dgm id="{560ECC3F-D595-4EE6-A7AE-4050B537BF00}"/>
                                            </p:graphicEl>
                                          </p:spTgt>
                                        </p:tgtEl>
                                      </p:cBhvr>
                                    </p:animEffect>
                                    <p:anim calcmode="lin" valueType="num">
                                      <p:cBhvr>
                                        <p:cTn id="31"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2"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37" dur="1000"/>
                                        <p:tgtEl>
                                          <p:spTgt spid="2">
                                            <p:graphicEl>
                                              <a:dgm id="{24C2F7A0-3B9B-4550-9C1B-0762B8A40C19}"/>
                                            </p:graphicEl>
                                          </p:spTgt>
                                        </p:tgtEl>
                                      </p:cBhvr>
                                    </p:animEffect>
                                    <p:anim calcmode="lin" valueType="num">
                                      <p:cBhvr>
                                        <p:cTn id="38"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39"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2" dur="1000"/>
                                        <p:tgtEl>
                                          <p:spTgt spid="2">
                                            <p:graphicEl>
                                              <a:dgm id="{FAC792D5-4117-4527-BFFA-AD1E2C12CB7B}"/>
                                            </p:graphicEl>
                                          </p:spTgt>
                                        </p:tgtEl>
                                      </p:cBhvr>
                                    </p:animEffect>
                                    <p:anim calcmode="lin" valueType="num">
                                      <p:cBhvr>
                                        <p:cTn id="43"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49" dur="1000"/>
                                        <p:tgtEl>
                                          <p:spTgt spid="2">
                                            <p:graphicEl>
                                              <a:dgm id="{2D28A9E1-DAB2-4C81-AD5A-FAD7260FFD58}"/>
                                            </p:graphicEl>
                                          </p:spTgt>
                                        </p:tgtEl>
                                      </p:cBhvr>
                                    </p:animEffect>
                                    <p:anim calcmode="lin" valueType="num">
                                      <p:cBhvr>
                                        <p:cTn id="50"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4" dur="1000"/>
                                        <p:tgtEl>
                                          <p:spTgt spid="2">
                                            <p:graphicEl>
                                              <a:dgm id="{A4769B0C-11C2-47B7-A6A7-52579446E8B9}"/>
                                            </p:graphicEl>
                                          </p:spTgt>
                                        </p:tgtEl>
                                      </p:cBhvr>
                                    </p:animEffect>
                                    <p:anim calcmode="lin" valueType="num">
                                      <p:cBhvr>
                                        <p:cTn id="55"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1" dur="1000"/>
                                        <p:tgtEl>
                                          <p:spTgt spid="2">
                                            <p:graphicEl>
                                              <a:dgm id="{FF3B14A5-C43A-4CBC-A2D0-4A8A0D2D65DA}"/>
                                            </p:graphicEl>
                                          </p:spTgt>
                                        </p:tgtEl>
                                      </p:cBhvr>
                                    </p:animEffect>
                                    <p:anim calcmode="lin" valueType="num">
                                      <p:cBhvr>
                                        <p:cTn id="62"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3"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66" dur="1000"/>
                                        <p:tgtEl>
                                          <p:spTgt spid="2">
                                            <p:graphicEl>
                                              <a:dgm id="{D16E78D5-F212-49D8-9C32-18EA073A8EB6}"/>
                                            </p:graphicEl>
                                          </p:spTgt>
                                        </p:tgtEl>
                                      </p:cBhvr>
                                    </p:animEffect>
                                    <p:anim calcmode="lin" valueType="num">
                                      <p:cBhvr>
                                        <p:cTn id="67"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3" dur="1000"/>
                                        <p:tgtEl>
                                          <p:spTgt spid="2">
                                            <p:graphicEl>
                                              <a:dgm id="{40526A09-FFBA-45E1-9BE0-EC2AACD7D231}"/>
                                            </p:graphicEl>
                                          </p:spTgt>
                                        </p:tgtEl>
                                      </p:cBhvr>
                                    </p:animEffect>
                                    <p:anim calcmode="lin" valueType="num">
                                      <p:cBhvr>
                                        <p:cTn id="74"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75"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78" dur="1000"/>
                                        <p:tgtEl>
                                          <p:spTgt spid="2">
                                            <p:graphicEl>
                                              <a:dgm id="{C105352C-7085-4BFD-B463-B0F860E365EA}"/>
                                            </p:graphicEl>
                                          </p:spTgt>
                                        </p:tgtEl>
                                      </p:cBhvr>
                                    </p:animEffect>
                                    <p:anim calcmode="lin" valueType="num">
                                      <p:cBhvr>
                                        <p:cTn id="79"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3657600" y="-95250"/>
            <a:ext cx="8534399" cy="769441"/>
          </a:xfrm>
          <a:prstGeom prst="rect">
            <a:avLst/>
          </a:prstGeom>
          <a:noFill/>
        </p:spPr>
        <p:txBody>
          <a:bodyPr wrap="square">
            <a:spAutoFit/>
            <a:scene3d>
              <a:camera prst="orthographicFront"/>
              <a:lightRig rig="threePt" dir="t"/>
            </a:scene3d>
            <a:sp3d extrusionH="57150">
              <a:bevelT h="25400" prst="softRound"/>
            </a:sp3d>
          </a:bodyPr>
          <a:lstStyle/>
          <a:p>
            <a:pPr lvl="0" algn="ctr">
              <a:buClrTx/>
            </a:pPr>
            <a:r>
              <a:rPr lang="es-ES" sz="4400" b="1" kern="1200" spc="30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latin typeface="Aptos" panose="02110004020202020204"/>
                <a:ea typeface="+mn-ea"/>
                <a:cs typeface="+mn-cs"/>
              </a:rPr>
              <a:t>PAULO NIA </a:t>
            </a:r>
            <a:r>
              <a:rPr lang="es-ES" sz="4400" b="1" kern="1200" spc="300" dirty="0" err="1">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latin typeface="Aptos" panose="02110004020202020204"/>
                <a:ea typeface="+mn-ea"/>
                <a:cs typeface="+mn-cs"/>
              </a:rPr>
              <a:t>SAMADA</a:t>
            </a:r>
            <a:endParaRPr lang="es-ES" sz="4400" b="1" kern="1200" spc="30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latin typeface="Aptos" panose="02110004020202020204"/>
              <a:ea typeface="+mn-ea"/>
              <a:cs typeface="+mn-cs"/>
            </a:endParaRPr>
          </a:p>
        </p:txBody>
      </p:sp>
      <p:sp>
        <p:nvSpPr>
          <p:cNvPr id="5" name="CuadroTexto 4">
            <a:extLst>
              <a:ext uri="{FF2B5EF4-FFF2-40B4-BE49-F238E27FC236}">
                <a16:creationId xmlns:a16="http://schemas.microsoft.com/office/drawing/2014/main" id="{B341A0C8-115E-3B7A-8A68-F4F5CBBD8B50}"/>
              </a:ext>
            </a:extLst>
          </p:cNvPr>
          <p:cNvSpPr txBox="1"/>
          <p:nvPr/>
        </p:nvSpPr>
        <p:spPr>
          <a:xfrm>
            <a:off x="4071937" y="498335"/>
            <a:ext cx="7705725" cy="923330"/>
          </a:xfrm>
          <a:prstGeom prst="rect">
            <a:avLst/>
          </a:prstGeom>
          <a:noFill/>
        </p:spPr>
        <p:txBody>
          <a:bodyPr wrap="square">
            <a:spAutoFit/>
            <a:scene3d>
              <a:camera prst="orthographicFront"/>
              <a:lightRig rig="threePt" dir="t"/>
            </a:scene3d>
            <a:sp3d extrusionH="57150">
              <a:bevelT w="38100" h="38100"/>
            </a:sp3d>
          </a:bodyPr>
          <a:lstStyle/>
          <a:p>
            <a:pPr lvl="0" algn="ctr">
              <a:buClrTx/>
            </a:pPr>
            <a:r>
              <a:rPr lang="es-ES" sz="1800" b="1" kern="1200" dirty="0">
                <a:solidFill>
                  <a:srgbClr val="8D30F4">
                    <a:lumMod val="50000"/>
                  </a:srgbClr>
                </a:solidFill>
                <a:latin typeface="Comic Sans MS" panose="030F0702030302020204" pitchFamily="66" charset="0"/>
                <a:ea typeface="+mn-ea"/>
                <a:cs typeface="+mn-cs"/>
              </a:rPr>
              <a:t>“Husi Paulo, </a:t>
            </a:r>
            <a:r>
              <a:rPr lang="es-ES" sz="1800" b="1" kern="1200" dirty="0" err="1">
                <a:solidFill>
                  <a:srgbClr val="8D30F4">
                    <a:lumMod val="50000"/>
                  </a:srgbClr>
                </a:solidFill>
                <a:latin typeface="Comic Sans MS" panose="030F0702030302020204" pitchFamily="66" charset="0"/>
                <a:ea typeface="+mn-ea"/>
                <a:cs typeface="+mn-cs"/>
              </a:rPr>
              <a:t>ne’ebe</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apostlu</a:t>
            </a:r>
            <a:r>
              <a:rPr lang="es-ES" sz="1800" b="1" kern="1200" dirty="0">
                <a:solidFill>
                  <a:srgbClr val="8D30F4">
                    <a:lumMod val="50000"/>
                  </a:srgbClr>
                </a:solidFill>
                <a:latin typeface="Comic Sans MS" panose="030F0702030302020204" pitchFamily="66" charset="0"/>
                <a:ea typeface="+mn-ea"/>
                <a:cs typeface="+mn-cs"/>
              </a:rPr>
              <a:t> ida laos </a:t>
            </a:r>
            <a:r>
              <a:rPr lang="es-ES" sz="1800" b="1" kern="1200" dirty="0" err="1">
                <a:solidFill>
                  <a:srgbClr val="8D30F4">
                    <a:lumMod val="50000"/>
                  </a:srgbClr>
                </a:solidFill>
                <a:latin typeface="Comic Sans MS" panose="030F0702030302020204" pitchFamily="66" charset="0"/>
                <a:ea typeface="+mn-ea"/>
                <a:cs typeface="+mn-cs"/>
              </a:rPr>
              <a:t>husi</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ema</a:t>
            </a:r>
            <a:r>
              <a:rPr lang="es-ES" sz="1800" b="1" kern="1200" dirty="0">
                <a:solidFill>
                  <a:srgbClr val="8D30F4">
                    <a:lumMod val="50000"/>
                  </a:srgbClr>
                </a:solidFill>
                <a:latin typeface="Comic Sans MS" panose="030F0702030302020204" pitchFamily="66" charset="0"/>
                <a:ea typeface="+mn-ea"/>
                <a:cs typeface="+mn-cs"/>
              </a:rPr>
              <a:t>, no laos </a:t>
            </a:r>
            <a:r>
              <a:rPr lang="es-ES" sz="1800" b="1" kern="1200" dirty="0" err="1">
                <a:solidFill>
                  <a:srgbClr val="8D30F4">
                    <a:lumMod val="50000"/>
                  </a:srgbClr>
                </a:solidFill>
                <a:latin typeface="Comic Sans MS" panose="030F0702030302020204" pitchFamily="66" charset="0"/>
                <a:ea typeface="+mn-ea"/>
                <a:cs typeface="+mn-cs"/>
              </a:rPr>
              <a:t>liu</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husi</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ema</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maibe</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liu</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husi</a:t>
            </a:r>
            <a:r>
              <a:rPr lang="es-ES" sz="1800" b="1" kern="1200" dirty="0">
                <a:solidFill>
                  <a:srgbClr val="8D30F4">
                    <a:lumMod val="50000"/>
                  </a:srgbClr>
                </a:solidFill>
                <a:latin typeface="Comic Sans MS" panose="030F0702030302020204" pitchFamily="66" charset="0"/>
                <a:ea typeface="+mn-ea"/>
                <a:cs typeface="+mn-cs"/>
              </a:rPr>
              <a:t> Jezus </a:t>
            </a:r>
            <a:r>
              <a:rPr lang="es-ES" sz="1800" b="1" kern="1200" dirty="0" err="1">
                <a:solidFill>
                  <a:srgbClr val="8D30F4">
                    <a:lumMod val="50000"/>
                  </a:srgbClr>
                </a:solidFill>
                <a:latin typeface="Comic Sans MS" panose="030F0702030302020204" pitchFamily="66" charset="0"/>
                <a:ea typeface="+mn-ea"/>
                <a:cs typeface="+mn-cs"/>
              </a:rPr>
              <a:t>Kristu</a:t>
            </a:r>
            <a:r>
              <a:rPr lang="es-ES" sz="1800" b="1" kern="1200" dirty="0">
                <a:solidFill>
                  <a:srgbClr val="8D30F4">
                    <a:lumMod val="50000"/>
                  </a:srgbClr>
                </a:solidFill>
                <a:latin typeface="Comic Sans MS" panose="030F0702030302020204" pitchFamily="66" charset="0"/>
                <a:ea typeface="+mn-ea"/>
                <a:cs typeface="+mn-cs"/>
              </a:rPr>
              <a:t> no Aman </a:t>
            </a:r>
            <a:r>
              <a:rPr lang="es-ES" sz="1800" b="1" kern="1200" dirty="0" err="1">
                <a:solidFill>
                  <a:srgbClr val="8D30F4">
                    <a:lumMod val="50000"/>
                  </a:srgbClr>
                </a:solidFill>
                <a:latin typeface="Comic Sans MS" panose="030F0702030302020204" pitchFamily="66" charset="0"/>
                <a:ea typeface="+mn-ea"/>
                <a:cs typeface="+mn-cs"/>
              </a:rPr>
              <a:t>Maromak</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ne’ebe</a:t>
            </a:r>
            <a:r>
              <a:rPr lang="es-ES" sz="1800" b="1" kern="1200" dirty="0">
                <a:solidFill>
                  <a:srgbClr val="8D30F4">
                    <a:lumMod val="50000"/>
                  </a:srgbClr>
                </a:solidFill>
                <a:latin typeface="Comic Sans MS" panose="030F0702030302020204" pitchFamily="66" charset="0"/>
                <a:ea typeface="+mn-ea"/>
                <a:cs typeface="+mn-cs"/>
              </a:rPr>
              <a:t> halo Jezus </a:t>
            </a:r>
            <a:r>
              <a:rPr lang="es-ES" sz="1800" b="1" kern="1200" dirty="0" err="1">
                <a:solidFill>
                  <a:srgbClr val="8D30F4">
                    <a:lumMod val="50000"/>
                  </a:srgbClr>
                </a:solidFill>
                <a:latin typeface="Comic Sans MS" panose="030F0702030302020204" pitchFamily="66" charset="0"/>
                <a:ea typeface="+mn-ea"/>
                <a:cs typeface="+mn-cs"/>
              </a:rPr>
              <a:t>moris</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hias</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ona</a:t>
            </a:r>
            <a:r>
              <a:rPr lang="es-ES" sz="1800" b="1" kern="1200" dirty="0">
                <a:solidFill>
                  <a:srgbClr val="8D30F4">
                    <a:lumMod val="50000"/>
                  </a:srgbClr>
                </a:solidFill>
                <a:latin typeface="Comic Sans MS" panose="030F0702030302020204" pitchFamily="66" charset="0"/>
                <a:ea typeface="+mn-ea"/>
                <a:cs typeface="+mn-cs"/>
              </a:rPr>
              <a:t> </a:t>
            </a:r>
            <a:r>
              <a:rPr lang="es-ES" sz="1800" b="1" kern="1200" dirty="0" err="1">
                <a:solidFill>
                  <a:srgbClr val="8D30F4">
                    <a:lumMod val="50000"/>
                  </a:srgbClr>
                </a:solidFill>
                <a:latin typeface="Comic Sans MS" panose="030F0702030302020204" pitchFamily="66" charset="0"/>
                <a:ea typeface="+mn-ea"/>
                <a:cs typeface="+mn-cs"/>
              </a:rPr>
              <a:t>husi</a:t>
            </a:r>
            <a:r>
              <a:rPr lang="es-ES" sz="1800" b="1" kern="1200" dirty="0">
                <a:solidFill>
                  <a:srgbClr val="8D30F4">
                    <a:lumMod val="50000"/>
                  </a:srgbClr>
                </a:solidFill>
                <a:latin typeface="Comic Sans MS" panose="030F0702030302020204" pitchFamily="66" charset="0"/>
                <a:ea typeface="+mn-ea"/>
                <a:cs typeface="+mn-cs"/>
              </a:rPr>
              <a:t> mate)” </a:t>
            </a:r>
            <a:r>
              <a:rPr lang="es-ES" b="1" kern="1200" dirty="0">
                <a:solidFill>
                  <a:srgbClr val="8D30F4">
                    <a:lumMod val="50000"/>
                  </a:srgbClr>
                </a:solidFill>
                <a:latin typeface="Comic Sans MS" panose="030F0702030302020204" pitchFamily="66" charset="0"/>
                <a:ea typeface="+mn-ea"/>
                <a:cs typeface="+mn-cs"/>
              </a:rPr>
              <a:t>(Gálatas 1:1)</a:t>
            </a:r>
            <a:endParaRPr lang="es-ES" sz="1800" b="1" kern="1200" dirty="0">
              <a:solidFill>
                <a:srgbClr val="8D30F4">
                  <a:lumMod val="50000"/>
                </a:srgbClr>
              </a:solidFill>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F4AA3248-347B-4795-4EEA-6B836DAD3631}"/>
              </a:ext>
            </a:extLst>
          </p:cNvPr>
          <p:cNvSpPr txBox="1"/>
          <p:nvPr/>
        </p:nvSpPr>
        <p:spPr>
          <a:xfrm>
            <a:off x="108155" y="1462682"/>
            <a:ext cx="8683420" cy="1015663"/>
          </a:xfrm>
          <a:prstGeom prst="rect">
            <a:avLst/>
          </a:prstGeom>
          <a:noFill/>
        </p:spPr>
        <p:txBody>
          <a:bodyPr wrap="square" rtlCol="0">
            <a:spAutoFit/>
          </a:bodyPr>
          <a:lstStyle/>
          <a:p>
            <a:pPr lvl="0">
              <a:spcBef>
                <a:spcPts val="600"/>
              </a:spcBef>
              <a:buClrTx/>
            </a:pPr>
            <a:r>
              <a:rPr lang="es-ES" sz="2000" b="1" kern="1200" dirty="0" err="1">
                <a:solidFill>
                  <a:prstClr val="black"/>
                </a:solidFill>
                <a:latin typeface="Aptos" panose="02110004020202020204"/>
                <a:ea typeface="+mn-ea"/>
                <a:cs typeface="+mn-cs"/>
              </a:rPr>
              <a:t>Aleinde</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nain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sanulu</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resin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rua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ne’ebe</a:t>
            </a:r>
            <a:r>
              <a:rPr lang="es-ES" sz="2000" b="1" kern="1200" dirty="0">
                <a:solidFill>
                  <a:prstClr val="black"/>
                </a:solidFill>
                <a:latin typeface="Aptos" panose="02110004020202020204"/>
                <a:ea typeface="+mn-ea"/>
                <a:cs typeface="+mn-cs"/>
              </a:rPr>
              <a:t> Jezus </a:t>
            </a:r>
            <a:r>
              <a:rPr lang="es-ES" sz="2000" b="1" kern="1200" dirty="0" err="1">
                <a:solidFill>
                  <a:prstClr val="black"/>
                </a:solidFill>
                <a:latin typeface="Aptos" panose="02110004020202020204"/>
                <a:ea typeface="+mn-ea"/>
                <a:cs typeface="+mn-cs"/>
              </a:rPr>
              <a:t>Kristu</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hili</a:t>
            </a:r>
            <a:r>
              <a:rPr lang="es-ES" sz="2000" b="1" kern="1200" dirty="0">
                <a:solidFill>
                  <a:prstClr val="black"/>
                </a:solidFill>
                <a:latin typeface="Aptos" panose="02110004020202020204"/>
                <a:ea typeface="+mn-ea"/>
                <a:cs typeface="+mn-cs"/>
              </a:rPr>
              <a:t>, Biblia </a:t>
            </a:r>
            <a:r>
              <a:rPr lang="es-ES" sz="2000" b="1" kern="1200" dirty="0" err="1">
                <a:solidFill>
                  <a:prstClr val="black"/>
                </a:solidFill>
                <a:latin typeface="Aptos" panose="02110004020202020204"/>
                <a:ea typeface="+mn-ea"/>
                <a:cs typeface="+mn-cs"/>
              </a:rPr>
              <a:t>mos</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temi</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apostlu</a:t>
            </a:r>
            <a:r>
              <a:rPr lang="es-ES" sz="2000" b="1" kern="1200" dirty="0">
                <a:solidFill>
                  <a:prstClr val="black"/>
                </a:solidFill>
                <a:latin typeface="Aptos" panose="02110004020202020204"/>
                <a:ea typeface="+mn-ea"/>
                <a:cs typeface="+mn-cs"/>
              </a:rPr>
              <a:t> sira </a:t>
            </a:r>
            <a:r>
              <a:rPr lang="es-ES" sz="2000" b="1" kern="1200" dirty="0" err="1">
                <a:solidFill>
                  <a:prstClr val="black"/>
                </a:solidFill>
                <a:latin typeface="Aptos" panose="02110004020202020204"/>
                <a:ea typeface="+mn-ea"/>
                <a:cs typeface="+mn-cs"/>
              </a:rPr>
              <a:t>seluk</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hanesan</a:t>
            </a:r>
            <a:r>
              <a:rPr lang="es-ES" sz="2000" b="1" kern="1200" dirty="0">
                <a:solidFill>
                  <a:prstClr val="black"/>
                </a:solidFill>
                <a:latin typeface="Aptos" panose="02110004020202020204"/>
                <a:ea typeface="+mn-ea"/>
                <a:cs typeface="+mn-cs"/>
              </a:rPr>
              <a:t> Matias (</a:t>
            </a:r>
            <a:r>
              <a:rPr lang="es-ES" sz="2000" b="1" kern="1200" dirty="0" err="1">
                <a:solidFill>
                  <a:prstClr val="black"/>
                </a:solidFill>
                <a:latin typeface="Aptos" panose="02110004020202020204"/>
                <a:ea typeface="+mn-ea"/>
                <a:cs typeface="+mn-cs"/>
              </a:rPr>
              <a:t>Apostlu</a:t>
            </a:r>
            <a:r>
              <a:rPr lang="es-ES" sz="2000" b="1" kern="1200" dirty="0">
                <a:solidFill>
                  <a:prstClr val="black"/>
                </a:solidFill>
                <a:latin typeface="Aptos" panose="02110004020202020204"/>
                <a:ea typeface="+mn-ea"/>
                <a:cs typeface="+mn-cs"/>
              </a:rPr>
              <a:t> sira </a:t>
            </a:r>
            <a:r>
              <a:rPr lang="es-ES" sz="2000" b="1" kern="1200" dirty="0" err="1">
                <a:solidFill>
                  <a:prstClr val="black"/>
                </a:solidFill>
                <a:latin typeface="Aptos" panose="02110004020202020204"/>
                <a:ea typeface="+mn-ea"/>
                <a:cs typeface="+mn-cs"/>
              </a:rPr>
              <a:t>nia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hahalok</a:t>
            </a:r>
            <a:r>
              <a:rPr lang="es-ES" sz="2000" b="1" kern="1200" dirty="0">
                <a:solidFill>
                  <a:prstClr val="black"/>
                </a:solidFill>
                <a:latin typeface="Aptos" panose="02110004020202020204"/>
                <a:ea typeface="+mn-ea"/>
                <a:cs typeface="+mn-cs"/>
              </a:rPr>
              <a:t> 1:26), Barnabe (</a:t>
            </a:r>
            <a:r>
              <a:rPr lang="es-ES" sz="2000" b="1" kern="1200" dirty="0" err="1">
                <a:solidFill>
                  <a:prstClr val="black"/>
                </a:solidFill>
                <a:latin typeface="Aptos" panose="02110004020202020204"/>
                <a:ea typeface="+mn-ea"/>
                <a:cs typeface="+mn-cs"/>
              </a:rPr>
              <a:t>Apostlu</a:t>
            </a:r>
            <a:r>
              <a:rPr lang="es-ES" sz="2000" b="1" kern="1200" dirty="0">
                <a:solidFill>
                  <a:prstClr val="black"/>
                </a:solidFill>
                <a:latin typeface="Aptos" panose="02110004020202020204"/>
                <a:ea typeface="+mn-ea"/>
                <a:cs typeface="+mn-cs"/>
              </a:rPr>
              <a:t> sira </a:t>
            </a:r>
            <a:r>
              <a:rPr lang="es-ES" sz="2000" b="1" kern="1200" dirty="0" err="1">
                <a:solidFill>
                  <a:prstClr val="black"/>
                </a:solidFill>
                <a:latin typeface="Aptos" panose="02110004020202020204"/>
                <a:ea typeface="+mn-ea"/>
                <a:cs typeface="+mn-cs"/>
              </a:rPr>
              <a:t>nia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hahalok</a:t>
            </a:r>
            <a:r>
              <a:rPr lang="es-ES" sz="2000" b="1" kern="1200" dirty="0">
                <a:solidFill>
                  <a:prstClr val="black"/>
                </a:solidFill>
                <a:latin typeface="Aptos" panose="02110004020202020204"/>
                <a:ea typeface="+mn-ea"/>
                <a:cs typeface="+mn-cs"/>
              </a:rPr>
              <a:t> 14:4), Tiago no Paulo (1 Korintu 15:7-9). </a:t>
            </a: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2426125461"/>
              </p:ext>
            </p:extLst>
          </p:nvPr>
        </p:nvGraphicFramePr>
        <p:xfrm>
          <a:off x="108154" y="2478345"/>
          <a:ext cx="8302421"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4619625" y="5121379"/>
            <a:ext cx="7572375" cy="1015663"/>
          </a:xfrm>
          <a:prstGeom prst="rect">
            <a:avLst/>
          </a:prstGeom>
          <a:noFill/>
        </p:spPr>
        <p:txBody>
          <a:bodyPr wrap="square" rtlCol="0">
            <a:spAutoFit/>
          </a:bodyPr>
          <a:lstStyle/>
          <a:p>
            <a:pPr lvl="0">
              <a:spcBef>
                <a:spcPts val="600"/>
              </a:spcBef>
              <a:buClrTx/>
            </a:pPr>
            <a:r>
              <a:rPr lang="es-ES" sz="2000" b="1" kern="1200" dirty="0">
                <a:solidFill>
                  <a:prstClr val="black"/>
                </a:solidFill>
                <a:latin typeface="Aptos" panose="02110004020202020204"/>
                <a:ea typeface="+mn-ea"/>
                <a:cs typeface="+mn-cs"/>
              </a:rPr>
              <a:t>Husi </a:t>
            </a:r>
            <a:r>
              <a:rPr lang="es-ES" sz="2000" b="1" kern="1200" dirty="0" err="1">
                <a:solidFill>
                  <a:prstClr val="black"/>
                </a:solidFill>
                <a:latin typeface="Aptos" panose="02110004020202020204"/>
                <a:ea typeface="+mn-ea"/>
                <a:cs typeface="+mn-cs"/>
              </a:rPr>
              <a:t>momentu</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ne’ebe</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nia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hetan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bolu</a:t>
            </a:r>
            <a:r>
              <a:rPr lang="es-ES" sz="2000" b="1" kern="1200" dirty="0">
                <a:solidFill>
                  <a:prstClr val="black"/>
                </a:solidFill>
                <a:latin typeface="Aptos" panose="02110004020202020204"/>
                <a:ea typeface="+mn-ea"/>
                <a:cs typeface="+mn-cs"/>
              </a:rPr>
              <a:t>, Paulo </a:t>
            </a:r>
            <a:r>
              <a:rPr lang="es-ES" sz="2000" b="1" kern="1200" dirty="0" err="1">
                <a:solidFill>
                  <a:prstClr val="black"/>
                </a:solidFill>
                <a:latin typeface="Aptos" panose="02110004020202020204"/>
                <a:ea typeface="+mn-ea"/>
                <a:cs typeface="+mn-cs"/>
              </a:rPr>
              <a:t>nia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moris</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sentradu</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iha</a:t>
            </a:r>
            <a:r>
              <a:rPr lang="es-ES" sz="2000" b="1" kern="1200" dirty="0">
                <a:solidFill>
                  <a:prstClr val="black"/>
                </a:solidFill>
                <a:latin typeface="Aptos" panose="02110004020202020204"/>
                <a:ea typeface="+mn-ea"/>
                <a:cs typeface="+mn-cs"/>
              </a:rPr>
              <a:t> Jezus. Nia </a:t>
            </a:r>
            <a:r>
              <a:rPr lang="es-ES" sz="2000" b="1" kern="1200" dirty="0" err="1">
                <a:solidFill>
                  <a:prstClr val="black"/>
                </a:solidFill>
                <a:latin typeface="Aptos" panose="02110004020202020204"/>
                <a:ea typeface="+mn-ea"/>
                <a:cs typeface="+mn-cs"/>
              </a:rPr>
              <a:t>hanoin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kona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ba</a:t>
            </a:r>
            <a:r>
              <a:rPr lang="es-ES" sz="2000" b="1" kern="1200" dirty="0">
                <a:solidFill>
                  <a:prstClr val="black"/>
                </a:solidFill>
                <a:latin typeface="Aptos" panose="02110004020202020204"/>
                <a:ea typeface="+mn-ea"/>
                <a:cs typeface="+mn-cs"/>
              </a:rPr>
              <a:t> Jezus, </a:t>
            </a:r>
            <a:r>
              <a:rPr lang="es-ES" sz="2000" b="1" kern="1200" dirty="0" err="1">
                <a:solidFill>
                  <a:prstClr val="black"/>
                </a:solidFill>
                <a:latin typeface="Aptos" panose="02110004020202020204"/>
                <a:ea typeface="+mn-ea"/>
                <a:cs typeface="+mn-cs"/>
              </a:rPr>
              <a:t>koalia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kona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ba</a:t>
            </a:r>
            <a:r>
              <a:rPr lang="es-ES" sz="2000" b="1" kern="1200" dirty="0">
                <a:solidFill>
                  <a:prstClr val="black"/>
                </a:solidFill>
                <a:latin typeface="Aptos" panose="02110004020202020204"/>
                <a:ea typeface="+mn-ea"/>
                <a:cs typeface="+mn-cs"/>
              </a:rPr>
              <a:t> Jezus, no </a:t>
            </a:r>
            <a:r>
              <a:rPr lang="es-ES" sz="2000" b="1" kern="1200" dirty="0" err="1">
                <a:solidFill>
                  <a:prstClr val="black"/>
                </a:solidFill>
                <a:latin typeface="Aptos" panose="02110004020202020204"/>
                <a:ea typeface="+mn-ea"/>
                <a:cs typeface="+mn-cs"/>
              </a:rPr>
              <a:t>fahe</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evanjellu</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ba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ema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hotu</a:t>
            </a:r>
            <a:r>
              <a:rPr lang="es-ES" sz="2000" b="1" kern="1200" dirty="0">
                <a:solidFill>
                  <a:prstClr val="black"/>
                </a:solidFill>
                <a:latin typeface="Aptos" panose="02110004020202020204"/>
                <a:ea typeface="+mn-ea"/>
                <a:cs typeface="+mn-cs"/>
              </a:rPr>
              <a:t>.</a:t>
            </a: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55638" y="5121379"/>
            <a:ext cx="4287787"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17486" t="-1025" b="1025"/>
          <a:stretch>
            <a:fillRect/>
          </a:stretch>
        </p:blipFill>
        <p:spPr>
          <a:xfrm>
            <a:off x="8528112" y="1600201"/>
            <a:ext cx="3555733" cy="3485460"/>
          </a:xfrm>
          <a:prstGeom prst="round2DiagRect">
            <a:avLst>
              <a:gd name="adj1" fmla="val 50000"/>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21BBA881-828D-5995-36AB-5868BC4F60E3}"/>
              </a:ext>
            </a:extLst>
          </p:cNvPr>
          <p:cNvSpPr txBox="1"/>
          <p:nvPr/>
        </p:nvSpPr>
        <p:spPr>
          <a:xfrm>
            <a:off x="4619625" y="6135945"/>
            <a:ext cx="7572373" cy="707886"/>
          </a:xfrm>
          <a:prstGeom prst="rect">
            <a:avLst/>
          </a:prstGeom>
          <a:noFill/>
        </p:spPr>
        <p:txBody>
          <a:bodyPr wrap="square">
            <a:spAutoFit/>
          </a:bodyPr>
          <a:lstStyle/>
          <a:p>
            <a:pPr lvl="0">
              <a:spcBef>
                <a:spcPts val="600"/>
              </a:spcBef>
              <a:buClrTx/>
              <a:defRPr/>
            </a:pPr>
            <a:r>
              <a:rPr lang="es-ES" sz="2000" b="1" kern="1200" dirty="0" err="1">
                <a:solidFill>
                  <a:prstClr val="black"/>
                </a:solidFill>
                <a:latin typeface="Aptos" panose="02110004020202020204"/>
                <a:ea typeface="+mn-ea"/>
                <a:cs typeface="+mn-cs"/>
              </a:rPr>
              <a:t>Tanba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razaun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ho</a:t>
            </a:r>
            <a:r>
              <a:rPr lang="es-ES" sz="2000" b="1" kern="1200" dirty="0">
                <a:solidFill>
                  <a:prstClr val="black"/>
                </a:solidFill>
                <a:latin typeface="Aptos" panose="02110004020202020204"/>
                <a:ea typeface="+mn-ea"/>
                <a:cs typeface="+mn-cs"/>
              </a:rPr>
              <a:t> ida </a:t>
            </a:r>
            <a:r>
              <a:rPr lang="es-ES" sz="2000" b="1" kern="1200" dirty="0" err="1">
                <a:solidFill>
                  <a:prstClr val="black"/>
                </a:solidFill>
                <a:latin typeface="Aptos" panose="02110004020202020204"/>
                <a:ea typeface="+mn-ea"/>
                <a:cs typeface="+mn-cs"/>
              </a:rPr>
              <a:t>ne'e</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hahu</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kedas</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iha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momentu</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dahuluk</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nia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to'o</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iha</a:t>
            </a:r>
            <a:r>
              <a:rPr lang="es-ES" sz="2000" b="1" kern="1200" dirty="0">
                <a:solidFill>
                  <a:prstClr val="black"/>
                </a:solidFill>
                <a:latin typeface="Aptos" panose="02110004020202020204"/>
                <a:ea typeface="+mn-ea"/>
                <a:cs typeface="+mn-cs"/>
              </a:rPr>
              <a:t> Korintu, Jezus </a:t>
            </a:r>
            <a:r>
              <a:rPr lang="es-ES" sz="2000" b="1" kern="1200" dirty="0" err="1">
                <a:solidFill>
                  <a:prstClr val="black"/>
                </a:solidFill>
                <a:latin typeface="Aptos" panose="02110004020202020204"/>
                <a:ea typeface="+mn-ea"/>
                <a:cs typeface="+mn-cs"/>
              </a:rPr>
              <a:t>mak</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sentru</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ba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ninia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mensajen</a:t>
            </a:r>
            <a:r>
              <a:rPr lang="es-ES" sz="2000" b="1" kern="1200" dirty="0">
                <a:solidFill>
                  <a:prstClr val="black"/>
                </a:solidFill>
                <a:latin typeface="Aptos" panose="02110004020202020204"/>
                <a:ea typeface="+mn-ea"/>
                <a:cs typeface="+mn-cs"/>
              </a:rPr>
              <a:t> (1 Kor. 2:2).</a:t>
            </a:r>
          </a:p>
        </p:txBody>
      </p:sp>
    </p:spTree>
    <p:extLst>
      <p:ext uri="{BB962C8B-B14F-4D97-AF65-F5344CB8AC3E}">
        <p14:creationId xmlns:p14="http://schemas.microsoft.com/office/powerpoint/2010/main" val="389624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17"/>
          <p:cNvSpPr txBox="1"/>
          <p:nvPr/>
        </p:nvSpPr>
        <p:spPr>
          <a:xfrm>
            <a:off x="2074606" y="0"/>
            <a:ext cx="10117393" cy="769441"/>
          </a:xfrm>
          <a:prstGeom prst="rect">
            <a:avLst/>
          </a:prstGeom>
          <a:noFill/>
        </p:spPr>
        <p:txBody>
          <a:bodyPr wrap="square">
            <a:spAutoFit/>
          </a:bodyPr>
          <a:lstStyle>
            <a:defPPr>
              <a:defRPr lang="es-ES"/>
            </a:defPPr>
            <a:lvl1pPr marL="0" algn="ctr" defTabSz="914400" eaLnBrk="1" latinLnBrk="0" hangingPunct="1">
              <a:defRPr sz="4400" b="1" kern="1200" spc="3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pt-BR"/>
              <a:t>VIAJEN BA KORINTU</a:t>
            </a:r>
            <a:endParaRPr/>
          </a:p>
        </p:txBody>
      </p:sp>
      <p:sp>
        <p:nvSpPr>
          <p:cNvPr id="162" name="Google Shape;162;p17"/>
          <p:cNvSpPr txBox="1"/>
          <p:nvPr/>
        </p:nvSpPr>
        <p:spPr>
          <a:xfrm>
            <a:off x="2594487" y="684171"/>
            <a:ext cx="9077631" cy="369332"/>
          </a:xfrm>
          <a:prstGeom prst="rect">
            <a:avLst/>
          </a:prstGeom>
          <a:noFill/>
        </p:spPr>
        <p:txBody>
          <a:bodyPr wrap="square">
            <a:spAutoFit/>
            <a:scene3d>
              <a:camera prst="orthographicFront"/>
              <a:lightRig rig="threePt" dir="t"/>
            </a:scene3d>
            <a:sp3d extrusionH="57150">
              <a:bevelT w="38100" h="38100"/>
            </a:sp3d>
          </a:bodyPr>
          <a:lstStyle>
            <a:defPPr>
              <a:defRPr lang="es-ES"/>
            </a:defPPr>
            <a:lvl1pPr marL="0" algn="ctr" defTabSz="914400" eaLnBrk="1" latinLnBrk="0" hangingPunct="1">
              <a:defRPr sz="1800" b="1" kern="1200">
                <a:solidFill>
                  <a:schemeClr val="accent4">
                    <a:lumMod val="75000"/>
                  </a:schemeClr>
                </a:solidFill>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pt-BR" dirty="0">
                <a:sym typeface="Comic Sans MS"/>
              </a:rPr>
              <a:t>“</a:t>
            </a:r>
            <a:r>
              <a:rPr lang="pt-BR" dirty="0" err="1">
                <a:sym typeface="Comic Sans MS"/>
              </a:rPr>
              <a:t>Tuir</a:t>
            </a:r>
            <a:r>
              <a:rPr lang="pt-BR" dirty="0">
                <a:sym typeface="Comic Sans MS"/>
              </a:rPr>
              <a:t> </a:t>
            </a:r>
            <a:r>
              <a:rPr lang="pt-BR" dirty="0" err="1">
                <a:sym typeface="Comic Sans MS"/>
              </a:rPr>
              <a:t>mai</a:t>
            </a:r>
            <a:r>
              <a:rPr lang="pt-BR" dirty="0">
                <a:sym typeface="Comic Sans MS"/>
              </a:rPr>
              <a:t>, Paulo sai </a:t>
            </a:r>
            <a:r>
              <a:rPr lang="pt-BR" dirty="0" err="1">
                <a:sym typeface="Comic Sans MS"/>
              </a:rPr>
              <a:t>husi</a:t>
            </a:r>
            <a:r>
              <a:rPr lang="pt-BR" dirty="0">
                <a:sym typeface="Comic Sans MS"/>
              </a:rPr>
              <a:t> Atenas no </a:t>
            </a:r>
            <a:r>
              <a:rPr lang="pt-BR" dirty="0" err="1">
                <a:sym typeface="Comic Sans MS"/>
              </a:rPr>
              <a:t>ba</a:t>
            </a:r>
            <a:r>
              <a:rPr lang="pt-BR" dirty="0">
                <a:sym typeface="Comic Sans MS"/>
              </a:rPr>
              <a:t> </a:t>
            </a:r>
            <a:r>
              <a:rPr lang="pt-BR" dirty="0" err="1">
                <a:sym typeface="Comic Sans MS"/>
              </a:rPr>
              <a:t>iha</a:t>
            </a:r>
            <a:r>
              <a:rPr lang="pt-BR" dirty="0">
                <a:sym typeface="Comic Sans MS"/>
              </a:rPr>
              <a:t> </a:t>
            </a:r>
            <a:r>
              <a:rPr lang="pt-BR" dirty="0" err="1">
                <a:sym typeface="Comic Sans MS"/>
              </a:rPr>
              <a:t>Korintu</a:t>
            </a:r>
            <a:r>
              <a:rPr lang="pt-BR" dirty="0">
                <a:sym typeface="Comic Sans MS"/>
              </a:rPr>
              <a:t> </a:t>
            </a:r>
            <a:r>
              <a:rPr lang="pt-BR" sz="1400" dirty="0">
                <a:sym typeface="Comic Sans MS"/>
              </a:rPr>
              <a:t>(</a:t>
            </a:r>
            <a:r>
              <a:rPr lang="pt-BR" sz="1400" dirty="0" err="1">
                <a:sym typeface="Comic Sans MS"/>
              </a:rPr>
              <a:t>Apostlu</a:t>
            </a:r>
            <a:r>
              <a:rPr lang="pt-BR" sz="1400" dirty="0">
                <a:sym typeface="Comic Sans MS"/>
              </a:rPr>
              <a:t> 18:1)</a:t>
            </a:r>
            <a:endParaRPr dirty="0"/>
          </a:p>
        </p:txBody>
      </p:sp>
      <p:sp>
        <p:nvSpPr>
          <p:cNvPr id="163" name="Google Shape;163;p17"/>
          <p:cNvSpPr txBox="1"/>
          <p:nvPr/>
        </p:nvSpPr>
        <p:spPr>
          <a:xfrm>
            <a:off x="1976284" y="1088691"/>
            <a:ext cx="10210800" cy="87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700" b="1">
                <a:solidFill>
                  <a:schemeClr val="dk1"/>
                </a:solidFill>
              </a:rPr>
              <a:t>Iha ninia viajen misionariu daruak, Paulo hetan orientasaun husi Espiritu Santu atu ba Europea (Apostlu 16:6-10). Iha ne’eba, ema duni sai nia husi Filipe (Apostlu16:12, 38-39), Tesalonika (Apostlu 17:1, 5, 9-10), no Berea (Apostlu 17:13-14).</a:t>
            </a:r>
            <a:endParaRPr sz="1700" b="1">
              <a:solidFill>
                <a:schemeClr val="dk1"/>
              </a:solidFill>
              <a:latin typeface="Arial"/>
              <a:ea typeface="Arial"/>
              <a:cs typeface="Arial"/>
              <a:sym typeface="Arial"/>
            </a:endParaRPr>
          </a:p>
        </p:txBody>
      </p:sp>
      <p:pic>
        <p:nvPicPr>
          <p:cNvPr id="164" name="Google Shape;164;p17"/>
          <p:cNvPicPr preferRelativeResize="0"/>
          <p:nvPr/>
        </p:nvPicPr>
        <p:blipFill rotWithShape="1">
          <a:blip r:embed="rId4">
            <a:alphaModFix/>
          </a:blip>
          <a:srcRect/>
          <a:stretch/>
        </p:blipFill>
        <p:spPr>
          <a:xfrm>
            <a:off x="85828" y="135285"/>
            <a:ext cx="1890456" cy="2520608"/>
          </a:xfrm>
          <a:prstGeom prst="snip2DiagRect">
            <a:avLst>
              <a:gd name="adj1" fmla="val 0"/>
              <a:gd name="adj2" fmla="val 16667"/>
            </a:avLst>
          </a:prstGeom>
          <a:solidFill>
            <a:srgbClr val="ECECEC"/>
          </a:solidFill>
          <a:ln w="38100" cap="sq" cmpd="sng">
            <a:solidFill>
              <a:srgbClr val="FFC000"/>
            </a:solidFill>
            <a:prstDash val="solid"/>
            <a:miter lim="8000"/>
            <a:headEnd type="none" w="sm" len="sm"/>
            <a:tailEnd type="none" w="sm" len="sm"/>
          </a:ln>
          <a:effectLst>
            <a:outerShdw blurRad="50800" dist="38100" dir="8100000" algn="tr" rotWithShape="0">
              <a:srgbClr val="000000">
                <a:alpha val="40000"/>
              </a:srgbClr>
            </a:outerShdw>
          </a:effectLst>
        </p:spPr>
      </p:pic>
      <p:pic>
        <p:nvPicPr>
          <p:cNvPr id="165" name="Google Shape;165;p17"/>
          <p:cNvPicPr preferRelativeResize="0"/>
          <p:nvPr/>
        </p:nvPicPr>
        <p:blipFill rotWithShape="1">
          <a:blip r:embed="rId5">
            <a:alphaModFix/>
          </a:blip>
          <a:srcRect/>
          <a:stretch/>
        </p:blipFill>
        <p:spPr>
          <a:xfrm>
            <a:off x="89106" y="2757693"/>
            <a:ext cx="2418120" cy="1487913"/>
          </a:xfrm>
          <a:prstGeom prst="snip2DiagRect">
            <a:avLst>
              <a:gd name="adj1" fmla="val 19824"/>
              <a:gd name="adj2" fmla="val 0"/>
            </a:avLst>
          </a:prstGeom>
          <a:solidFill>
            <a:srgbClr val="ECECEC"/>
          </a:solidFill>
          <a:ln w="38100" cap="sq" cmpd="sng">
            <a:solidFill>
              <a:srgbClr val="FFC000"/>
            </a:solidFill>
            <a:prstDash val="solid"/>
            <a:miter lim="8000"/>
            <a:headEnd type="none" w="sm" len="sm"/>
            <a:tailEnd type="none" w="sm" len="sm"/>
          </a:ln>
          <a:effectLst>
            <a:outerShdw blurRad="50800" dist="38100" dir="8100000" algn="tr" rotWithShape="0">
              <a:srgbClr val="000000">
                <a:alpha val="40000"/>
              </a:srgbClr>
            </a:outerShdw>
          </a:effectLst>
        </p:spPr>
      </p:pic>
      <p:pic>
        <p:nvPicPr>
          <p:cNvPr id="166" name="Google Shape;166;p17"/>
          <p:cNvPicPr preferRelativeResize="0"/>
          <p:nvPr/>
        </p:nvPicPr>
        <p:blipFill rotWithShape="1">
          <a:blip r:embed="rId6">
            <a:alphaModFix/>
          </a:blip>
          <a:srcRect/>
          <a:stretch/>
        </p:blipFill>
        <p:spPr>
          <a:xfrm>
            <a:off x="85828" y="4432192"/>
            <a:ext cx="4088017" cy="2339683"/>
          </a:xfrm>
          <a:prstGeom prst="snip2DiagRect">
            <a:avLst>
              <a:gd name="adj1" fmla="val 18911"/>
              <a:gd name="adj2" fmla="val 16667"/>
            </a:avLst>
          </a:prstGeom>
          <a:solidFill>
            <a:srgbClr val="ECECEC"/>
          </a:solidFill>
          <a:ln w="38100" cap="sq" cmpd="sng">
            <a:solidFill>
              <a:srgbClr val="B981F8"/>
            </a:solidFill>
            <a:prstDash val="solid"/>
            <a:miter lim="8000"/>
            <a:headEnd type="none" w="sm" len="sm"/>
            <a:tailEnd type="none" w="sm" len="sm"/>
          </a:ln>
          <a:effectLst>
            <a:outerShdw blurRad="88900" algn="tl" rotWithShape="0">
              <a:srgbClr val="000000">
                <a:alpha val="45098"/>
              </a:srgbClr>
            </a:outerShdw>
          </a:effectLst>
        </p:spPr>
      </p:pic>
      <p:pic>
        <p:nvPicPr>
          <p:cNvPr id="167" name="Google Shape;167;p17"/>
          <p:cNvPicPr preferRelativeResize="0"/>
          <p:nvPr/>
        </p:nvPicPr>
        <p:blipFill rotWithShape="1">
          <a:blip r:embed="rId7">
            <a:alphaModFix/>
          </a:blip>
          <a:srcRect/>
          <a:stretch/>
        </p:blipFill>
        <p:spPr>
          <a:xfrm>
            <a:off x="9094839" y="2207792"/>
            <a:ext cx="3008056" cy="4436124"/>
          </a:xfrm>
          <a:prstGeom prst="rect">
            <a:avLst/>
          </a:prstGeom>
          <a:noFill/>
          <a:ln w="38100" cap="sq" cmpd="sng">
            <a:solidFill>
              <a:srgbClr val="C00000"/>
            </a:solidFill>
            <a:prstDash val="solid"/>
            <a:miter lim="8000"/>
            <a:headEnd type="none" w="sm" len="sm"/>
            <a:tailEnd type="none" w="sm" len="sm"/>
          </a:ln>
          <a:effectLst>
            <a:outerShdw blurRad="50800" dist="38100" dir="2700000" algn="tl" rotWithShape="0">
              <a:srgbClr val="000000">
                <a:alpha val="43137"/>
              </a:srgbClr>
            </a:outerShdw>
          </a:effectLst>
        </p:spPr>
      </p:pic>
      <p:sp>
        <p:nvSpPr>
          <p:cNvPr id="168" name="Google Shape;168;p17"/>
          <p:cNvSpPr txBox="1"/>
          <p:nvPr/>
        </p:nvSpPr>
        <p:spPr>
          <a:xfrm>
            <a:off x="2507227" y="1972007"/>
            <a:ext cx="65877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t>Iha Atenas, hafoin haklaken ba ema Judeu sira iha sinagoga no ba ema jintiu sira iha merkadu, nia hetan bolu atu haklaken iha Areopagu (Apostlu 17:16-21). Hafoin diskursu elojente, ema uitoan deit mak simu Jezus (Apstlu 17:34).</a:t>
            </a:r>
            <a:endParaRPr sz="1800" b="1" i="0" u="none" strike="noStrike" cap="none">
              <a:solidFill>
                <a:srgbClr val="000000"/>
              </a:solidFill>
              <a:latin typeface="Arial"/>
              <a:ea typeface="Arial"/>
              <a:cs typeface="Arial"/>
              <a:sym typeface="Arial"/>
            </a:endParaRPr>
          </a:p>
        </p:txBody>
      </p:sp>
      <p:sp>
        <p:nvSpPr>
          <p:cNvPr id="169" name="Google Shape;169;p17"/>
          <p:cNvSpPr txBox="1"/>
          <p:nvPr/>
        </p:nvSpPr>
        <p:spPr>
          <a:xfrm>
            <a:off x="4267200" y="4400868"/>
            <a:ext cx="48276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t>Hanesan ninia kustume, nia hahu haklaken ba ema Judeu sira iha sinagoga no tuir mai ba ema jentiu sira (Apstlu 18:4-8). Durante nia hela iha Korintu, no hafoin “dezilusaun” iha Atenas, Paulo deside atu la uza ema nia matenek, maibe haklaken deit “Jezus Kristu nia sakrifisiu” (1 Korintu 2:2).</a:t>
            </a:r>
            <a:endParaRPr sz="1800" b="1" i="0" u="none" strike="noStrike" cap="none">
              <a:solidFill>
                <a:srgbClr val="000000"/>
              </a:solidFill>
              <a:latin typeface="Arial"/>
              <a:ea typeface="Arial"/>
              <a:cs typeface="Arial"/>
              <a:sym typeface="Arial"/>
            </a:endParaRPr>
          </a:p>
        </p:txBody>
      </p:sp>
      <p:sp>
        <p:nvSpPr>
          <p:cNvPr id="170" name="Google Shape;170;p17"/>
          <p:cNvSpPr txBox="1"/>
          <p:nvPr/>
        </p:nvSpPr>
        <p:spPr>
          <a:xfrm>
            <a:off x="2507226" y="3475919"/>
            <a:ext cx="65877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t>Hafoin sai husi Atenas, Paulo ba Korintu no hamutuk ho Aquila no Priscila, ne'ebe nia serbisu hamutuk hodi halo tenda (Apostlu 18:1-3).</a:t>
            </a:r>
            <a:endParaRPr sz="18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800"/>
                                        <p:tgtEl>
                                          <p:spTgt spid="161"/>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500"/>
                                        <p:tgtEl>
                                          <p:spTgt spid="16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3"/>
                                        </p:tgtEl>
                                        <p:attrNameLst>
                                          <p:attrName>style.visibility</p:attrName>
                                        </p:attrNameLst>
                                      </p:cBhvr>
                                      <p:to>
                                        <p:strVal val="visible"/>
                                      </p:to>
                                    </p:set>
                                    <p:animEffect transition="in" filter="fade">
                                      <p:cBhvr>
                                        <p:cTn id="16" dur="500"/>
                                        <p:tgtEl>
                                          <p:spTgt spid="16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fade">
                                      <p:cBhvr>
                                        <p:cTn id="21" dur="5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500"/>
                                        <p:tgtEl>
                                          <p:spTgt spid="16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fade">
                                      <p:cBhvr>
                                        <p:cTn id="28" dur="500"/>
                                        <p:tgtEl>
                                          <p:spTgt spid="1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6"/>
                                        </p:tgtEl>
                                        <p:attrNameLst>
                                          <p:attrName>style.visibility</p:attrName>
                                        </p:attrNameLst>
                                      </p:cBhvr>
                                      <p:to>
                                        <p:strVal val="visible"/>
                                      </p:to>
                                    </p:set>
                                    <p:animEffect transition="in" filter="fade">
                                      <p:cBhvr>
                                        <p:cTn id="33" dur="500"/>
                                        <p:tgtEl>
                                          <p:spTgt spid="16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70"/>
                                        </p:tgtEl>
                                        <p:attrNameLst>
                                          <p:attrName>style.visibility</p:attrName>
                                        </p:attrNameLst>
                                      </p:cBhvr>
                                      <p:to>
                                        <p:strVal val="visible"/>
                                      </p:to>
                                    </p:set>
                                    <p:animEffect transition="in" filter="fade">
                                      <p:cBhvr>
                                        <p:cTn id="37" dur="500"/>
                                        <p:tgtEl>
                                          <p:spTgt spid="17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9"/>
                                        </p:tgtEl>
                                        <p:attrNameLst>
                                          <p:attrName>style.visibility</p:attrName>
                                        </p:attrNameLst>
                                      </p:cBhvr>
                                      <p:to>
                                        <p:strVal val="visible"/>
                                      </p:to>
                                    </p:set>
                                    <p:animEffect transition="in" filter="fade">
                                      <p:cBhvr>
                                        <p:cTn id="42" dur="1000"/>
                                        <p:tgtEl>
                                          <p:spTgt spid="169"/>
                                        </p:tgtEl>
                                      </p:cBhvr>
                                    </p:animEffect>
                                  </p:childTnLst>
                                </p:cTn>
                              </p:par>
                              <p:par>
                                <p:cTn id="43" presetID="10" presetClass="entr" presetSubtype="0" fill="hold" nodeType="withEffect">
                                  <p:stCondLst>
                                    <p:cond delay="0"/>
                                  </p:stCondLst>
                                  <p:childTnLst>
                                    <p:set>
                                      <p:cBhvr>
                                        <p:cTn id="44" dur="1" fill="hold">
                                          <p:stCondLst>
                                            <p:cond delay="0"/>
                                          </p:stCondLst>
                                        </p:cTn>
                                        <p:tgtEl>
                                          <p:spTgt spid="167"/>
                                        </p:tgtEl>
                                        <p:attrNameLst>
                                          <p:attrName>style.visibility</p:attrName>
                                        </p:attrNameLst>
                                      </p:cBhvr>
                                      <p:to>
                                        <p:strVal val="visible"/>
                                      </p:to>
                                    </p:set>
                                    <p:animEffect transition="in" filter="fade">
                                      <p:cBhvr>
                                        <p:cTn id="45"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18"/>
          <p:cNvSpPr txBox="1"/>
          <p:nvPr/>
        </p:nvSpPr>
        <p:spPr>
          <a:xfrm>
            <a:off x="1" y="-72189"/>
            <a:ext cx="9134100" cy="754200"/>
          </a:xfrm>
          <a:prstGeom prst="rect">
            <a:avLst/>
          </a:prstGeom>
          <a:noFill/>
        </p:spPr>
        <p:txBody>
          <a:bodyPr wrap="square">
            <a:spAutoFit/>
          </a:bodyPr>
          <a:lstStyle>
            <a:defPPr>
              <a:defRPr lang="es-ES"/>
            </a:defPPr>
            <a:lvl1pPr marL="0" algn="ctr" defTabSz="914400" eaLnBrk="1" latinLnBrk="0" hangingPunct="1">
              <a:defRPr sz="4400" b="1" kern="1200" spc="300">
                <a:ln w="10160">
                  <a:solidFill>
                    <a:schemeClr val="accent5"/>
                  </a:solidFill>
                  <a:prstDash val="solid"/>
                </a:ln>
                <a:solidFill>
                  <a:srgbClr val="FFFFFF"/>
                </a:solidFill>
                <a:effectLst>
                  <a:outerShdw blurRad="38100" dist="22860" dir="5400000" algn="tl" rotWithShape="0">
                    <a:srgbClr val="000000"/>
                  </a:outerShdw>
                </a:effectLst>
                <a:latin typeface="+mn-lt"/>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pt-BR"/>
              <a:t>SIDADE KORINTU</a:t>
            </a:r>
            <a:endParaRPr/>
          </a:p>
        </p:txBody>
      </p:sp>
      <p:sp>
        <p:nvSpPr>
          <p:cNvPr id="176" name="Google Shape;176;p18"/>
          <p:cNvSpPr txBox="1"/>
          <p:nvPr/>
        </p:nvSpPr>
        <p:spPr>
          <a:xfrm>
            <a:off x="1124949" y="536967"/>
            <a:ext cx="688440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marL="0" algn="ctr" defTabSz="914400" eaLnBrk="1" latinLnBrk="0" hangingPunct="1">
              <a:defRPr sz="1800" b="1" kern="1200">
                <a:solidFill>
                  <a:schemeClr val="accent6">
                    <a:lumMod val="75000"/>
                  </a:schemeClr>
                </a:solidFill>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pt-BR" dirty="0">
                <a:sym typeface="Comic Sans MS"/>
              </a:rPr>
              <a:t>“Tamba </a:t>
            </a:r>
            <a:r>
              <a:rPr lang="pt-BR" dirty="0" err="1">
                <a:sym typeface="Comic Sans MS"/>
              </a:rPr>
              <a:t>iha</a:t>
            </a:r>
            <a:r>
              <a:rPr lang="pt-BR" dirty="0">
                <a:sym typeface="Comic Sans MS"/>
              </a:rPr>
              <a:t> </a:t>
            </a:r>
            <a:r>
              <a:rPr lang="pt-BR" dirty="0" err="1">
                <a:sym typeface="Comic Sans MS"/>
              </a:rPr>
              <a:t>maromak</a:t>
            </a:r>
            <a:r>
              <a:rPr lang="pt-BR" dirty="0">
                <a:sym typeface="Comic Sans MS"/>
              </a:rPr>
              <a:t> </a:t>
            </a:r>
            <a:r>
              <a:rPr lang="pt-BR" dirty="0" err="1">
                <a:sym typeface="Comic Sans MS"/>
              </a:rPr>
              <a:t>barak</a:t>
            </a:r>
            <a:r>
              <a:rPr lang="pt-BR" dirty="0">
                <a:sym typeface="Comic Sans MS"/>
              </a:rPr>
              <a:t> no </a:t>
            </a:r>
            <a:r>
              <a:rPr lang="pt-BR" dirty="0" err="1">
                <a:sym typeface="Comic Sans MS"/>
              </a:rPr>
              <a:t>nai</a:t>
            </a:r>
            <a:r>
              <a:rPr lang="pt-BR" dirty="0">
                <a:sym typeface="Comic Sans MS"/>
              </a:rPr>
              <a:t> </a:t>
            </a:r>
            <a:r>
              <a:rPr lang="pt-BR" dirty="0" err="1">
                <a:sym typeface="Comic Sans MS"/>
              </a:rPr>
              <a:t>barak</a:t>
            </a:r>
            <a:r>
              <a:rPr lang="pt-BR" dirty="0">
                <a:sym typeface="Comic Sans MS"/>
              </a:rPr>
              <a:t>’” </a:t>
            </a:r>
            <a:br>
              <a:rPr lang="pt-BR" dirty="0">
                <a:sym typeface="Comic Sans MS"/>
              </a:rPr>
            </a:br>
            <a:r>
              <a:rPr lang="pt-BR" sz="1400" dirty="0">
                <a:sym typeface="Comic Sans MS"/>
              </a:rPr>
              <a:t>(1 </a:t>
            </a:r>
            <a:r>
              <a:rPr lang="pt-BR" sz="1400" dirty="0" err="1">
                <a:sym typeface="Comic Sans MS"/>
              </a:rPr>
              <a:t>Korintu</a:t>
            </a:r>
            <a:r>
              <a:rPr lang="pt-BR" sz="1400" dirty="0">
                <a:sym typeface="Comic Sans MS"/>
              </a:rPr>
              <a:t> 8:5b)</a:t>
            </a:r>
            <a:endParaRPr dirty="0">
              <a:sym typeface="Comic Sans MS"/>
            </a:endParaRPr>
          </a:p>
        </p:txBody>
      </p:sp>
      <p:sp>
        <p:nvSpPr>
          <p:cNvPr id="177" name="Google Shape;177;p18"/>
          <p:cNvSpPr txBox="1"/>
          <p:nvPr/>
        </p:nvSpPr>
        <p:spPr>
          <a:xfrm>
            <a:off x="126833" y="1111987"/>
            <a:ext cx="7739100" cy="140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700" b="1">
                <a:solidFill>
                  <a:schemeClr val="dk1"/>
                </a:solidFill>
              </a:rPr>
              <a:t>Sidade Korintu hetan destruisaun husi Roma iha tinan 146 molok Kristu. Tuir mai, Julio Cesar haruka kolonia ida husi veteranu sira no ema livre sira iha tinan 46 molok Kristu. Ikus mai, sidade ne'e rekupera kompletamente iha tinan 44 molok Kristu.Bainhira Paul halo vizita, sidade ne’e sai ona sentru komersial importante ida.</a:t>
            </a:r>
            <a:endParaRPr sz="1700" b="1">
              <a:solidFill>
                <a:schemeClr val="dk1"/>
              </a:solidFill>
              <a:latin typeface="Arial"/>
              <a:ea typeface="Arial"/>
              <a:cs typeface="Arial"/>
              <a:sym typeface="Arial"/>
            </a:endParaRPr>
          </a:p>
        </p:txBody>
      </p:sp>
      <p:pic>
        <p:nvPicPr>
          <p:cNvPr id="178" name="Google Shape;178;p18"/>
          <p:cNvPicPr preferRelativeResize="0"/>
          <p:nvPr/>
        </p:nvPicPr>
        <p:blipFill rotWithShape="1">
          <a:blip r:embed="rId4"/>
          <a:srcRect/>
          <a:stretch/>
        </p:blipFill>
        <p:spPr>
          <a:xfrm>
            <a:off x="7925748" y="1754584"/>
            <a:ext cx="4139419" cy="2316103"/>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9" name="Google Shape;179;p18"/>
          <p:cNvPicPr preferRelativeResize="0"/>
          <p:nvPr/>
        </p:nvPicPr>
        <p:blipFill rotWithShape="1">
          <a:blip r:embed="rId5"/>
          <a:srcRect/>
          <a:stretch/>
        </p:blipFill>
        <p:spPr>
          <a:xfrm>
            <a:off x="259841" y="4537789"/>
            <a:ext cx="3952568" cy="2155946"/>
          </a:xfrm>
          <a:prstGeom prst="rect">
            <a:avLst/>
          </a:prstGeom>
          <a:ln w="88900" cap="sq" cmpd="thickThin">
            <a:solidFill>
              <a:srgbClr val="003D7A"/>
            </a:solidFill>
            <a:prstDash val="solid"/>
            <a:miter lim="800000"/>
          </a:ln>
          <a:effectLst>
            <a:innerShdw blurRad="76200">
              <a:srgbClr val="000000"/>
            </a:innerShdw>
          </a:effectLst>
        </p:spPr>
      </p:pic>
      <p:pic>
        <p:nvPicPr>
          <p:cNvPr id="180" name="Google Shape;180;p18"/>
          <p:cNvPicPr preferRelativeResize="0"/>
          <p:nvPr/>
        </p:nvPicPr>
        <p:blipFill rotWithShape="1">
          <a:blip r:embed="rId6"/>
          <a:srcRect/>
          <a:stretch/>
        </p:blipFill>
        <p:spPr>
          <a:xfrm>
            <a:off x="9242322" y="123923"/>
            <a:ext cx="2851355" cy="1435182"/>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81" name="Google Shape;181;p18"/>
          <p:cNvGrpSpPr/>
          <p:nvPr/>
        </p:nvGrpSpPr>
        <p:grpSpPr>
          <a:xfrm>
            <a:off x="8751696" y="4256842"/>
            <a:ext cx="3313471" cy="2485104"/>
            <a:chOff x="3090608" y="3913885"/>
            <a:chExt cx="2685253" cy="2013940"/>
          </a:xfrm>
        </p:grpSpPr>
        <p:pic>
          <p:nvPicPr>
            <p:cNvPr id="182" name="Google Shape;182;p18"/>
            <p:cNvPicPr preferRelativeResize="0"/>
            <p:nvPr/>
          </p:nvPicPr>
          <p:blipFill rotWithShape="1">
            <a:blip r:embed="rId7">
              <a:alphaModFix/>
            </a:blip>
            <a:srcRect/>
            <a:stretch/>
          </p:blipFill>
          <p:spPr>
            <a:xfrm>
              <a:off x="3090608" y="3913885"/>
              <a:ext cx="2685253" cy="2013940"/>
            </a:xfrm>
            <a:prstGeom prst="roundRect">
              <a:avLst>
                <a:gd name="adj" fmla="val 9150"/>
              </a:avLst>
            </a:prstGeom>
            <a:noFill/>
            <a:ln>
              <a:noFill/>
            </a:ln>
            <a:effectLst>
              <a:outerShdw blurRad="76200" dist="38100" dir="7800000" algn="tl" rotWithShape="0">
                <a:srgbClr val="000000">
                  <a:alpha val="40000"/>
                </a:srgbClr>
              </a:outerShdw>
            </a:effectLst>
          </p:spPr>
        </p:pic>
        <p:sp>
          <p:nvSpPr>
            <p:cNvPr id="183" name="Google Shape;183;p18"/>
            <p:cNvSpPr txBox="1"/>
            <p:nvPr/>
          </p:nvSpPr>
          <p:spPr>
            <a:xfrm>
              <a:off x="3488814" y="5009919"/>
              <a:ext cx="796413" cy="2493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b="1" kern="1200" dirty="0" err="1">
                  <a:solidFill>
                    <a:schemeClr val="bg1"/>
                  </a:solidFill>
                  <a:effectLst>
                    <a:outerShdw blurRad="38100" dist="38100" dir="2700000" algn="tl">
                      <a:srgbClr val="000000"/>
                    </a:outerShdw>
                  </a:effectLst>
                  <a:latin typeface="+mn-lt"/>
                  <a:ea typeface="+mn-ea"/>
                  <a:cs typeface="+mn-cs"/>
                </a:rPr>
                <a:t>Korintu</a:t>
              </a:r>
              <a:endParaRPr b="1" kern="1200" dirty="0">
                <a:solidFill>
                  <a:schemeClr val="bg1"/>
                </a:solidFill>
                <a:effectLst>
                  <a:outerShdw blurRad="38100" dist="38100" dir="2700000" algn="tl">
                    <a:srgbClr val="000000"/>
                  </a:outerShdw>
                </a:effectLst>
                <a:latin typeface="+mn-lt"/>
                <a:ea typeface="+mn-ea"/>
                <a:cs typeface="+mn-cs"/>
              </a:endParaRPr>
            </a:p>
          </p:txBody>
        </p:sp>
        <p:sp>
          <p:nvSpPr>
            <p:cNvPr id="184" name="Google Shape;184;p18"/>
            <p:cNvSpPr txBox="1"/>
            <p:nvPr/>
          </p:nvSpPr>
          <p:spPr>
            <a:xfrm>
              <a:off x="3090608" y="4495093"/>
              <a:ext cx="950892" cy="2493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b="1" kern="1200" dirty="0" err="1">
                  <a:solidFill>
                    <a:srgbClr val="FFFF00"/>
                  </a:solidFill>
                  <a:effectLst>
                    <a:outerShdw blurRad="38100" dist="38100" dir="2700000" algn="tl">
                      <a:srgbClr val="000000"/>
                    </a:outerShdw>
                  </a:effectLst>
                  <a:latin typeface="+mn-lt"/>
                  <a:ea typeface="+mn-ea"/>
                  <a:cs typeface="+mn-cs"/>
                </a:rPr>
                <a:t>Lechaeum</a:t>
              </a:r>
              <a:endParaRPr b="1" kern="1200" dirty="0">
                <a:solidFill>
                  <a:srgbClr val="FFFF00"/>
                </a:solidFill>
                <a:effectLst>
                  <a:outerShdw blurRad="38100" dist="38100" dir="2700000" algn="tl">
                    <a:srgbClr val="000000"/>
                  </a:outerShdw>
                </a:effectLst>
                <a:latin typeface="+mn-lt"/>
                <a:ea typeface="+mn-ea"/>
                <a:cs typeface="+mn-cs"/>
              </a:endParaRPr>
            </a:p>
          </p:txBody>
        </p:sp>
        <p:sp>
          <p:nvSpPr>
            <p:cNvPr id="185" name="Google Shape;185;p18"/>
            <p:cNvSpPr txBox="1"/>
            <p:nvPr/>
          </p:nvSpPr>
          <p:spPr>
            <a:xfrm>
              <a:off x="4748856" y="5552189"/>
              <a:ext cx="1027005" cy="2493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b="1" kern="1200" dirty="0" err="1">
                  <a:solidFill>
                    <a:srgbClr val="FFFF00"/>
                  </a:solidFill>
                  <a:effectLst>
                    <a:outerShdw blurRad="38100" dist="38100" dir="2700000" algn="tl">
                      <a:srgbClr val="000000"/>
                    </a:outerShdw>
                  </a:effectLst>
                  <a:latin typeface="+mn-lt"/>
                  <a:ea typeface="+mn-ea"/>
                  <a:cs typeface="+mn-cs"/>
                </a:rPr>
                <a:t>Centreas</a:t>
              </a:r>
              <a:endParaRPr b="1" kern="1200" dirty="0">
                <a:solidFill>
                  <a:srgbClr val="FFFF00"/>
                </a:solidFill>
                <a:effectLst>
                  <a:outerShdw blurRad="38100" dist="38100" dir="2700000" algn="tl">
                    <a:srgbClr val="000000"/>
                  </a:outerShdw>
                </a:effectLst>
                <a:latin typeface="+mn-lt"/>
                <a:ea typeface="+mn-ea"/>
                <a:cs typeface="+mn-cs"/>
              </a:endParaRPr>
            </a:p>
          </p:txBody>
        </p:sp>
      </p:grpSp>
      <p:sp>
        <p:nvSpPr>
          <p:cNvPr id="186" name="Google Shape;186;p18"/>
          <p:cNvSpPr txBox="1"/>
          <p:nvPr/>
        </p:nvSpPr>
        <p:spPr>
          <a:xfrm>
            <a:off x="4421349" y="4495177"/>
            <a:ext cx="41394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solidFill>
                  <a:schemeClr val="dk1"/>
                </a:solidFill>
              </a:rPr>
              <a:t>Idolatria no hahalok imoral nakonu iha sidade neʼe no sai tiha sidade neʼe nia kultura. Paulo nia mensajen barak ba ema Korintu sira tenta atu halakon problema sira ne'e ne'ebe tama iha igreja.</a:t>
            </a:r>
            <a:endParaRPr sz="1800" b="1">
              <a:solidFill>
                <a:schemeClr val="dk1"/>
              </a:solidFill>
              <a:latin typeface="Arial"/>
              <a:ea typeface="Arial"/>
              <a:cs typeface="Arial"/>
              <a:sym typeface="Arial"/>
            </a:endParaRPr>
          </a:p>
        </p:txBody>
      </p:sp>
      <p:sp>
        <p:nvSpPr>
          <p:cNvPr id="187" name="Google Shape;187;p18"/>
          <p:cNvSpPr txBox="1"/>
          <p:nvPr/>
        </p:nvSpPr>
        <p:spPr>
          <a:xfrm>
            <a:off x="98323" y="3435700"/>
            <a:ext cx="77676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t>Ninia atividade negosiu fo dalan ba Paulo atu halo serbisu nudar badaen tenda nian. Maibe Korintu nia </a:t>
            </a:r>
            <a:r>
              <a:rPr lang="pt-BR" sz="1800" b="1">
                <a:solidFill>
                  <a:schemeClr val="dk1"/>
                </a:solidFill>
              </a:rPr>
              <a:t>rikusoin </a:t>
            </a:r>
            <a:r>
              <a:rPr lang="pt-BR" sz="1800" b="1"/>
              <a:t>(ne'ebe mak rivaliza ho Atenas) iha desvantajen oi-oin.</a:t>
            </a:r>
            <a:endParaRPr sz="1800" b="1" i="0" u="none" strike="noStrike" cap="none">
              <a:solidFill>
                <a:srgbClr val="000000"/>
              </a:solidFill>
              <a:latin typeface="Arial"/>
              <a:ea typeface="Arial"/>
              <a:cs typeface="Arial"/>
              <a:sym typeface="Arial"/>
            </a:endParaRPr>
          </a:p>
        </p:txBody>
      </p:sp>
      <p:sp>
        <p:nvSpPr>
          <p:cNvPr id="188" name="Google Shape;188;p18"/>
          <p:cNvSpPr txBox="1"/>
          <p:nvPr/>
        </p:nvSpPr>
        <p:spPr>
          <a:xfrm>
            <a:off x="126833" y="2481594"/>
            <a:ext cx="77391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dirty="0" err="1"/>
              <a:t>Importansia</a:t>
            </a:r>
            <a:r>
              <a:rPr lang="pt-BR" sz="1800" b="1" dirty="0"/>
              <a:t> </a:t>
            </a:r>
            <a:r>
              <a:rPr lang="pt-BR" sz="1800" b="1" dirty="0" err="1"/>
              <a:t>husi</a:t>
            </a:r>
            <a:r>
              <a:rPr lang="pt-BR" sz="1800" b="1" dirty="0"/>
              <a:t> </a:t>
            </a:r>
            <a:r>
              <a:rPr lang="pt-BR" sz="1800" b="1" dirty="0" err="1"/>
              <a:t>Korintu</a:t>
            </a:r>
            <a:r>
              <a:rPr lang="pt-BR" sz="1800" b="1" dirty="0"/>
              <a:t> </a:t>
            </a:r>
            <a:r>
              <a:rPr lang="pt-BR" sz="1800" b="1" dirty="0" err="1"/>
              <a:t>mak</a:t>
            </a:r>
            <a:r>
              <a:rPr lang="pt-BR" sz="1800" b="1" dirty="0"/>
              <a:t> </a:t>
            </a:r>
            <a:r>
              <a:rPr lang="pt-BR" sz="1800" b="1" dirty="0" err="1"/>
              <a:t>sidade</a:t>
            </a:r>
            <a:r>
              <a:rPr lang="pt-BR" sz="1800" b="1" dirty="0"/>
              <a:t> </a:t>
            </a:r>
            <a:r>
              <a:rPr lang="pt-BR" sz="1800" b="1" dirty="0" err="1"/>
              <a:t>ne’e</a:t>
            </a:r>
            <a:r>
              <a:rPr lang="pt-BR" sz="1800" b="1" dirty="0"/>
              <a:t> </a:t>
            </a:r>
            <a:r>
              <a:rPr lang="pt-BR" sz="1800" b="1" dirty="0" err="1"/>
              <a:t>nia</a:t>
            </a:r>
            <a:r>
              <a:rPr lang="pt-BR" sz="1800" b="1" dirty="0"/>
              <a:t> </a:t>
            </a:r>
            <a:r>
              <a:rPr lang="pt-BR" sz="1800" b="1" dirty="0" err="1"/>
              <a:t>lokalizasaun</a:t>
            </a:r>
            <a:r>
              <a:rPr lang="pt-BR" sz="1800" b="1" dirty="0"/>
              <a:t> </a:t>
            </a:r>
            <a:r>
              <a:rPr lang="pt-BR" sz="1800" b="1" dirty="0" err="1"/>
              <a:t>ne'ebe</a:t>
            </a:r>
            <a:r>
              <a:rPr lang="pt-BR" sz="1800" b="1" dirty="0"/>
              <a:t> </a:t>
            </a:r>
            <a:r>
              <a:rPr lang="pt-BR" sz="1800" b="1" dirty="0" err="1"/>
              <a:t>fornese</a:t>
            </a:r>
            <a:r>
              <a:rPr lang="pt-BR" sz="1800" b="1" dirty="0"/>
              <a:t> </a:t>
            </a:r>
            <a:r>
              <a:rPr lang="pt-BR" sz="1800" b="1" dirty="0" err="1"/>
              <a:t>husi</a:t>
            </a:r>
            <a:r>
              <a:rPr lang="pt-BR" sz="1800" b="1" dirty="0"/>
              <a:t> </a:t>
            </a:r>
            <a:r>
              <a:rPr lang="pt-BR" sz="1800" b="1" dirty="0" err="1"/>
              <a:t>portu</a:t>
            </a:r>
            <a:r>
              <a:rPr lang="pt-BR" sz="1800" b="1" dirty="0"/>
              <a:t> </a:t>
            </a:r>
            <a:r>
              <a:rPr lang="pt-BR" sz="1800" b="1" dirty="0" err="1"/>
              <a:t>komersial</a:t>
            </a:r>
            <a:r>
              <a:rPr lang="pt-BR" sz="1800" b="1" dirty="0"/>
              <a:t> importante rua: </a:t>
            </a:r>
            <a:r>
              <a:rPr lang="pt-BR" sz="1800" b="1" dirty="0" err="1"/>
              <a:t>Lechaeum</a:t>
            </a:r>
            <a:r>
              <a:rPr lang="pt-BR" sz="1800" b="1" dirty="0"/>
              <a:t>, </a:t>
            </a:r>
            <a:r>
              <a:rPr lang="pt-BR" sz="1800" b="1" dirty="0" err="1"/>
              <a:t>iha</a:t>
            </a:r>
            <a:r>
              <a:rPr lang="pt-BR" sz="1800" b="1" dirty="0"/>
              <a:t> </a:t>
            </a:r>
            <a:r>
              <a:rPr lang="pt-BR" sz="1800" b="1" dirty="0" err="1"/>
              <a:t>Golfu</a:t>
            </a:r>
            <a:r>
              <a:rPr lang="pt-BR" sz="1800" b="1" dirty="0"/>
              <a:t> </a:t>
            </a:r>
            <a:r>
              <a:rPr lang="pt-BR" sz="1800" b="1" dirty="0" err="1"/>
              <a:t>Korintu</a:t>
            </a:r>
            <a:r>
              <a:rPr lang="pt-BR" sz="1800" b="1" dirty="0"/>
              <a:t> </a:t>
            </a:r>
            <a:r>
              <a:rPr lang="pt-BR" sz="1800" b="1" dirty="0" err="1"/>
              <a:t>nian</a:t>
            </a:r>
            <a:r>
              <a:rPr lang="pt-BR" sz="1800" b="1" dirty="0"/>
              <a:t>; no </a:t>
            </a:r>
            <a:r>
              <a:rPr lang="pt-BR" sz="1800" b="1" dirty="0" err="1"/>
              <a:t>Centreas</a:t>
            </a:r>
            <a:r>
              <a:rPr lang="pt-BR" sz="1800" b="1" dirty="0"/>
              <a:t>, </a:t>
            </a:r>
            <a:r>
              <a:rPr lang="pt-BR" sz="1800" b="1" dirty="0" err="1"/>
              <a:t>iha</a:t>
            </a:r>
            <a:r>
              <a:rPr lang="pt-BR" sz="1800" b="1" dirty="0"/>
              <a:t> </a:t>
            </a:r>
            <a:r>
              <a:rPr lang="pt-BR" sz="1800" b="1" dirty="0" err="1"/>
              <a:t>Golfu</a:t>
            </a:r>
            <a:r>
              <a:rPr lang="pt-BR" sz="1800" b="1" dirty="0"/>
              <a:t> </a:t>
            </a:r>
            <a:r>
              <a:rPr lang="pt-BR" sz="1800" b="1" dirty="0" err="1"/>
              <a:t>Saroniku</a:t>
            </a:r>
            <a:r>
              <a:rPr lang="pt-BR" sz="1800" b="1" dirty="0"/>
              <a:t>.</a:t>
            </a:r>
            <a:endParaRPr sz="18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800"/>
                                        <p:tgtEl>
                                          <p:spTgt spid="175"/>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fade">
                                      <p:cBhvr>
                                        <p:cTn id="11" dur="1000"/>
                                        <p:tgtEl>
                                          <p:spTgt spid="17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80"/>
                                        </p:tgtEl>
                                        <p:attrNameLst>
                                          <p:attrName>style.visibility</p:attrName>
                                        </p:attrNameLst>
                                      </p:cBhvr>
                                      <p:to>
                                        <p:strVal val="visible"/>
                                      </p:to>
                                    </p:set>
                                    <p:anim calcmode="lin" valueType="num">
                                      <p:cBhvr additive="base">
                                        <p:cTn id="16" dur="500"/>
                                        <p:tgtEl>
                                          <p:spTgt spid="180"/>
                                        </p:tgtEl>
                                        <p:attrNameLst>
                                          <p:attrName>ppt_x</p:attrName>
                                        </p:attrNameLst>
                                      </p:cBhvr>
                                      <p:tavLst>
                                        <p:tav tm="0">
                                          <p:val>
                                            <p:strVal val="#ppt_x-1"/>
                                          </p:val>
                                        </p:tav>
                                        <p:tav tm="100000">
                                          <p:val>
                                            <p:strVal val="#ppt_x"/>
                                          </p:val>
                                        </p:tav>
                                      </p:tavLst>
                                    </p:anim>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178"/>
                                        </p:tgtEl>
                                        <p:attrNameLst>
                                          <p:attrName>style.visibility</p:attrName>
                                        </p:attrNameLst>
                                      </p:cBhvr>
                                      <p:to>
                                        <p:strVal val="visible"/>
                                      </p:to>
                                    </p:set>
                                    <p:anim calcmode="lin" valueType="num">
                                      <p:cBhvr additive="base">
                                        <p:cTn id="20" dur="500"/>
                                        <p:tgtEl>
                                          <p:spTgt spid="178"/>
                                        </p:tgtEl>
                                        <p:attrNameLst>
                                          <p:attrName>ppt_w</p:attrName>
                                        </p:attrNameLst>
                                      </p:cBhvr>
                                      <p:tavLst>
                                        <p:tav tm="0">
                                          <p:val>
                                            <p:strVal val="0"/>
                                          </p:val>
                                        </p:tav>
                                        <p:tav tm="100000">
                                          <p:val>
                                            <p:strVal val="#ppt_w"/>
                                          </p:val>
                                        </p:tav>
                                      </p:tavLst>
                                    </p:anim>
                                    <p:anim calcmode="lin" valueType="num">
                                      <p:cBhvr additive="base">
                                        <p:cTn id="21" dur="500"/>
                                        <p:tgtEl>
                                          <p:spTgt spid="178"/>
                                        </p:tgtEl>
                                        <p:attrNameLst>
                                          <p:attrName>ppt_h</p:attrName>
                                        </p:attrNameLst>
                                      </p:cBhvr>
                                      <p:tavLst>
                                        <p:tav tm="0">
                                          <p:val>
                                            <p:strVal val="0"/>
                                          </p:val>
                                        </p:tav>
                                        <p:tav tm="100000">
                                          <p:val>
                                            <p:strVal val="#ppt_h"/>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fade">
                                      <p:cBhvr>
                                        <p:cTn id="25" dur="500"/>
                                        <p:tgtEl>
                                          <p:spTgt spid="1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1"/>
                                        </p:tgtEl>
                                        <p:attrNameLst>
                                          <p:attrName>style.visibility</p:attrName>
                                        </p:attrNameLst>
                                      </p:cBhvr>
                                      <p:to>
                                        <p:strVal val="visible"/>
                                      </p:to>
                                    </p:set>
                                    <p:animEffect transition="in" filter="fade">
                                      <p:cBhvr>
                                        <p:cTn id="30" dur="1000"/>
                                        <p:tgtEl>
                                          <p:spTgt spid="181"/>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fade">
                                      <p:cBhvr>
                                        <p:cTn id="34" dur="500"/>
                                        <p:tgtEl>
                                          <p:spTgt spid="18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9"/>
                                        </p:tgtEl>
                                        <p:attrNameLst>
                                          <p:attrName>style.visibility</p:attrName>
                                        </p:attrNameLst>
                                      </p:cBhvr>
                                      <p:to>
                                        <p:strVal val="visible"/>
                                      </p:to>
                                    </p:set>
                                    <p:animEffect transition="in" filter="fade">
                                      <p:cBhvr>
                                        <p:cTn id="39" dur="500"/>
                                        <p:tgtEl>
                                          <p:spTgt spid="179"/>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87"/>
                                        </p:tgtEl>
                                        <p:attrNameLst>
                                          <p:attrName>style.visibility</p:attrName>
                                        </p:attrNameLst>
                                      </p:cBhvr>
                                      <p:to>
                                        <p:strVal val="visible"/>
                                      </p:to>
                                    </p:set>
                                    <p:animEffect transition="in" filter="fade">
                                      <p:cBhvr>
                                        <p:cTn id="43" dur="500"/>
                                        <p:tgtEl>
                                          <p:spTgt spid="18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6"/>
                                        </p:tgtEl>
                                        <p:attrNameLst>
                                          <p:attrName>style.visibility</p:attrName>
                                        </p:attrNameLst>
                                      </p:cBhvr>
                                      <p:to>
                                        <p:strVal val="visible"/>
                                      </p:to>
                                    </p:set>
                                    <p:animEffect transition="in" filter="fade">
                                      <p:cBhvr>
                                        <p:cTn id="48"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pic>
        <p:nvPicPr>
          <p:cNvPr id="193" name="Google Shape;193;p19"/>
          <p:cNvPicPr preferRelativeResize="0"/>
          <p:nvPr/>
        </p:nvPicPr>
        <p:blipFill rotWithShape="1">
          <a:blip r:embed="rId4"/>
          <a:src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4" name="Google Shape;194;p19"/>
          <p:cNvPicPr preferRelativeResize="0"/>
          <p:nvPr/>
        </p:nvPicPr>
        <p:blipFill rotWithShape="1">
          <a:blip r:embed="rId5"/>
          <a:srcRect t="-728"/>
          <a:stretch/>
        </p:blipFill>
        <p:spPr>
          <a:xfrm>
            <a:off x="113685" y="3642047"/>
            <a:ext cx="2996419"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5" name="Google Shape;195;p19"/>
          <p:cNvSpPr txBox="1"/>
          <p:nvPr/>
        </p:nvSpPr>
        <p:spPr>
          <a:xfrm>
            <a:off x="0" y="0"/>
            <a:ext cx="9596284" cy="769441"/>
          </a:xfrm>
          <a:prstGeom prst="rect">
            <a:avLst/>
          </a:prstGeom>
          <a:noFill/>
        </p:spPr>
        <p:txBody>
          <a:bodyPr wrap="square">
            <a:spAutoFit/>
          </a:bodyPr>
          <a:lstStyle>
            <a:defPPr>
              <a:defRPr lang="es-ES"/>
            </a:defPPr>
            <a:lvl1pPr marL="0" algn="ctr" defTabSz="914400" eaLnBrk="1" latinLnBrk="0" hangingPunct="1">
              <a:defRPr sz="4400" b="1" kern="1200" spc="60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pt-BR"/>
              <a:t>EMA KORINTU</a:t>
            </a:r>
            <a:endParaRPr/>
          </a:p>
        </p:txBody>
      </p:sp>
      <p:sp>
        <p:nvSpPr>
          <p:cNvPr id="196" name="Google Shape;196;p19"/>
          <p:cNvSpPr txBox="1"/>
          <p:nvPr/>
        </p:nvSpPr>
        <p:spPr>
          <a:xfrm>
            <a:off x="555523" y="672197"/>
            <a:ext cx="8485200" cy="646500"/>
          </a:xfrm>
          <a:prstGeom prst="rect">
            <a:avLst/>
          </a:prstGeom>
          <a:solidFill>
            <a:srgbClr val="DDFFFF"/>
          </a:solidFill>
          <a:ln w="19050" cap="flat" cmpd="sng">
            <a:solidFill>
              <a:schemeClr val="accent5"/>
            </a:solidFill>
            <a:prstDash val="solid"/>
            <a:miter lim="8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800" b="1">
                <a:solidFill>
                  <a:srgbClr val="99004C"/>
                </a:solidFill>
                <a:latin typeface="Comic Sans MS"/>
                <a:ea typeface="Comic Sans MS"/>
                <a:cs typeface="Comic Sans MS"/>
                <a:sym typeface="Comic Sans MS"/>
              </a:rPr>
              <a:t>“Depois Nai koalia ba Paulo liu husi vizaub ida iha kalan. Nia dehan “Keta tauk, maibe koalia ba no keta nonok" (Apostlu</a:t>
            </a:r>
            <a:r>
              <a:rPr lang="pt-BR" sz="1400" b="1">
                <a:solidFill>
                  <a:srgbClr val="99004C"/>
                </a:solidFill>
                <a:latin typeface="Comic Sans MS"/>
                <a:ea typeface="Comic Sans MS"/>
                <a:cs typeface="Comic Sans MS"/>
                <a:sym typeface="Comic Sans MS"/>
              </a:rPr>
              <a:t> 18:9)</a:t>
            </a:r>
            <a:endParaRPr/>
          </a:p>
        </p:txBody>
      </p:sp>
      <p:sp>
        <p:nvSpPr>
          <p:cNvPr id="197" name="Google Shape;197;p19"/>
          <p:cNvSpPr txBox="1"/>
          <p:nvPr/>
        </p:nvSpPr>
        <p:spPr>
          <a:xfrm>
            <a:off x="3225607" y="1364725"/>
            <a:ext cx="6370677"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dirty="0">
                <a:solidFill>
                  <a:schemeClr val="dk1"/>
                </a:solidFill>
              </a:rPr>
              <a:t>Ema Judeu sira </a:t>
            </a:r>
            <a:r>
              <a:rPr lang="pt-BR" sz="1800" b="1" dirty="0" err="1">
                <a:solidFill>
                  <a:schemeClr val="dk1"/>
                </a:solidFill>
              </a:rPr>
              <a:t>iha</a:t>
            </a:r>
            <a:r>
              <a:rPr lang="pt-BR" sz="1800" b="1" dirty="0">
                <a:solidFill>
                  <a:schemeClr val="dk1"/>
                </a:solidFill>
              </a:rPr>
              <a:t> </a:t>
            </a:r>
            <a:r>
              <a:rPr lang="pt-BR" sz="1800" b="1" dirty="0" err="1">
                <a:solidFill>
                  <a:schemeClr val="dk1"/>
                </a:solidFill>
              </a:rPr>
              <a:t>Korintu</a:t>
            </a:r>
            <a:r>
              <a:rPr lang="pt-BR" sz="1800" b="1" dirty="0">
                <a:solidFill>
                  <a:schemeClr val="dk1"/>
                </a:solidFill>
              </a:rPr>
              <a:t> rejeita </a:t>
            </a:r>
            <a:r>
              <a:rPr lang="pt-BR" sz="1800" b="1" dirty="0" err="1">
                <a:solidFill>
                  <a:schemeClr val="dk1"/>
                </a:solidFill>
              </a:rPr>
              <a:t>mensajen</a:t>
            </a:r>
            <a:r>
              <a:rPr lang="pt-BR" sz="1800" b="1" dirty="0">
                <a:solidFill>
                  <a:schemeClr val="dk1"/>
                </a:solidFill>
              </a:rPr>
              <a:t>, </a:t>
            </a:r>
            <a:r>
              <a:rPr lang="pt-BR" sz="1800" b="1" dirty="0" err="1">
                <a:solidFill>
                  <a:schemeClr val="dk1"/>
                </a:solidFill>
              </a:rPr>
              <a:t>hodi</a:t>
            </a:r>
            <a:r>
              <a:rPr lang="pt-BR" sz="1800" b="1" dirty="0">
                <a:solidFill>
                  <a:schemeClr val="dk1"/>
                </a:solidFill>
              </a:rPr>
              <a:t> obriga Paulo </a:t>
            </a:r>
            <a:r>
              <a:rPr lang="pt-BR" sz="1800" b="1" dirty="0" err="1">
                <a:solidFill>
                  <a:schemeClr val="dk1"/>
                </a:solidFill>
              </a:rPr>
              <a:t>atu</a:t>
            </a:r>
            <a:r>
              <a:rPr lang="pt-BR" sz="1800" b="1" dirty="0">
                <a:solidFill>
                  <a:schemeClr val="dk1"/>
                </a:solidFill>
              </a:rPr>
              <a:t> sai </a:t>
            </a:r>
            <a:r>
              <a:rPr lang="pt-BR" sz="1800" b="1" dirty="0" err="1">
                <a:solidFill>
                  <a:schemeClr val="dk1"/>
                </a:solidFill>
              </a:rPr>
              <a:t>husi</a:t>
            </a:r>
            <a:r>
              <a:rPr lang="pt-BR" sz="1800" b="1" dirty="0">
                <a:solidFill>
                  <a:schemeClr val="dk1"/>
                </a:solidFill>
              </a:rPr>
              <a:t> sinagoga no </a:t>
            </a:r>
            <a:r>
              <a:rPr lang="pt-BR" sz="1800" b="1" dirty="0" err="1">
                <a:solidFill>
                  <a:schemeClr val="dk1"/>
                </a:solidFill>
              </a:rPr>
              <a:t>hahu</a:t>
            </a:r>
            <a:r>
              <a:rPr lang="pt-BR" sz="1800" b="1" dirty="0">
                <a:solidFill>
                  <a:schemeClr val="dk1"/>
                </a:solidFill>
              </a:rPr>
              <a:t> </a:t>
            </a:r>
            <a:r>
              <a:rPr lang="pt-BR" sz="1800" b="1" dirty="0" err="1">
                <a:solidFill>
                  <a:schemeClr val="dk1"/>
                </a:solidFill>
              </a:rPr>
              <a:t>hasoru</a:t>
            </a:r>
            <a:r>
              <a:rPr lang="pt-BR" sz="1800" b="1" dirty="0">
                <a:solidFill>
                  <a:schemeClr val="dk1"/>
                </a:solidFill>
              </a:rPr>
              <a:t> </a:t>
            </a:r>
            <a:r>
              <a:rPr lang="pt-BR" sz="1800" b="1" dirty="0" err="1">
                <a:solidFill>
                  <a:schemeClr val="dk1"/>
                </a:solidFill>
              </a:rPr>
              <a:t>malu</a:t>
            </a:r>
            <a:r>
              <a:rPr lang="pt-BR" sz="1800" b="1" dirty="0">
                <a:solidFill>
                  <a:schemeClr val="dk1"/>
                </a:solidFill>
              </a:rPr>
              <a:t> </a:t>
            </a:r>
            <a:r>
              <a:rPr lang="pt-BR" sz="1800" b="1" dirty="0" err="1">
                <a:solidFill>
                  <a:schemeClr val="dk1"/>
                </a:solidFill>
              </a:rPr>
              <a:t>ho</a:t>
            </a:r>
            <a:r>
              <a:rPr lang="pt-BR" sz="1800" b="1" dirty="0">
                <a:solidFill>
                  <a:schemeClr val="dk1"/>
                </a:solidFill>
              </a:rPr>
              <a:t> ema </a:t>
            </a:r>
            <a:r>
              <a:rPr lang="pt-BR" sz="1800" b="1" dirty="0" err="1">
                <a:solidFill>
                  <a:schemeClr val="dk1"/>
                </a:solidFill>
              </a:rPr>
              <a:t>jentiu</a:t>
            </a:r>
            <a:r>
              <a:rPr lang="pt-BR" sz="1800" b="1" dirty="0">
                <a:solidFill>
                  <a:schemeClr val="dk1"/>
                </a:solidFill>
              </a:rPr>
              <a:t> sira </a:t>
            </a:r>
            <a:r>
              <a:rPr lang="pt-BR" sz="1800" b="1" dirty="0" err="1">
                <a:solidFill>
                  <a:schemeClr val="dk1"/>
                </a:solidFill>
              </a:rPr>
              <a:t>iha</a:t>
            </a:r>
            <a:r>
              <a:rPr lang="pt-BR" sz="1800" b="1" dirty="0">
                <a:solidFill>
                  <a:schemeClr val="dk1"/>
                </a:solidFill>
              </a:rPr>
              <a:t> uma ida </a:t>
            </a:r>
            <a:r>
              <a:rPr lang="pt-BR" sz="1800" b="1" dirty="0" err="1">
                <a:solidFill>
                  <a:schemeClr val="dk1"/>
                </a:solidFill>
              </a:rPr>
              <a:t>besik</a:t>
            </a:r>
            <a:r>
              <a:rPr lang="pt-BR" sz="1800" b="1" dirty="0">
                <a:solidFill>
                  <a:schemeClr val="dk1"/>
                </a:solidFill>
              </a:rPr>
              <a:t> sinagoga (</a:t>
            </a:r>
            <a:r>
              <a:rPr lang="pt-BR" sz="1800" b="1" dirty="0" err="1">
                <a:solidFill>
                  <a:schemeClr val="dk1"/>
                </a:solidFill>
              </a:rPr>
              <a:t>ApOstlu</a:t>
            </a:r>
            <a:r>
              <a:rPr lang="pt-BR" sz="1800" b="1" dirty="0">
                <a:solidFill>
                  <a:schemeClr val="dk1"/>
                </a:solidFill>
              </a:rPr>
              <a:t> sira </a:t>
            </a:r>
            <a:r>
              <a:rPr lang="pt-BR" sz="1800" b="1" dirty="0" err="1">
                <a:solidFill>
                  <a:schemeClr val="dk1"/>
                </a:solidFill>
              </a:rPr>
              <a:t>nia</a:t>
            </a:r>
            <a:r>
              <a:rPr lang="pt-BR" sz="1800" b="1" dirty="0">
                <a:solidFill>
                  <a:schemeClr val="dk1"/>
                </a:solidFill>
              </a:rPr>
              <a:t> </a:t>
            </a:r>
            <a:r>
              <a:rPr lang="pt-BR" sz="1800" b="1" dirty="0" err="1">
                <a:solidFill>
                  <a:schemeClr val="dk1"/>
                </a:solidFill>
              </a:rPr>
              <a:t>hahalok</a:t>
            </a:r>
            <a:r>
              <a:rPr lang="pt-BR" sz="1800" b="1" dirty="0">
                <a:solidFill>
                  <a:schemeClr val="dk1"/>
                </a:solidFill>
              </a:rPr>
              <a:t> 18:4-7).</a:t>
            </a:r>
            <a:endParaRPr sz="1800" b="1" dirty="0">
              <a:solidFill>
                <a:schemeClr val="dk1"/>
              </a:solidFill>
              <a:latin typeface="Arial"/>
              <a:ea typeface="Arial"/>
              <a:cs typeface="Arial"/>
              <a:sym typeface="Arial"/>
            </a:endParaRPr>
          </a:p>
        </p:txBody>
      </p:sp>
      <p:pic>
        <p:nvPicPr>
          <p:cNvPr id="198" name="Google Shape;198;p19"/>
          <p:cNvPicPr preferRelativeResize="0"/>
          <p:nvPr/>
        </p:nvPicPr>
        <p:blipFill rotWithShape="1">
          <a:blip r:embed="rId6"/>
          <a:src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99" name="Google Shape;199;p19"/>
          <p:cNvPicPr preferRelativeResize="0"/>
          <p:nvPr/>
        </p:nvPicPr>
        <p:blipFill rotWithShape="1">
          <a:blip r:embed="rId7"/>
          <a:src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200" name="Google Shape;200;p19"/>
          <p:cNvSpPr txBox="1"/>
          <p:nvPr/>
        </p:nvSpPr>
        <p:spPr>
          <a:xfrm>
            <a:off x="3225607" y="4417201"/>
            <a:ext cx="64128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dirty="0" err="1">
                <a:solidFill>
                  <a:schemeClr val="dk1"/>
                </a:solidFill>
              </a:rPr>
              <a:t>Iha</a:t>
            </a:r>
            <a:r>
              <a:rPr lang="pt-BR" sz="1800" b="1" dirty="0">
                <a:solidFill>
                  <a:schemeClr val="dk1"/>
                </a:solidFill>
              </a:rPr>
              <a:t> </a:t>
            </a:r>
            <a:r>
              <a:rPr lang="pt-BR" sz="1800" b="1" dirty="0" err="1">
                <a:solidFill>
                  <a:schemeClr val="dk1"/>
                </a:solidFill>
              </a:rPr>
              <a:t>momentu</a:t>
            </a:r>
            <a:r>
              <a:rPr lang="pt-BR" sz="1800" b="1" dirty="0">
                <a:solidFill>
                  <a:schemeClr val="dk1"/>
                </a:solidFill>
              </a:rPr>
              <a:t> </a:t>
            </a:r>
            <a:r>
              <a:rPr lang="pt-BR" sz="1800" b="1" dirty="0" err="1">
                <a:solidFill>
                  <a:schemeClr val="dk1"/>
                </a:solidFill>
              </a:rPr>
              <a:t>ne’eba</a:t>
            </a:r>
            <a:r>
              <a:rPr lang="pt-BR" sz="1800" b="1" dirty="0">
                <a:solidFill>
                  <a:schemeClr val="dk1"/>
                </a:solidFill>
              </a:rPr>
              <a:t>, </a:t>
            </a:r>
            <a:r>
              <a:rPr lang="pt-BR" sz="1800" b="1" dirty="0" err="1">
                <a:solidFill>
                  <a:schemeClr val="dk1"/>
                </a:solidFill>
              </a:rPr>
              <a:t>Jezus</a:t>
            </a:r>
            <a:r>
              <a:rPr lang="pt-BR" sz="1800" b="1" dirty="0">
                <a:solidFill>
                  <a:schemeClr val="dk1"/>
                </a:solidFill>
              </a:rPr>
              <a:t> </a:t>
            </a:r>
            <a:r>
              <a:rPr lang="pt-BR" sz="1800" b="1" dirty="0" err="1">
                <a:solidFill>
                  <a:schemeClr val="dk1"/>
                </a:solidFill>
              </a:rPr>
              <a:t>mosu</a:t>
            </a:r>
            <a:r>
              <a:rPr lang="pt-BR" sz="1800" b="1" dirty="0">
                <a:solidFill>
                  <a:schemeClr val="dk1"/>
                </a:solidFill>
              </a:rPr>
              <a:t> </a:t>
            </a:r>
            <a:r>
              <a:rPr lang="pt-BR" sz="1800" b="1" dirty="0" err="1">
                <a:solidFill>
                  <a:schemeClr val="dk1"/>
                </a:solidFill>
              </a:rPr>
              <a:t>iha</a:t>
            </a:r>
            <a:r>
              <a:rPr lang="pt-BR" sz="1800" b="1" dirty="0">
                <a:solidFill>
                  <a:schemeClr val="dk1"/>
                </a:solidFill>
              </a:rPr>
              <a:t> </a:t>
            </a:r>
            <a:r>
              <a:rPr lang="pt-BR" sz="1800" b="1" dirty="0" err="1">
                <a:solidFill>
                  <a:schemeClr val="dk1"/>
                </a:solidFill>
              </a:rPr>
              <a:t>vizaun</a:t>
            </a:r>
            <a:r>
              <a:rPr lang="pt-BR" sz="1800" b="1" dirty="0">
                <a:solidFill>
                  <a:schemeClr val="dk1"/>
                </a:solidFill>
              </a:rPr>
              <a:t> </a:t>
            </a:r>
            <a:r>
              <a:rPr lang="pt-BR" sz="1800" b="1" dirty="0" err="1">
                <a:solidFill>
                  <a:schemeClr val="dk1"/>
                </a:solidFill>
              </a:rPr>
              <a:t>kalan</a:t>
            </a:r>
            <a:r>
              <a:rPr lang="pt-BR" sz="1800" b="1" dirty="0">
                <a:solidFill>
                  <a:schemeClr val="dk1"/>
                </a:solidFill>
              </a:rPr>
              <a:t> </a:t>
            </a:r>
            <a:r>
              <a:rPr lang="pt-BR" sz="1800" b="1" dirty="0" err="1">
                <a:solidFill>
                  <a:schemeClr val="dk1"/>
                </a:solidFill>
              </a:rPr>
              <a:t>nian</a:t>
            </a:r>
            <a:r>
              <a:rPr lang="pt-BR" sz="1800" b="1" dirty="0">
                <a:solidFill>
                  <a:schemeClr val="dk1"/>
                </a:solidFill>
              </a:rPr>
              <a:t> </a:t>
            </a:r>
            <a:r>
              <a:rPr lang="pt-BR" sz="1800" b="1" dirty="0" err="1">
                <a:solidFill>
                  <a:schemeClr val="dk1"/>
                </a:solidFill>
              </a:rPr>
              <a:t>hodi</a:t>
            </a:r>
            <a:r>
              <a:rPr lang="pt-BR" sz="1800" b="1" dirty="0">
                <a:solidFill>
                  <a:schemeClr val="dk1"/>
                </a:solidFill>
              </a:rPr>
              <a:t> </a:t>
            </a:r>
            <a:r>
              <a:rPr lang="pt-BR" sz="1800" b="1" dirty="0" err="1">
                <a:solidFill>
                  <a:schemeClr val="dk1"/>
                </a:solidFill>
              </a:rPr>
              <a:t>enkoraja</a:t>
            </a:r>
            <a:r>
              <a:rPr lang="pt-BR" sz="1800" b="1" dirty="0">
                <a:solidFill>
                  <a:schemeClr val="dk1"/>
                </a:solidFill>
              </a:rPr>
              <a:t> Paulo </a:t>
            </a:r>
            <a:r>
              <a:rPr lang="pt-BR" sz="1800" b="1" dirty="0" err="1">
                <a:solidFill>
                  <a:schemeClr val="dk1"/>
                </a:solidFill>
              </a:rPr>
              <a:t>atu</a:t>
            </a:r>
            <a:r>
              <a:rPr lang="pt-BR" sz="1800" b="1" dirty="0">
                <a:solidFill>
                  <a:schemeClr val="dk1"/>
                </a:solidFill>
              </a:rPr>
              <a:t> </a:t>
            </a:r>
            <a:r>
              <a:rPr lang="pt-BR" sz="1800" b="1" dirty="0" err="1">
                <a:solidFill>
                  <a:schemeClr val="dk1"/>
                </a:solidFill>
              </a:rPr>
              <a:t>kontinua</a:t>
            </a:r>
            <a:r>
              <a:rPr lang="pt-BR" sz="1800" b="1" dirty="0">
                <a:solidFill>
                  <a:schemeClr val="dk1"/>
                </a:solidFill>
              </a:rPr>
              <a:t> </a:t>
            </a:r>
            <a:r>
              <a:rPr lang="pt-BR" sz="1800" b="1" dirty="0" err="1">
                <a:solidFill>
                  <a:schemeClr val="dk1"/>
                </a:solidFill>
              </a:rPr>
              <a:t>ninia</a:t>
            </a:r>
            <a:r>
              <a:rPr lang="pt-BR" sz="1800" b="1" dirty="0">
                <a:solidFill>
                  <a:schemeClr val="dk1"/>
                </a:solidFill>
              </a:rPr>
              <a:t> </a:t>
            </a:r>
            <a:r>
              <a:rPr lang="pt-BR" sz="1800" b="1" dirty="0" err="1">
                <a:solidFill>
                  <a:schemeClr val="dk1"/>
                </a:solidFill>
              </a:rPr>
              <a:t>serbisu</a:t>
            </a:r>
            <a:r>
              <a:rPr lang="pt-BR" sz="1800" b="1" dirty="0">
                <a:solidFill>
                  <a:schemeClr val="dk1"/>
                </a:solidFill>
              </a:rPr>
              <a:t> </a:t>
            </a:r>
            <a:r>
              <a:rPr lang="pt-BR" sz="1800" b="1" dirty="0" err="1">
                <a:solidFill>
                  <a:schemeClr val="dk1"/>
                </a:solidFill>
              </a:rPr>
              <a:t>iha</a:t>
            </a:r>
            <a:r>
              <a:rPr lang="pt-BR" sz="1800" b="1" dirty="0">
                <a:solidFill>
                  <a:schemeClr val="dk1"/>
                </a:solidFill>
              </a:rPr>
              <a:t> </a:t>
            </a:r>
            <a:r>
              <a:rPr lang="pt-BR" sz="1800" b="1" dirty="0" err="1">
                <a:solidFill>
                  <a:schemeClr val="dk1"/>
                </a:solidFill>
              </a:rPr>
              <a:t>sarani</a:t>
            </a:r>
            <a:r>
              <a:rPr lang="pt-BR" sz="1800" b="1" dirty="0">
                <a:solidFill>
                  <a:schemeClr val="dk1"/>
                </a:solidFill>
              </a:rPr>
              <a:t> </a:t>
            </a:r>
            <a:r>
              <a:rPr lang="pt-BR" sz="1800" b="1" dirty="0" err="1">
                <a:solidFill>
                  <a:schemeClr val="dk1"/>
                </a:solidFill>
              </a:rPr>
              <a:t>Korintu</a:t>
            </a:r>
            <a:r>
              <a:rPr lang="pt-BR" sz="1800" b="1" dirty="0">
                <a:solidFill>
                  <a:schemeClr val="dk1"/>
                </a:solidFill>
              </a:rPr>
              <a:t> sira </a:t>
            </a:r>
            <a:r>
              <a:rPr lang="pt-BR" sz="1800" b="1" dirty="0" err="1">
                <a:solidFill>
                  <a:schemeClr val="dk1"/>
                </a:solidFill>
              </a:rPr>
              <a:t>nia</a:t>
            </a:r>
            <a:r>
              <a:rPr lang="pt-BR" sz="1800" b="1" dirty="0">
                <a:solidFill>
                  <a:schemeClr val="dk1"/>
                </a:solidFill>
              </a:rPr>
              <a:t> </a:t>
            </a:r>
            <a:r>
              <a:rPr lang="pt-BR" sz="1800" b="1" dirty="0" err="1">
                <a:solidFill>
                  <a:schemeClr val="dk1"/>
                </a:solidFill>
              </a:rPr>
              <a:t>leet</a:t>
            </a:r>
            <a:r>
              <a:rPr lang="pt-BR" sz="1800" b="1" dirty="0">
                <a:solidFill>
                  <a:schemeClr val="dk1"/>
                </a:solidFill>
              </a:rPr>
              <a:t>, </a:t>
            </a:r>
            <a:r>
              <a:rPr lang="pt-BR" sz="1800" b="1" dirty="0" err="1">
                <a:solidFill>
                  <a:schemeClr val="dk1"/>
                </a:solidFill>
              </a:rPr>
              <a:t>hodi</a:t>
            </a:r>
            <a:r>
              <a:rPr lang="pt-BR" sz="1800" b="1" dirty="0">
                <a:solidFill>
                  <a:schemeClr val="dk1"/>
                </a:solidFill>
              </a:rPr>
              <a:t> garante </a:t>
            </a:r>
            <a:r>
              <a:rPr lang="pt-BR" sz="1800" b="1" dirty="0" err="1">
                <a:solidFill>
                  <a:schemeClr val="dk1"/>
                </a:solidFill>
              </a:rPr>
              <a:t>katak</a:t>
            </a:r>
            <a:r>
              <a:rPr lang="pt-BR" sz="1800" b="1" dirty="0">
                <a:solidFill>
                  <a:schemeClr val="dk1"/>
                </a:solidFill>
              </a:rPr>
              <a:t> ema </a:t>
            </a:r>
            <a:r>
              <a:rPr lang="pt-BR" sz="1800" b="1" dirty="0" err="1">
                <a:solidFill>
                  <a:schemeClr val="dk1"/>
                </a:solidFill>
              </a:rPr>
              <a:t>barak</a:t>
            </a:r>
            <a:r>
              <a:rPr lang="pt-BR" sz="1800" b="1" dirty="0">
                <a:solidFill>
                  <a:schemeClr val="dk1"/>
                </a:solidFill>
              </a:rPr>
              <a:t> sei </a:t>
            </a:r>
            <a:r>
              <a:rPr lang="pt-BR" sz="1800" b="1" dirty="0" err="1">
                <a:solidFill>
                  <a:schemeClr val="dk1"/>
                </a:solidFill>
              </a:rPr>
              <a:t>simu</a:t>
            </a:r>
            <a:r>
              <a:rPr lang="pt-BR" sz="1800" b="1" dirty="0">
                <a:solidFill>
                  <a:schemeClr val="dk1"/>
                </a:solidFill>
              </a:rPr>
              <a:t> </a:t>
            </a:r>
            <a:r>
              <a:rPr lang="pt-BR" sz="1800" b="1" dirty="0" err="1">
                <a:solidFill>
                  <a:schemeClr val="dk1"/>
                </a:solidFill>
              </a:rPr>
              <a:t>mensajen</a:t>
            </a:r>
            <a:r>
              <a:rPr lang="pt-BR" sz="1800" b="1" dirty="0">
                <a:solidFill>
                  <a:schemeClr val="dk1"/>
                </a:solidFill>
              </a:rPr>
              <a:t> (</a:t>
            </a:r>
            <a:r>
              <a:rPr lang="pt-BR" sz="1800" b="1" dirty="0" err="1">
                <a:solidFill>
                  <a:schemeClr val="dk1"/>
                </a:solidFill>
              </a:rPr>
              <a:t>Apostlu</a:t>
            </a:r>
            <a:r>
              <a:rPr lang="pt-BR" sz="1800" b="1" dirty="0">
                <a:solidFill>
                  <a:schemeClr val="dk1"/>
                </a:solidFill>
              </a:rPr>
              <a:t> sira </a:t>
            </a:r>
            <a:r>
              <a:rPr lang="pt-BR" sz="1800" b="1" dirty="0" err="1">
                <a:solidFill>
                  <a:schemeClr val="dk1"/>
                </a:solidFill>
              </a:rPr>
              <a:t>nia</a:t>
            </a:r>
            <a:r>
              <a:rPr lang="pt-BR" sz="1800" b="1" dirty="0">
                <a:solidFill>
                  <a:schemeClr val="dk1"/>
                </a:solidFill>
              </a:rPr>
              <a:t> </a:t>
            </a:r>
            <a:r>
              <a:rPr lang="pt-BR" sz="1800" b="1" dirty="0" err="1">
                <a:solidFill>
                  <a:schemeClr val="dk1"/>
                </a:solidFill>
              </a:rPr>
              <a:t>hahalok</a:t>
            </a:r>
            <a:r>
              <a:rPr lang="pt-BR" sz="1800" b="1" dirty="0">
                <a:solidFill>
                  <a:schemeClr val="dk1"/>
                </a:solidFill>
              </a:rPr>
              <a:t> 18:9-10).</a:t>
            </a:r>
            <a:endParaRPr sz="1800" b="1" dirty="0">
              <a:solidFill>
                <a:schemeClr val="dk1"/>
              </a:solidFill>
              <a:latin typeface="Arial"/>
              <a:ea typeface="Arial"/>
              <a:cs typeface="Arial"/>
              <a:sym typeface="Arial"/>
            </a:endParaRPr>
          </a:p>
        </p:txBody>
      </p:sp>
      <p:sp>
        <p:nvSpPr>
          <p:cNvPr id="201" name="Google Shape;201;p19"/>
          <p:cNvSpPr txBox="1"/>
          <p:nvPr/>
        </p:nvSpPr>
        <p:spPr>
          <a:xfrm>
            <a:off x="73475" y="5667397"/>
            <a:ext cx="95229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solidFill>
                  <a:schemeClr val="dk1"/>
                </a:solidFill>
              </a:rPr>
              <a:t>Fortalese husi vizaun ne’e, Paulo hela iha Korintu durante tinan ida ho balun (Apostlu sira nia hahalok 18:11). Ikus mai, ema Judeu sira lori Paulo ba julgamentu (Apostlu sira nia hahalok 18:12-13). Bainhira nia sai husi Korintu, igreja ida harii dadauk ona (Apostlu sira nia hahalok 18:18).</a:t>
            </a:r>
            <a:endParaRPr sz="1800" b="1">
              <a:solidFill>
                <a:schemeClr val="dk1"/>
              </a:solidFill>
              <a:latin typeface="Arial"/>
              <a:ea typeface="Arial"/>
              <a:cs typeface="Arial"/>
              <a:sym typeface="Arial"/>
            </a:endParaRPr>
          </a:p>
        </p:txBody>
      </p:sp>
      <p:sp>
        <p:nvSpPr>
          <p:cNvPr id="202" name="Google Shape;202;p19"/>
          <p:cNvSpPr txBox="1"/>
          <p:nvPr/>
        </p:nvSpPr>
        <p:spPr>
          <a:xfrm>
            <a:off x="3225607" y="2737074"/>
            <a:ext cx="6473066"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dirty="0"/>
              <a:t>“</a:t>
            </a:r>
            <a:r>
              <a:rPr lang="pt-BR" sz="1800" b="1" dirty="0" err="1"/>
              <a:t>Degradasaun</a:t>
            </a:r>
            <a:r>
              <a:rPr lang="pt-BR" sz="1800" b="1" dirty="0"/>
              <a:t> moral </a:t>
            </a:r>
            <a:r>
              <a:rPr lang="pt-BR" sz="1800" b="1" dirty="0" err="1"/>
              <a:t>ne’ebe</a:t>
            </a:r>
            <a:r>
              <a:rPr lang="pt-BR" sz="1800" b="1" dirty="0"/>
              <a:t> </a:t>
            </a:r>
            <a:r>
              <a:rPr lang="pt-BR" sz="1800" b="1" dirty="0" err="1"/>
              <a:t>nia</a:t>
            </a:r>
            <a:r>
              <a:rPr lang="pt-BR" sz="1800" b="1" dirty="0"/>
              <a:t> </a:t>
            </a:r>
            <a:r>
              <a:rPr lang="pt-BR" sz="1800" b="1" dirty="0" err="1"/>
              <a:t>haree</a:t>
            </a:r>
            <a:r>
              <a:rPr lang="pt-BR" sz="1800" b="1" dirty="0"/>
              <a:t> </a:t>
            </a:r>
            <a:r>
              <a:rPr lang="pt-BR" sz="1800" b="1" dirty="0" err="1"/>
              <a:t>iha</a:t>
            </a:r>
            <a:r>
              <a:rPr lang="pt-BR" sz="1800" b="1" dirty="0"/>
              <a:t> ema </a:t>
            </a:r>
            <a:r>
              <a:rPr lang="pt-BR" sz="1800" b="1" dirty="0" err="1"/>
              <a:t>jintiu</a:t>
            </a:r>
            <a:r>
              <a:rPr lang="pt-BR" sz="1800" b="1" dirty="0"/>
              <a:t> sira </a:t>
            </a:r>
            <a:r>
              <a:rPr lang="pt-BR" sz="1800" b="1" dirty="0" err="1"/>
              <a:t>nia</a:t>
            </a:r>
            <a:r>
              <a:rPr lang="pt-BR" sz="1800" b="1" dirty="0"/>
              <a:t> </a:t>
            </a:r>
            <a:r>
              <a:rPr lang="pt-BR" sz="1800" b="1" dirty="0" err="1"/>
              <a:t>leet</a:t>
            </a:r>
            <a:r>
              <a:rPr lang="pt-BR" sz="1800" b="1" dirty="0"/>
              <a:t>, </a:t>
            </a:r>
            <a:r>
              <a:rPr lang="pt-BR" sz="1800" b="1" dirty="0" err="1"/>
              <a:t>nune’e</a:t>
            </a:r>
            <a:r>
              <a:rPr lang="pt-BR" sz="1800" b="1" dirty="0"/>
              <a:t> </a:t>
            </a:r>
            <a:r>
              <a:rPr lang="pt-BR" sz="1800" b="1" dirty="0" err="1"/>
              <a:t>mos</a:t>
            </a:r>
            <a:r>
              <a:rPr lang="pt-BR" sz="1800" b="1" dirty="0"/>
              <a:t> </a:t>
            </a:r>
            <a:r>
              <a:rPr lang="pt-BR" sz="1800" b="1" dirty="0" err="1"/>
              <a:t>abuju</a:t>
            </a:r>
            <a:r>
              <a:rPr lang="pt-BR" sz="1800" b="1" dirty="0"/>
              <a:t> </a:t>
            </a:r>
            <a:r>
              <a:rPr lang="pt-BR" sz="1800" b="1" dirty="0" err="1"/>
              <a:t>husi</a:t>
            </a:r>
            <a:r>
              <a:rPr lang="pt-BR" sz="1800" b="1" dirty="0"/>
              <a:t> ema Judeu sira, halo </a:t>
            </a:r>
            <a:r>
              <a:rPr lang="pt-BR" sz="1800" b="1" dirty="0" err="1"/>
              <a:t>nia</a:t>
            </a:r>
            <a:r>
              <a:rPr lang="pt-BR" sz="1800" b="1" dirty="0"/>
              <a:t> </a:t>
            </a:r>
            <a:r>
              <a:rPr lang="pt-BR" sz="1800" b="1" dirty="0" err="1"/>
              <a:t>laran</a:t>
            </a:r>
            <a:r>
              <a:rPr lang="pt-BR" sz="1800" b="1" dirty="0"/>
              <a:t> </a:t>
            </a:r>
            <a:r>
              <a:rPr lang="pt-BR" sz="1800" b="1" dirty="0" err="1"/>
              <a:t>susar</a:t>
            </a:r>
            <a:r>
              <a:rPr lang="pt-BR" sz="1800" b="1" dirty="0"/>
              <a:t> </a:t>
            </a:r>
            <a:r>
              <a:rPr lang="pt-BR" sz="1800" b="1" dirty="0" err="1"/>
              <a:t>teb-tebes</a:t>
            </a:r>
            <a:r>
              <a:rPr lang="pt-BR" sz="1800" b="1" dirty="0"/>
              <a:t> </a:t>
            </a:r>
            <a:r>
              <a:rPr lang="pt-BR" sz="1800" b="1" dirty="0" err="1"/>
              <a:t>iha</a:t>
            </a:r>
            <a:r>
              <a:rPr lang="pt-BR" sz="1800" b="1" dirty="0"/>
              <a:t> </a:t>
            </a:r>
            <a:r>
              <a:rPr lang="pt-BR" sz="1800" b="1" dirty="0" err="1"/>
              <a:t>espiritu</a:t>
            </a:r>
            <a:r>
              <a:rPr lang="pt-BR" sz="1800" b="1" dirty="0"/>
              <a:t>. Halo </a:t>
            </a:r>
            <a:r>
              <a:rPr lang="pt-BR" sz="1800" b="1" dirty="0" err="1"/>
              <a:t>nia</a:t>
            </a:r>
            <a:r>
              <a:rPr lang="pt-BR" sz="1800" b="1" dirty="0"/>
              <a:t> duvida </a:t>
            </a:r>
            <a:r>
              <a:rPr lang="pt-BR" sz="1800" b="1" dirty="0" err="1"/>
              <a:t>kona</a:t>
            </a:r>
            <a:r>
              <a:rPr lang="pt-BR" sz="1800" b="1" dirty="0"/>
              <a:t> </a:t>
            </a:r>
            <a:r>
              <a:rPr lang="pt-BR" sz="1800" b="1" dirty="0" err="1"/>
              <a:t>ba</a:t>
            </a:r>
            <a:r>
              <a:rPr lang="pt-BR" sz="1800" b="1" dirty="0"/>
              <a:t> </a:t>
            </a:r>
            <a:r>
              <a:rPr lang="pt-BR" sz="1800" b="1" dirty="0" err="1"/>
              <a:t>kapasidade</a:t>
            </a:r>
            <a:r>
              <a:rPr lang="pt-BR" sz="1800" b="1" dirty="0"/>
              <a:t> </a:t>
            </a:r>
            <a:r>
              <a:rPr lang="pt-BR" sz="1800" b="1" dirty="0" err="1"/>
              <a:t>atu</a:t>
            </a:r>
            <a:r>
              <a:rPr lang="pt-BR" sz="1800" b="1" dirty="0"/>
              <a:t> </a:t>
            </a:r>
            <a:r>
              <a:rPr lang="pt-BR" sz="1800" b="1" dirty="0" err="1"/>
              <a:t>koko</a:t>
            </a:r>
            <a:r>
              <a:rPr lang="pt-BR" sz="1800" b="1" dirty="0"/>
              <a:t> </a:t>
            </a:r>
            <a:r>
              <a:rPr lang="pt-BR" sz="1800" b="1" dirty="0" err="1"/>
              <a:t>harii</a:t>
            </a:r>
            <a:r>
              <a:rPr lang="pt-BR" sz="1800" b="1" dirty="0"/>
              <a:t> igreja ida </a:t>
            </a:r>
            <a:r>
              <a:rPr lang="pt-BR" sz="1800" b="1" dirty="0" err="1"/>
              <a:t>ho</a:t>
            </a:r>
            <a:r>
              <a:rPr lang="pt-BR" sz="1800" b="1" dirty="0"/>
              <a:t> material </a:t>
            </a:r>
            <a:r>
              <a:rPr lang="pt-BR" sz="1800" b="1" dirty="0" err="1"/>
              <a:t>ne’ebe</a:t>
            </a:r>
            <a:r>
              <a:rPr lang="pt-BR" sz="1800" b="1" dirty="0"/>
              <a:t> </a:t>
            </a:r>
            <a:r>
              <a:rPr lang="pt-BR" sz="1800" b="1" dirty="0" err="1"/>
              <a:t>nia</a:t>
            </a:r>
            <a:r>
              <a:rPr lang="pt-BR" sz="1800" b="1" dirty="0"/>
              <a:t> </a:t>
            </a:r>
            <a:r>
              <a:rPr lang="pt-BR" sz="1800" b="1" dirty="0" err="1"/>
              <a:t>hetan</a:t>
            </a:r>
            <a:r>
              <a:rPr lang="pt-BR" sz="1800" b="1" dirty="0"/>
              <a:t> </a:t>
            </a:r>
            <a:r>
              <a:rPr lang="pt-BR" sz="1800" b="1" dirty="0" err="1"/>
              <a:t>iha</a:t>
            </a:r>
            <a:r>
              <a:rPr lang="pt-BR" sz="1800" b="1" dirty="0"/>
              <a:t> </a:t>
            </a:r>
            <a:r>
              <a:rPr lang="pt-BR" sz="1800" b="1" dirty="0" err="1"/>
              <a:t>ne’eba</a:t>
            </a:r>
            <a:r>
              <a:rPr lang="pt-BR" sz="1800" b="1" dirty="0"/>
              <a:t>” (E. G. W. </a:t>
            </a:r>
            <a:r>
              <a:rPr lang="pt-BR" sz="1800" b="1" dirty="0" err="1"/>
              <a:t>H.A.p</a:t>
            </a:r>
            <a:r>
              <a:rPr lang="pt-BR" sz="1800" b="1" dirty="0"/>
              <a:t>. p. 203).</a:t>
            </a:r>
            <a:endParaRPr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800"/>
                                        <p:tgtEl>
                                          <p:spTgt spid="195"/>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500"/>
                                        <p:tgtEl>
                                          <p:spTgt spid="196"/>
                                        </p:tgtEl>
                                      </p:cBhvr>
                                    </p:animEffect>
                                  </p:childTnLst>
                                </p:cTn>
                              </p:par>
                              <p:par>
                                <p:cTn id="12" presetID="10" presetClass="entr" presetSubtype="0" fill="hold" nodeType="withEffect">
                                  <p:stCondLst>
                                    <p:cond delay="0"/>
                                  </p:stCondLst>
                                  <p:childTnLst>
                                    <p:set>
                                      <p:cBhvr>
                                        <p:cTn id="13" dur="1" fill="hold">
                                          <p:stCondLst>
                                            <p:cond delay="0"/>
                                          </p:stCondLst>
                                        </p:cTn>
                                        <p:tgtEl>
                                          <p:spTgt spid="198"/>
                                        </p:tgtEl>
                                        <p:attrNameLst>
                                          <p:attrName>style.visibility</p:attrName>
                                        </p:attrNameLst>
                                      </p:cBhvr>
                                      <p:to>
                                        <p:strVal val="visible"/>
                                      </p:to>
                                    </p:set>
                                    <p:animEffect transition="in" filter="fade">
                                      <p:cBhvr>
                                        <p:cTn id="14" dur="500"/>
                                        <p:tgtEl>
                                          <p:spTgt spid="19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fade">
                                      <p:cBhvr>
                                        <p:cTn id="19" dur="1000"/>
                                        <p:tgtEl>
                                          <p:spTgt spid="193"/>
                                        </p:tgtEl>
                                      </p:cBhvr>
                                    </p:animEffect>
                                  </p:childTnLst>
                                </p:cTn>
                              </p:par>
                              <p:par>
                                <p:cTn id="20" presetID="10" presetClass="entr" presetSubtype="0" fill="hold" nodeType="withEffect">
                                  <p:stCondLst>
                                    <p:cond delay="500"/>
                                  </p:stCondLst>
                                  <p:childTnLst>
                                    <p:set>
                                      <p:cBhvr>
                                        <p:cTn id="21" dur="1" fill="hold">
                                          <p:stCondLst>
                                            <p:cond delay="0"/>
                                          </p:stCondLst>
                                        </p:cTn>
                                        <p:tgtEl>
                                          <p:spTgt spid="194"/>
                                        </p:tgtEl>
                                        <p:attrNameLst>
                                          <p:attrName>style.visibility</p:attrName>
                                        </p:attrNameLst>
                                      </p:cBhvr>
                                      <p:to>
                                        <p:strVal val="visible"/>
                                      </p:to>
                                    </p:set>
                                    <p:animEffect transition="in" filter="fade">
                                      <p:cBhvr>
                                        <p:cTn id="22" dur="1000"/>
                                        <p:tgtEl>
                                          <p:spTgt spid="194"/>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97"/>
                                        </p:tgtEl>
                                        <p:attrNameLst>
                                          <p:attrName>style.visibility</p:attrName>
                                        </p:attrNameLst>
                                      </p:cBhvr>
                                      <p:to>
                                        <p:strVal val="visible"/>
                                      </p:to>
                                    </p:set>
                                    <p:animEffect transition="in" filter="fade">
                                      <p:cBhvr>
                                        <p:cTn id="26" dur="500"/>
                                        <p:tgtEl>
                                          <p:spTgt spid="19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2"/>
                                        </p:tgtEl>
                                        <p:attrNameLst>
                                          <p:attrName>style.visibility</p:attrName>
                                        </p:attrNameLst>
                                      </p:cBhvr>
                                      <p:to>
                                        <p:strVal val="visible"/>
                                      </p:to>
                                    </p:set>
                                    <p:animEffect transition="in" filter="fade">
                                      <p:cBhvr>
                                        <p:cTn id="31" dur="500"/>
                                        <p:tgtEl>
                                          <p:spTgt spid="20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fade">
                                      <p:cBhvr>
                                        <p:cTn id="36" dur="500"/>
                                        <p:tgtEl>
                                          <p:spTgt spid="20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9"/>
                                        </p:tgtEl>
                                        <p:attrNameLst>
                                          <p:attrName>style.visibility</p:attrName>
                                        </p:attrNameLst>
                                      </p:cBhvr>
                                      <p:to>
                                        <p:strVal val="visible"/>
                                      </p:to>
                                    </p:set>
                                    <p:animEffect transition="in" filter="fade">
                                      <p:cBhvr>
                                        <p:cTn id="41" dur="1000"/>
                                        <p:tgtEl>
                                          <p:spTgt spid="199"/>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01"/>
                                        </p:tgtEl>
                                        <p:attrNameLst>
                                          <p:attrName>style.visibility</p:attrName>
                                        </p:attrNameLst>
                                      </p:cBhvr>
                                      <p:to>
                                        <p:strVal val="visible"/>
                                      </p:to>
                                    </p:set>
                                    <p:animEffect transition="in" filter="fade">
                                      <p:cBhvr>
                                        <p:cTn id="45"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a:extLst>
            <a:ext uri="{FF2B5EF4-FFF2-40B4-BE49-F238E27FC236}">
              <a16:creationId xmlns:a16="http://schemas.microsoft.com/office/drawing/2014/main" id="{6DB14FAD-FF2F-8DEE-B0D3-87D6E2D7EBC2}"/>
            </a:ext>
          </a:extLst>
        </p:cNvPr>
        <p:cNvGrpSpPr/>
        <p:nvPr/>
      </p:nvGrpSpPr>
      <p:grpSpPr>
        <a:xfrm>
          <a:off x="0" y="0"/>
          <a:ext cx="0" cy="0"/>
          <a:chOff x="0" y="0"/>
          <a:chExt cx="0" cy="0"/>
        </a:xfrm>
      </p:grpSpPr>
      <p:sp>
        <p:nvSpPr>
          <p:cNvPr id="207" name="Google Shape;207;p20">
            <a:extLst>
              <a:ext uri="{FF2B5EF4-FFF2-40B4-BE49-F238E27FC236}">
                <a16:creationId xmlns:a16="http://schemas.microsoft.com/office/drawing/2014/main" id="{D48DBF31-3495-F17A-BBA5-A3140A8BD626}"/>
              </a:ext>
            </a:extLst>
          </p:cNvPr>
          <p:cNvSpPr txBox="1"/>
          <p:nvPr/>
        </p:nvSpPr>
        <p:spPr>
          <a:xfrm>
            <a:off x="0" y="0"/>
            <a:ext cx="8450700" cy="707886"/>
          </a:xfrm>
          <a:prstGeom prst="rect">
            <a:avLst/>
          </a:prstGeom>
          <a:noFill/>
          <a:effectLst>
            <a:outerShdw blurRad="50800" dist="12700" dir="2700000" algn="tl" rotWithShape="0">
              <a:prstClr val="black"/>
            </a:outerShdw>
          </a:effectLst>
        </p:spPr>
        <p:txBody>
          <a:bodyPr wrap="square">
            <a:spAutoFit/>
          </a:bodyPr>
          <a:lstStyle>
            <a:defPPr>
              <a:defRPr lang="es-ES"/>
            </a:defPPr>
            <a:lvl1pPr marL="0" algn="ctr" defTabSz="914400" eaLnBrk="1" latinLnBrk="0" hangingPunct="1">
              <a:defRPr sz="4400" b="1" kern="120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pt-BR" sz="4000"/>
              <a:t>KARTA BA EMA KORINTU SIRA</a:t>
            </a:r>
            <a:endParaRPr sz="4000"/>
          </a:p>
        </p:txBody>
      </p:sp>
      <p:sp>
        <p:nvSpPr>
          <p:cNvPr id="208" name="Google Shape;208;p20">
            <a:extLst>
              <a:ext uri="{FF2B5EF4-FFF2-40B4-BE49-F238E27FC236}">
                <a16:creationId xmlns:a16="http://schemas.microsoft.com/office/drawing/2014/main" id="{7659CB7A-20B9-D9ED-C6B3-773610036DA2}"/>
              </a:ext>
            </a:extLst>
          </p:cNvPr>
          <p:cNvSpPr txBox="1"/>
          <p:nvPr/>
        </p:nvSpPr>
        <p:spPr>
          <a:xfrm>
            <a:off x="65446" y="686078"/>
            <a:ext cx="8308200" cy="646500"/>
          </a:xfrm>
          <a:prstGeom prst="rect">
            <a:avLst/>
          </a:prstGeom>
          <a:noFill/>
        </p:spPr>
        <p:txBody>
          <a:bodyPr wrap="square">
            <a:spAutoFit/>
          </a:bodyPr>
          <a:lstStyle>
            <a:defPPr>
              <a:defRPr lang="es-ES"/>
            </a:defPPr>
            <a:lvl1pPr marL="0" algn="ctr" defTabSz="914400" eaLnBrk="1" latinLnBrk="0" hangingPunct="1">
              <a:defRPr sz="1800" b="1" kern="120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pt-BR" dirty="0">
                <a:sym typeface="Comic Sans MS"/>
              </a:rPr>
              <a:t>“</a:t>
            </a:r>
            <a:r>
              <a:rPr lang="pt-BR" dirty="0" err="1">
                <a:sym typeface="Comic Sans MS"/>
              </a:rPr>
              <a:t>Hau</a:t>
            </a:r>
            <a:r>
              <a:rPr lang="pt-BR" dirty="0">
                <a:sym typeface="Comic Sans MS"/>
              </a:rPr>
              <a:t> </a:t>
            </a:r>
            <a:r>
              <a:rPr lang="pt-BR" dirty="0" err="1">
                <a:sym typeface="Comic Sans MS"/>
              </a:rPr>
              <a:t>nia</a:t>
            </a:r>
            <a:r>
              <a:rPr lang="pt-BR" dirty="0">
                <a:sym typeface="Comic Sans MS"/>
              </a:rPr>
              <a:t> </a:t>
            </a:r>
            <a:r>
              <a:rPr lang="pt-BR" dirty="0" err="1">
                <a:sym typeface="Comic Sans MS"/>
              </a:rPr>
              <a:t>maun</a:t>
            </a:r>
            <a:r>
              <a:rPr lang="pt-BR" dirty="0">
                <a:sym typeface="Comic Sans MS"/>
              </a:rPr>
              <a:t> </a:t>
            </a:r>
            <a:r>
              <a:rPr lang="pt-BR" dirty="0" err="1">
                <a:sym typeface="Comic Sans MS"/>
              </a:rPr>
              <a:t>alin</a:t>
            </a:r>
            <a:r>
              <a:rPr lang="pt-BR" dirty="0">
                <a:sym typeface="Comic Sans MS"/>
              </a:rPr>
              <a:t> sira, ema </a:t>
            </a:r>
            <a:r>
              <a:rPr lang="pt-BR" dirty="0" err="1">
                <a:sym typeface="Comic Sans MS"/>
              </a:rPr>
              <a:t>balu</a:t>
            </a:r>
            <a:r>
              <a:rPr lang="pt-BR" dirty="0">
                <a:sym typeface="Comic Sans MS"/>
              </a:rPr>
              <a:t> </a:t>
            </a:r>
            <a:r>
              <a:rPr lang="pt-BR" dirty="0" err="1">
                <a:sym typeface="Comic Sans MS"/>
              </a:rPr>
              <a:t>husi</a:t>
            </a:r>
            <a:r>
              <a:rPr lang="pt-BR" dirty="0">
                <a:sym typeface="Comic Sans MS"/>
              </a:rPr>
              <a:t> </a:t>
            </a:r>
            <a:r>
              <a:rPr lang="pt-BR" dirty="0" err="1">
                <a:sym typeface="Comic Sans MS"/>
              </a:rPr>
              <a:t>Kloe</a:t>
            </a:r>
            <a:r>
              <a:rPr lang="pt-BR" dirty="0">
                <a:sym typeface="Comic Sans MS"/>
              </a:rPr>
              <a:t> </a:t>
            </a:r>
            <a:r>
              <a:rPr lang="pt-BR" dirty="0" err="1">
                <a:sym typeface="Comic Sans MS"/>
              </a:rPr>
              <a:t>fo</a:t>
            </a:r>
            <a:r>
              <a:rPr lang="pt-BR" dirty="0">
                <a:sym typeface="Comic Sans MS"/>
              </a:rPr>
              <a:t> </a:t>
            </a:r>
            <a:r>
              <a:rPr lang="pt-BR" dirty="0" err="1">
                <a:sym typeface="Comic Sans MS"/>
              </a:rPr>
              <a:t>hatene</a:t>
            </a:r>
            <a:r>
              <a:rPr lang="pt-BR" dirty="0">
                <a:sym typeface="Comic Sans MS"/>
              </a:rPr>
              <a:t> </a:t>
            </a:r>
            <a:r>
              <a:rPr lang="pt-BR" dirty="0" err="1">
                <a:sym typeface="Comic Sans MS"/>
              </a:rPr>
              <a:t>ona</a:t>
            </a:r>
            <a:r>
              <a:rPr lang="pt-BR" dirty="0">
                <a:sym typeface="Comic Sans MS"/>
              </a:rPr>
              <a:t> </a:t>
            </a:r>
            <a:r>
              <a:rPr lang="pt-BR" dirty="0" err="1">
                <a:sym typeface="Comic Sans MS"/>
              </a:rPr>
              <a:t>mai</a:t>
            </a:r>
            <a:r>
              <a:rPr lang="pt-BR" dirty="0">
                <a:sym typeface="Comic Sans MS"/>
              </a:rPr>
              <a:t> </a:t>
            </a:r>
            <a:r>
              <a:rPr lang="pt-BR" dirty="0" err="1">
                <a:sym typeface="Comic Sans MS"/>
              </a:rPr>
              <a:t>hau</a:t>
            </a:r>
            <a:r>
              <a:rPr lang="pt-BR" dirty="0">
                <a:sym typeface="Comic Sans MS"/>
              </a:rPr>
              <a:t> </a:t>
            </a:r>
            <a:r>
              <a:rPr lang="pt-BR" dirty="0" err="1">
                <a:sym typeface="Comic Sans MS"/>
              </a:rPr>
              <a:t>katak</a:t>
            </a:r>
            <a:r>
              <a:rPr lang="pt-BR" dirty="0">
                <a:sym typeface="Comic Sans MS"/>
              </a:rPr>
              <a:t> </a:t>
            </a:r>
            <a:r>
              <a:rPr lang="pt-BR" dirty="0" err="1">
                <a:sym typeface="Comic Sans MS"/>
              </a:rPr>
              <a:t>imi</a:t>
            </a:r>
            <a:r>
              <a:rPr lang="pt-BR" dirty="0">
                <a:sym typeface="Comic Sans MS"/>
              </a:rPr>
              <a:t> </a:t>
            </a:r>
            <a:r>
              <a:rPr lang="pt-BR" dirty="0" err="1">
                <a:sym typeface="Comic Sans MS"/>
              </a:rPr>
              <a:t>istoria</a:t>
            </a:r>
            <a:r>
              <a:rPr lang="pt-BR" dirty="0">
                <a:sym typeface="Comic Sans MS"/>
              </a:rPr>
              <a:t> </a:t>
            </a:r>
            <a:r>
              <a:rPr lang="pt-BR" dirty="0" err="1">
                <a:sym typeface="Comic Sans MS"/>
              </a:rPr>
              <a:t>malu</a:t>
            </a:r>
            <a:r>
              <a:rPr lang="pt-BR" dirty="0">
                <a:sym typeface="Comic Sans MS"/>
              </a:rPr>
              <a:t>" </a:t>
            </a:r>
            <a:r>
              <a:rPr lang="pt-BR" sz="1400" dirty="0">
                <a:sym typeface="Comic Sans MS"/>
              </a:rPr>
              <a:t>(1 </a:t>
            </a:r>
            <a:r>
              <a:rPr lang="pt-BR" sz="1400" dirty="0" err="1">
                <a:sym typeface="Comic Sans MS"/>
              </a:rPr>
              <a:t>Korintu</a:t>
            </a:r>
            <a:r>
              <a:rPr lang="pt-BR" sz="1400" dirty="0">
                <a:sym typeface="Comic Sans MS"/>
              </a:rPr>
              <a:t> 1:11)</a:t>
            </a:r>
            <a:endParaRPr dirty="0"/>
          </a:p>
        </p:txBody>
      </p:sp>
      <p:pic>
        <p:nvPicPr>
          <p:cNvPr id="222" name="Google Shape;222;p20">
            <a:extLst>
              <a:ext uri="{FF2B5EF4-FFF2-40B4-BE49-F238E27FC236}">
                <a16:creationId xmlns:a16="http://schemas.microsoft.com/office/drawing/2014/main" id="{8FF90E2F-FE97-334B-B66C-3AF78FA941D4}"/>
              </a:ext>
            </a:extLst>
          </p:cNvPr>
          <p:cNvPicPr preferRelativeResize="0"/>
          <p:nvPr/>
        </p:nvPicPr>
        <p:blipFill rotWithShape="1">
          <a:blip r:embed="rId4"/>
          <a:src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223" name="Google Shape;223;p20">
            <a:extLst>
              <a:ext uri="{FF2B5EF4-FFF2-40B4-BE49-F238E27FC236}">
                <a16:creationId xmlns:a16="http://schemas.microsoft.com/office/drawing/2014/main" id="{E368CEE0-E457-8AA7-ACB3-0DB8C3B3CA65}"/>
              </a:ext>
            </a:extLst>
          </p:cNvPr>
          <p:cNvPicPr preferRelativeResize="0"/>
          <p:nvPr/>
        </p:nvPicPr>
        <p:blipFill rotWithShape="1">
          <a:blip r:embed="rId5"/>
          <a:src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224" name="Google Shape;224;p20">
            <a:extLst>
              <a:ext uri="{FF2B5EF4-FFF2-40B4-BE49-F238E27FC236}">
                <a16:creationId xmlns:a16="http://schemas.microsoft.com/office/drawing/2014/main" id="{E3106E24-DFB0-0D6E-27A0-997EA69AF3FB}"/>
              </a:ext>
            </a:extLst>
          </p:cNvPr>
          <p:cNvPicPr preferRelativeResize="0"/>
          <p:nvPr/>
        </p:nvPicPr>
        <p:blipFill rotWithShape="1">
          <a:blip r:embed="rId6"/>
          <a:srcRect/>
          <a:stretch/>
        </p:blipFill>
        <p:spPr>
          <a:xfrm>
            <a:off x="8450827" y="115740"/>
            <a:ext cx="3652684" cy="1663899"/>
          </a:xfrm>
          <a:prstGeom prst="rect">
            <a:avLst/>
          </a:prstGeom>
          <a:ln w="57150" cap="sq">
            <a:solidFill>
              <a:schemeClr val="accent1">
                <a:lumMod val="75000"/>
              </a:schemeClr>
            </a:solidFill>
            <a:miter lim="800000"/>
          </a:ln>
          <a:effectLst/>
        </p:spPr>
      </p:pic>
      <p:pic>
        <p:nvPicPr>
          <p:cNvPr id="225" name="Google Shape;225;p20">
            <a:extLst>
              <a:ext uri="{FF2B5EF4-FFF2-40B4-BE49-F238E27FC236}">
                <a16:creationId xmlns:a16="http://schemas.microsoft.com/office/drawing/2014/main" id="{0045377A-A191-7A93-78F3-50D6215451A9}"/>
              </a:ext>
            </a:extLst>
          </p:cNvPr>
          <p:cNvPicPr preferRelativeResize="0"/>
          <p:nvPr/>
        </p:nvPicPr>
        <p:blipFill rotWithShape="1">
          <a:blip r:embed="rId7"/>
          <a:src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graphicFrame>
        <p:nvGraphicFramePr>
          <p:cNvPr id="2" name="Diagrama 1">
            <a:extLst>
              <a:ext uri="{FF2B5EF4-FFF2-40B4-BE49-F238E27FC236}">
                <a16:creationId xmlns:a16="http://schemas.microsoft.com/office/drawing/2014/main" id="{9F3B35C4-432C-A65A-6FDB-315F623F91C2}"/>
              </a:ext>
            </a:extLst>
          </p:cNvPr>
          <p:cNvGraphicFramePr/>
          <p:nvPr>
            <p:extLst>
              <p:ext uri="{D42A27DB-BD31-4B8C-83A1-F6EECF244321}">
                <p14:modId xmlns:p14="http://schemas.microsoft.com/office/powerpoint/2010/main" val="3776597277"/>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9161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800"/>
                                        <p:tgtEl>
                                          <p:spTgt spid="207"/>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456"/>
                                        <p:tgtEl>
                                          <p:spTgt spid="20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4"/>
                                        </p:tgtEl>
                                        <p:attrNameLst>
                                          <p:attrName>style.visibility</p:attrName>
                                        </p:attrNameLst>
                                      </p:cBhvr>
                                      <p:to>
                                        <p:strVal val="visible"/>
                                      </p:to>
                                    </p:set>
                                    <p:animEffect transition="in" filter="fade">
                                      <p:cBhvr>
                                        <p:cTn id="16" dur="1000"/>
                                        <p:tgtEl>
                                          <p:spTgt spid="224"/>
                                        </p:tgtEl>
                                      </p:cBhvr>
                                    </p:animEffect>
                                  </p:childTnLst>
                                </p:cTn>
                              </p:par>
                            </p:childTnLst>
                          </p:cTn>
                        </p:par>
                        <p:par>
                          <p:cTn id="17" fill="hold">
                            <p:stCondLst>
                              <p:cond delay="2000"/>
                            </p:stCondLst>
                            <p:childTnLst>
                              <p:par>
                                <p:cTn id="18" presetID="53" presetClass="entr" presetSubtype="528" fill="hold" grpId="0" nodeType="afterEffect">
                                  <p:stCondLst>
                                    <p:cond delay="0"/>
                                  </p:stCondLst>
                                  <p:childTnLst>
                                    <p:set>
                                      <p:cBhvr>
                                        <p:cTn id="1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2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2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22" dur="500"/>
                                        <p:tgtEl>
                                          <p:spTgt spid="2">
                                            <p:graphicEl>
                                              <a:dgm id="{4F3DFAC6-32B5-4FF7-80EC-1BCA53706CDB}"/>
                                            </p:graphicEl>
                                          </p:spTgt>
                                        </p:tgtEl>
                                      </p:cBhvr>
                                    </p:animEffect>
                                    <p:anim calcmode="lin" valueType="num">
                                      <p:cBhvr>
                                        <p:cTn id="2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2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2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2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29" dur="500"/>
                                        <p:tgtEl>
                                          <p:spTgt spid="2">
                                            <p:graphicEl>
                                              <a:dgm id="{41F364DF-B52E-469E-8669-659447B5C1C5}"/>
                                            </p:graphicEl>
                                          </p:spTgt>
                                        </p:tgtEl>
                                      </p:cBhvr>
                                    </p:animEffect>
                                    <p:anim calcmode="lin" valueType="num">
                                      <p:cBhvr>
                                        <p:cTn id="3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3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3"/>
                                        </p:tgtEl>
                                        <p:attrNameLst>
                                          <p:attrName>style.visibility</p:attrName>
                                        </p:attrNameLst>
                                      </p:cBhvr>
                                      <p:to>
                                        <p:strVal val="visible"/>
                                      </p:to>
                                    </p:set>
                                    <p:animEffect transition="in" filter="fade">
                                      <p:cBhvr>
                                        <p:cTn id="36" dur="1000"/>
                                        <p:tgtEl>
                                          <p:spTgt spid="223"/>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222"/>
                                        </p:tgtEl>
                                        <p:attrNameLst>
                                          <p:attrName>style.visibility</p:attrName>
                                        </p:attrNameLst>
                                      </p:cBhvr>
                                      <p:to>
                                        <p:strVal val="visible"/>
                                      </p:to>
                                    </p:set>
                                    <p:animEffect transition="in" filter="fade">
                                      <p:cBhvr>
                                        <p:cTn id="40" dur="1000"/>
                                        <p:tgtEl>
                                          <p:spTgt spid="222"/>
                                        </p:tgtEl>
                                      </p:cBhvr>
                                    </p:animEffect>
                                  </p:childTnLst>
                                </p:cTn>
                              </p:par>
                            </p:childTnLst>
                          </p:cTn>
                        </p:par>
                        <p:par>
                          <p:cTn id="41" fill="hold">
                            <p:stCondLst>
                              <p:cond delay="2000"/>
                            </p:stCondLst>
                            <p:childTnLst>
                              <p:par>
                                <p:cTn id="42" presetID="53" presetClass="entr" presetSubtype="528" fill="hold" grpId="0" nodeType="afterEffect">
                                  <p:stCondLst>
                                    <p:cond delay="0"/>
                                  </p:stCondLst>
                                  <p:childTnLst>
                                    <p:set>
                                      <p:cBhvr>
                                        <p:cTn id="43"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44"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2F0E2FE6-2CF5-496B-BA7C-3E702B20CEB1}"/>
                                            </p:graphicEl>
                                          </p:spTgt>
                                        </p:tgtEl>
                                      </p:cBhvr>
                                    </p:animEffect>
                                    <p:anim calcmode="lin" valueType="num">
                                      <p:cBhvr>
                                        <p:cTn id="47"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51"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4356964C-7D4C-4136-BFD4-003022A3A988}"/>
                                            </p:graphicEl>
                                          </p:spTgt>
                                        </p:tgtEl>
                                      </p:cBhvr>
                                    </p:animEffect>
                                    <p:anim calcmode="lin" valueType="num">
                                      <p:cBhvr>
                                        <p:cTn id="54"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5"/>
                                        </p:tgtEl>
                                        <p:attrNameLst>
                                          <p:attrName>style.visibility</p:attrName>
                                        </p:attrNameLst>
                                      </p:cBhvr>
                                      <p:to>
                                        <p:strVal val="visible"/>
                                      </p:to>
                                    </p:set>
                                    <p:animEffect transition="in" filter="fade">
                                      <p:cBhvr>
                                        <p:cTn id="60" dur="1000"/>
                                        <p:tgtEl>
                                          <p:spTgt spid="225"/>
                                        </p:tgtEl>
                                      </p:cBhvr>
                                    </p:animEffect>
                                  </p:childTnLst>
                                </p:cTn>
                              </p:par>
                            </p:childTnLst>
                          </p:cTn>
                        </p:par>
                        <p:par>
                          <p:cTn id="61" fill="hold">
                            <p:stCondLst>
                              <p:cond delay="1000"/>
                            </p:stCondLst>
                            <p:childTnLst>
                              <p:par>
                                <p:cTn id="62" presetID="53" presetClass="entr" presetSubtype="528" fill="hold" grpId="0" nodeType="afterEffect">
                                  <p:stCondLst>
                                    <p:cond delay="0"/>
                                  </p:stCondLst>
                                  <p:childTnLst>
                                    <p:set>
                                      <p:cBhvr>
                                        <p:cTn id="63"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64"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D60E5BAA-BA57-4680-A2E7-E8124F89EBA6}"/>
                                            </p:graphicEl>
                                          </p:spTgt>
                                        </p:tgtEl>
                                      </p:cBhvr>
                                    </p:animEffect>
                                    <p:anim calcmode="lin" valueType="num">
                                      <p:cBhvr>
                                        <p:cTn id="67"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71"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F2165CA-3783-4C74-A25A-6E59360B8C21}"/>
                                            </p:graphicEl>
                                          </p:spTgt>
                                        </p:tgtEl>
                                      </p:cBhvr>
                                    </p:animEffect>
                                    <p:anim calcmode="lin" valueType="num">
                                      <p:cBhvr>
                                        <p:cTn id="74"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21"/>
          <p:cNvSpPr txBox="1"/>
          <p:nvPr/>
        </p:nvSpPr>
        <p:spPr>
          <a:xfrm>
            <a:off x="1423055" y="667371"/>
            <a:ext cx="9151500" cy="5479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500" b="1">
                <a:solidFill>
                  <a:schemeClr val="dk1"/>
                </a:solidFill>
                <a:latin typeface="Constantia"/>
                <a:ea typeface="Constantia"/>
                <a:cs typeface="Constantia"/>
                <a:sym typeface="Constantia"/>
              </a:rPr>
              <a:t>“Maromak nia mensajeiru sira iha sidade boot sira labele dezanima ho hahalok aat, injustisa, no depravasaun ne'ebe sira hetan bolu atu hasoru bainhira sira tenta atu haklaken evanjellu salvasaun nian. Nai sei enkoraja ema hotu ne'ebe serbisu iha dalan ida ne'e ho mensajen hanesan ne'ebe Nia fo ba Apostlu Paulo iha sidade aat Korintu nian: "Keta tauk, maibe koalia, no keta nonook; basa Hau hamutuk ho o, no ema ida sei la halo aat ba o, basa Hau iha ema barak iha sidade ne'e." Apostlu sira nia hahalok 18:9-10. […] Iha sidade hotu-hotu, maski nakonu ho violensia no krime, iha ema barak ne'ebe, ho hanorin loloos, bele aprende atu tuir Jezus. Ba ema rihun ba rihun, lialos salvasaun nian bele nune'e komunika, no sira bele hetan orientasaun atu simu Kristu nudar sira nia Salvador pesoal.”</a:t>
            </a:r>
            <a:endParaRPr sz="2500" b="1">
              <a:solidFill>
                <a:schemeClr val="dk1"/>
              </a:solidFill>
              <a:latin typeface="Constantia"/>
              <a:ea typeface="Constantia"/>
              <a:cs typeface="Constantia"/>
              <a:sym typeface="Constantia"/>
            </a:endParaRPr>
          </a:p>
        </p:txBody>
      </p:sp>
      <p:sp>
        <p:nvSpPr>
          <p:cNvPr id="231" name="Google Shape;231;p21"/>
          <p:cNvSpPr txBox="1"/>
          <p:nvPr/>
        </p:nvSpPr>
        <p:spPr>
          <a:xfrm>
            <a:off x="6142521" y="6000450"/>
            <a:ext cx="43143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pt-BR" sz="1600" b="1" i="0" u="none" strike="noStrike" cap="none">
                <a:solidFill>
                  <a:srgbClr val="000000"/>
                </a:solidFill>
                <a:latin typeface="Arial"/>
                <a:ea typeface="Arial"/>
                <a:cs typeface="Arial"/>
                <a:sym typeface="Arial"/>
              </a:rPr>
              <a:t>EGW (Prophets and Kings, p. 277)</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Personalizado 8">
      <a:dk1>
        <a:srgbClr val="000000"/>
      </a:dk1>
      <a:lt1>
        <a:srgbClr val="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1319</Words>
  <Application>Microsoft Office PowerPoint</Application>
  <PresentationFormat>Panorámica</PresentationFormat>
  <Paragraphs>55</Paragraphs>
  <Slides>9</Slides>
  <Notes>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Play</vt:lpstr>
      <vt:lpstr>Arial</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Sergio</cp:lastModifiedBy>
  <cp:revision>6</cp:revision>
  <dcterms:modified xsi:type="dcterms:W3CDTF">2026-07-03T09:40:57Z</dcterms:modified>
</cp:coreProperties>
</file>