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15"/>
  </p:notesMasterIdLst>
  <p:sldIdLst>
    <p:sldId id="256" r:id="rId3"/>
    <p:sldId id="257" r:id="rId4"/>
    <p:sldId id="268" r:id="rId5"/>
    <p:sldId id="259" r:id="rId6"/>
    <p:sldId id="260" r:id="rId7"/>
    <p:sldId id="280" r:id="rId8"/>
    <p:sldId id="262" r:id="rId9"/>
    <p:sldId id="263" r:id="rId10"/>
    <p:sldId id="264" r:id="rId11"/>
    <p:sldId id="265" r:id="rId12"/>
    <p:sldId id="266" r:id="rId13"/>
    <p:sldId id="267"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
      <p:font typeface="Play"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xfrm>
          <a:off x="51778" y="0"/>
          <a:ext cx="3045542"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Pekadu</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iha</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Igreja</a:t>
          </a: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xfrm>
          <a:off x="460648" y="690291"/>
          <a:ext cx="2628949" cy="756493"/>
        </a:xfrm>
        <a:prstGeom prst="roundRect">
          <a:avLst>
            <a:gd name="adj" fmla="val 16670"/>
          </a:avLst>
        </a:prstGeom>
        <a:solidFill>
          <a:srgbClr val="9900CC"/>
        </a:solidFill>
        <a:ln>
          <a:noFill/>
        </a:ln>
        <a:effectLst>
          <a:outerShdw blurRad="57150" dist="19050" dir="5400000" algn="ctr" rotWithShape="0">
            <a:srgbClr val="000000">
              <a:alpha val="63000"/>
            </a:srgbClr>
          </a:outerShdw>
        </a:effectLst>
      </dgm:spPr>
      <dgm:t>
        <a:bodyPr/>
        <a:lstStyle/>
        <a:p>
          <a:pPr>
            <a:buNone/>
          </a:pP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Sala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konsensual</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xfrm>
          <a:off x="460648" y="1489484"/>
          <a:ext cx="2628949" cy="756493"/>
        </a:xfrm>
        <a:prstGeom prst="roundRect">
          <a:avLst>
            <a:gd name="adj" fmla="val 16670"/>
          </a:avLst>
        </a:prstGeom>
        <a:solidFill>
          <a:srgbClr val="0033CC"/>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Eradikasaun</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ba</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sala</a:t>
          </a: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Hasoru</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problema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internu</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sira</a:t>
          </a: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xfrm>
          <a:off x="3334019" y="0"/>
          <a:ext cx="2858671"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gm:spPr>
      <dgm:t>
        <a:bodyPr/>
        <a:lstStyle/>
        <a:p>
          <a:pPr>
            <a:buNone/>
          </a:pPr>
          <a:r>
            <a:rPr lang="pt-BR"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Oinsa</a:t>
          </a:r>
          <a:r>
            <a:rPr lang="pt-BR"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evita </a:t>
          </a:r>
          <a:r>
            <a:rPr lang="pt-BR"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pekadu</a:t>
          </a:r>
          <a:r>
            <a:rPr lang="pt-BR"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pt-BR"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iha</a:t>
          </a:r>
          <a:r>
            <a:rPr lang="pt-BR"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Igreja</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xfrm>
          <a:off x="3711191" y="690291"/>
          <a:ext cx="2481498" cy="756493"/>
        </a:xfrm>
        <a:prstGeom prst="roundRect">
          <a:avLst>
            <a:gd name="adj" fmla="val 16670"/>
          </a:avLst>
        </a:prstGeom>
        <a:solidFill>
          <a:srgbClr val="FFC000">
            <a:lumMod val="75000"/>
          </a:srgbClr>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Espiritu</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Santu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nia</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templu</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xfrm>
          <a:off x="3711191" y="1489484"/>
          <a:ext cx="2481498" cy="756493"/>
        </a:xfrm>
        <a:prstGeom prst="roundRect">
          <a:avLst>
            <a:gd name="adj" fmla="val 16670"/>
          </a:avLst>
        </a:prstGeom>
        <a:solidFill>
          <a:srgbClr val="339966"/>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Seksualidade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ne'ebe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permitidu</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xfrm>
          <a:off x="59182" y="690291"/>
          <a:ext cx="355822" cy="756493"/>
        </a:xfrm>
        <a:prstGeom prst="chevron">
          <a:avLst/>
        </a:prstGeom>
        <a:solidFill>
          <a:srgbClr val="9900CC"/>
        </a:solidFill>
        <a:ln>
          <a:noFill/>
        </a:ln>
        <a:effectLst>
          <a:outerShdw blurRad="57150" dist="19050" dir="5400000" algn="ctr" rotWithShape="0">
            <a:srgbClr val="000000">
              <a:alpha val="63000"/>
            </a:srgbClr>
          </a:outerShdw>
        </a:effectLst>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xfrm>
          <a:off x="59182" y="1489484"/>
          <a:ext cx="355822" cy="756493"/>
        </a:xfrm>
        <a:prstGeom prst="chevron">
          <a:avLst/>
        </a:prstGeom>
        <a:solidFill>
          <a:srgbClr val="0033CC"/>
        </a:solidFill>
        <a:ln>
          <a:noFill/>
        </a:ln>
        <a:effectLst>
          <a:outerShdw blurRad="57150" dist="19050" dir="5400000" algn="ctr" rotWithShape="0">
            <a:srgbClr val="000000">
              <a:alpha val="63000"/>
            </a:srgbClr>
          </a:outerShdw>
        </a:effectLst>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xfrm>
          <a:off x="3334019" y="690291"/>
          <a:ext cx="355822" cy="756493"/>
        </a:xfrm>
        <a:prstGeom prst="chevron">
          <a:avLst/>
        </a:prstGeom>
        <a:solidFill>
          <a:srgbClr val="FFC000">
            <a:lumMod val="75000"/>
          </a:srgbClr>
        </a:solidFill>
        <a:ln>
          <a:noFill/>
        </a:ln>
        <a:effectLst>
          <a:outerShdw blurRad="57150" dist="19050" dir="5400000" algn="ctr" rotWithShape="0">
            <a:srgbClr val="000000">
              <a:alpha val="63000"/>
            </a:srgbClr>
          </a:outerShdw>
        </a:effectLst>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xfrm>
          <a:off x="3334019" y="1489484"/>
          <a:ext cx="355822" cy="756493"/>
        </a:xfrm>
        <a:prstGeom prst="chevron">
          <a:avLst/>
        </a:prstGeom>
        <a:solidFill>
          <a:srgbClr val="339966"/>
        </a:solidFill>
        <a:ln>
          <a:noFill/>
        </a:ln>
        <a:effectLst>
          <a:outerShdw blurRad="57150" dist="19050" dir="5400000" algn="ctr" rotWithShape="0">
            <a:srgbClr val="000000">
              <a:alpha val="63000"/>
            </a:srgbClr>
          </a:outerShdw>
        </a:effectLst>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pt-BR" sz="2000" b="1" dirty="0" err="1">
              <a:effectLst>
                <a:outerShdw blurRad="38100" dist="38100" dir="2700000" algn="tl">
                  <a:srgbClr val="000000"/>
                </a:outerShdw>
              </a:effectLst>
            </a:rPr>
            <a:t>Atu</a:t>
          </a:r>
          <a:r>
            <a:rPr lang="pt-BR" sz="2000" b="1" dirty="0">
              <a:effectLst>
                <a:outerShdw blurRad="38100" dist="38100" dir="2700000" algn="tl">
                  <a:srgbClr val="000000"/>
                </a:outerShdw>
              </a:effectLst>
            </a:rPr>
            <a:t> halo </a:t>
          </a:r>
          <a:r>
            <a:rPr lang="pt-BR" sz="2000" b="1" dirty="0" err="1">
              <a:effectLst>
                <a:outerShdw blurRad="38100" dist="38100" dir="2700000" algn="tl">
                  <a:srgbClr val="000000"/>
                </a:outerShdw>
              </a:effectLst>
            </a:rPr>
            <a:t>julgamentu</a:t>
          </a:r>
          <a:r>
            <a:rPr lang="pt-BR" sz="2000" b="1" dirty="0">
              <a:effectLst>
                <a:outerShdw blurRad="38100" dist="38100" dir="2700000" algn="tl">
                  <a:srgbClr val="000000"/>
                </a:outerShdw>
              </a:effectLst>
            </a:rPr>
            <a:t> </a:t>
          </a:r>
          <a:r>
            <a:rPr lang="pt-BR" sz="2000" b="1" dirty="0" err="1">
              <a:effectLst>
                <a:outerShdw blurRad="38100" dist="38100" dir="2700000" algn="tl">
                  <a:srgbClr val="000000"/>
                </a:outerShdw>
              </a:effectLst>
            </a:rPr>
            <a:t>ne’ebe</a:t>
          </a:r>
          <a:r>
            <a:rPr lang="pt-BR" sz="2000" b="1" dirty="0">
              <a:effectLst>
                <a:outerShdw blurRad="38100" dist="38100" dir="2700000" algn="tl">
                  <a:srgbClr val="000000"/>
                </a:outerShdw>
              </a:effectLst>
            </a:rPr>
            <a:t> determina ema ida sala ka </a:t>
          </a:r>
          <a:r>
            <a:rPr lang="pt-BR" sz="2000" b="1" dirty="0" err="1">
              <a:effectLst>
                <a:outerShdw blurRad="38100" dist="38100" dir="2700000" algn="tl">
                  <a:srgbClr val="000000"/>
                </a:outerShdw>
              </a:effectLst>
            </a:rPr>
            <a:t>lae</a:t>
          </a:r>
          <a:br>
            <a:rPr lang="pt-BR" sz="2000" b="1" dirty="0">
              <a:effectLst>
                <a:outerShdw blurRad="38100" dist="38100" dir="2700000" algn="tl">
                  <a:srgbClr val="000000"/>
                </a:outerShdw>
              </a:effectLst>
            </a:rPr>
          </a:br>
          <a:r>
            <a:rPr lang="pt-BR" sz="2000" b="1" dirty="0">
              <a:effectLst>
                <a:outerShdw blurRad="38100" dist="38100" dir="2700000" algn="tl">
                  <a:srgbClr val="000000"/>
                </a:outerShdw>
              </a:effectLst>
            </a:rPr>
            <a:t>(1 Kor. 5:3)</a:t>
          </a:r>
          <a:endParaRPr lang="es-ES" sz="20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dirty="0">
              <a:effectLst>
                <a:outerShdw blurRad="38100" dist="38100" dir="2700000" algn="tl">
                  <a:srgbClr val="000000"/>
                </a:outerShdw>
              </a:effectLst>
            </a:rPr>
            <a:t>Keta </a:t>
          </a:r>
          <a:r>
            <a:rPr lang="es-ES" sz="2000" b="1" dirty="0" err="1">
              <a:effectLst>
                <a:outerShdw blurRad="38100" dist="38100" dir="2700000" algn="tl">
                  <a:srgbClr val="000000"/>
                </a:outerShdw>
              </a:effectLst>
            </a:rPr>
            <a:t>halibur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a:t>
          </a:r>
          <a:r>
            <a:rPr lang="es-ES" sz="2000" b="1" dirty="0">
              <a:effectLst>
                <a:outerShdw blurRad="38100" dist="38100" dir="2700000" algn="tl">
                  <a:srgbClr val="000000"/>
                </a:outerShdw>
              </a:effectLst>
            </a:rPr>
            <a:t> han </a:t>
          </a:r>
          <a:r>
            <a:rPr lang="es-ES" sz="2000" b="1" dirty="0" err="1">
              <a:effectLst>
                <a:outerShdw blurRad="38100" dist="38100" dir="2700000" algn="tl">
                  <a:srgbClr val="000000"/>
                </a:outerShdw>
              </a:effectLst>
            </a:rPr>
            <a:t>ho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ema</a:t>
          </a:r>
          <a:r>
            <a:rPr lang="es-ES" sz="2000" b="1" dirty="0">
              <a:effectLst>
                <a:outerShdw blurRad="38100" dist="38100" dir="2700000" algn="tl">
                  <a:srgbClr val="000000"/>
                </a:outerShdw>
              </a:effectLst>
            </a:rPr>
            <a:t> sala </a:t>
          </a:r>
          <a:r>
            <a:rPr lang="es-ES" sz="2000" b="1" dirty="0" err="1">
              <a:effectLst>
                <a:outerShdw blurRad="38100" dist="38100" dir="2700000" algn="tl">
                  <a:srgbClr val="000000"/>
                </a:outerShdw>
              </a:effectLst>
            </a:rPr>
            <a:t>nain</a:t>
          </a:r>
          <a:r>
            <a:rPr lang="es-ES" sz="2000" b="1" dirty="0">
              <a:effectLst>
                <a:outerShdw blurRad="38100" dist="38100" dir="2700000" algn="tl">
                  <a:srgbClr val="000000"/>
                </a:outerShdw>
              </a:effectLst>
            </a:rPr>
            <a:t> ida </a:t>
          </a:r>
          <a:r>
            <a:rPr lang="es-ES" sz="2000" b="1" dirty="0" err="1">
              <a:effectLst>
                <a:outerShdw blurRad="38100" dist="38100" dir="2700000" algn="tl">
                  <a:srgbClr val="000000"/>
                </a:outerShdw>
              </a:effectLst>
            </a:rPr>
            <a:t>wainhira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ita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boot</a:t>
          </a:r>
          <a:r>
            <a:rPr lang="es-ES" sz="2000" b="1" dirty="0">
              <a:effectLst>
                <a:outerShdw blurRad="38100" dist="38100" dir="2700000" algn="tl">
                  <a:srgbClr val="000000"/>
                </a:outerShdw>
              </a:effectLst>
            </a:rPr>
            <a:t> insiste </a:t>
          </a:r>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konsidera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ita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boot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nudar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membru</a:t>
          </a:r>
          <a:r>
            <a:rPr lang="es-ES" sz="2000" b="1" dirty="0">
              <a:effectLst>
                <a:outerShdw blurRad="38100" dist="38100" dir="2700000" algn="tl">
                  <a:srgbClr val="000000"/>
                </a:outerShdw>
              </a:effectLst>
            </a:rPr>
            <a:t> igreja </a:t>
          </a:r>
          <a:r>
            <a:rPr lang="es-ES" sz="2000" b="1" dirty="0" err="1">
              <a:effectLst>
                <a:outerShdw blurRad="38100" dist="38100" dir="2700000" algn="tl">
                  <a:srgbClr val="000000"/>
                </a:outerShdw>
              </a:effectLst>
            </a:rPr>
            <a:t>nian</a:t>
          </a:r>
          <a:r>
            <a:rPr lang="es-ES" sz="2000" b="1" dirty="0">
              <a:effectLst>
                <a:outerShdw blurRad="38100" dist="38100" dir="2700000" algn="tl">
                  <a:srgbClr val="000000"/>
                </a:outerShdw>
              </a:effectLst>
            </a:rPr>
            <a:t>, la </a:t>
          </a:r>
          <a:r>
            <a:rPr lang="es-ES" sz="2000" b="1" dirty="0" err="1">
              <a:effectLst>
                <a:outerShdw blurRad="38100" dist="38100" dir="2700000" algn="tl">
                  <a:srgbClr val="000000"/>
                </a:outerShdw>
              </a:effectLst>
            </a:rPr>
            <a:t>ho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hakarak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husik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ita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boot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sala (1 Kor.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duni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sai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ema</a:t>
          </a:r>
          <a:r>
            <a:rPr lang="es-ES" sz="2000" b="1" dirty="0">
              <a:effectLst>
                <a:outerShdw blurRad="38100" dist="38100" dir="2700000" algn="tl">
                  <a:srgbClr val="000000"/>
                </a:outerShdw>
              </a:effectLst>
            </a:rPr>
            <a:t> sala </a:t>
          </a:r>
          <a:r>
            <a:rPr lang="es-ES" sz="2000" b="1" dirty="0" err="1">
              <a:effectLst>
                <a:outerShdw blurRad="38100" dist="38100" dir="2700000" algn="tl">
                  <a:srgbClr val="000000"/>
                </a:outerShdw>
              </a:effectLst>
            </a:rPr>
            <a:t>nain</a:t>
          </a:r>
          <a:r>
            <a:rPr lang="es-ES" sz="2000" b="1" dirty="0">
              <a:effectLst>
                <a:outerShdw blurRad="38100" dist="38100" dir="2700000" algn="tl">
                  <a:srgbClr val="000000"/>
                </a:outerShdw>
              </a:effectLst>
            </a:rPr>
            <a:t> sira no entrega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Satanas</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tanba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hodi</a:t>
          </a:r>
          <a:r>
            <a:rPr lang="es-ES" sz="2000" b="1" dirty="0">
              <a:effectLst>
                <a:outerShdw blurRad="38100" dist="38100" dir="2700000" algn="tl">
                  <a:srgbClr val="000000"/>
                </a:outerShdw>
              </a:effectLst>
            </a:rPr>
            <a:t> valoriza sala,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hili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ho</a:t>
          </a:r>
          <a:r>
            <a:rPr lang="es-ES" sz="2000" b="1" dirty="0">
              <a:effectLst>
                <a:outerShdw blurRad="38100" dist="38100" dir="2700000" algn="tl">
                  <a:srgbClr val="000000"/>
                </a:outerShdw>
              </a:effectLst>
            </a:rPr>
            <a:t> voluntariamente </a:t>
          </a:r>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tau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iha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Satanas</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jogus</a:t>
          </a:r>
          <a:r>
            <a:rPr lang="es-ES" sz="2000" b="1" dirty="0">
              <a:effectLst>
                <a:outerShdw blurRad="38100" dist="38100" dir="2700000" algn="tl">
                  <a:srgbClr val="000000"/>
                </a:outerShdw>
              </a:effectLst>
            </a:rPr>
            <a:t> (1 Kor.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30294">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Pekadu</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iha</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Igreja</a:t>
          </a: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rgbClr val="9900CC"/>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rgbClr val="9900CC"/>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Sala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konsensual</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rgbClr val="0033CC"/>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rgbClr val="0033CC"/>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Eradikasaun</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ba</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sala</a:t>
          </a: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Hasoru</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problema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internu</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sira</a:t>
          </a: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Oinsa</a:t>
          </a:r>
          <a:r>
            <a:rPr lang="pt-BR"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evita </a:t>
          </a:r>
          <a:r>
            <a:rPr lang="pt-BR"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pekadu</a:t>
          </a:r>
          <a:r>
            <a:rPr lang="pt-BR"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pt-BR"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iha</a:t>
          </a:r>
          <a:r>
            <a:rPr lang="pt-BR"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Igreja</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rgbClr val="FFC000">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rgbClr val="FFC000">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Espiritu</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Santu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nia</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templu</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rgbClr val="339966"/>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rgbClr val="339966"/>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Seksualidade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ne'ebe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permitidu</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28266" y="890360"/>
          <a:ext cx="641597" cy="91440"/>
        </a:xfrm>
        <a:custGeom>
          <a:avLst/>
          <a:gdLst/>
          <a:ahLst/>
          <a:cxnLst/>
          <a:rect l="0" t="0" r="0" b="0"/>
          <a:pathLst>
            <a:path>
              <a:moveTo>
                <a:pt x="0" y="45720"/>
              </a:moveTo>
              <a:lnTo>
                <a:pt x="641597"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32260" y="932715"/>
        <a:ext cx="33609" cy="6728"/>
      </dsp:txXfrm>
    </dsp:sp>
    <dsp:sp modelId="{4517103E-ADA7-4D99-A534-654E56DEE0F6}">
      <dsp:nvSpPr>
        <dsp:cNvPr id="0" name=""/>
        <dsp:cNvSpPr/>
      </dsp:nvSpPr>
      <dsp:spPr>
        <a:xfrm>
          <a:off x="7469" y="59300"/>
          <a:ext cx="2922596" cy="175355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t-BR" sz="2000" b="1" kern="1200" dirty="0" err="1">
              <a:effectLst>
                <a:outerShdw blurRad="38100" dist="38100" dir="2700000" algn="tl">
                  <a:srgbClr val="000000"/>
                </a:outerShdw>
              </a:effectLst>
            </a:rPr>
            <a:t>Atu</a:t>
          </a:r>
          <a:r>
            <a:rPr lang="pt-BR" sz="2000" b="1" kern="1200" dirty="0">
              <a:effectLst>
                <a:outerShdw blurRad="38100" dist="38100" dir="2700000" algn="tl">
                  <a:srgbClr val="000000"/>
                </a:outerShdw>
              </a:effectLst>
            </a:rPr>
            <a:t> halo </a:t>
          </a:r>
          <a:r>
            <a:rPr lang="pt-BR" sz="2000" b="1" kern="1200" dirty="0" err="1">
              <a:effectLst>
                <a:outerShdw blurRad="38100" dist="38100" dir="2700000" algn="tl">
                  <a:srgbClr val="000000"/>
                </a:outerShdw>
              </a:effectLst>
            </a:rPr>
            <a:t>julgamentu</a:t>
          </a:r>
          <a:r>
            <a:rPr lang="pt-BR" sz="2000" b="1" kern="1200" dirty="0">
              <a:effectLst>
                <a:outerShdw blurRad="38100" dist="38100" dir="2700000" algn="tl">
                  <a:srgbClr val="000000"/>
                </a:outerShdw>
              </a:effectLst>
            </a:rPr>
            <a:t> </a:t>
          </a:r>
          <a:r>
            <a:rPr lang="pt-BR" sz="2000" b="1" kern="1200" dirty="0" err="1">
              <a:effectLst>
                <a:outerShdw blurRad="38100" dist="38100" dir="2700000" algn="tl">
                  <a:srgbClr val="000000"/>
                </a:outerShdw>
              </a:effectLst>
            </a:rPr>
            <a:t>ne’ebe</a:t>
          </a:r>
          <a:r>
            <a:rPr lang="pt-BR" sz="2000" b="1" kern="1200" dirty="0">
              <a:effectLst>
                <a:outerShdw blurRad="38100" dist="38100" dir="2700000" algn="tl">
                  <a:srgbClr val="000000"/>
                </a:outerShdw>
              </a:effectLst>
            </a:rPr>
            <a:t> determina ema ida sala ka </a:t>
          </a:r>
          <a:r>
            <a:rPr lang="pt-BR" sz="2000" b="1" kern="1200" dirty="0" err="1">
              <a:effectLst>
                <a:outerShdw blurRad="38100" dist="38100" dir="2700000" algn="tl">
                  <a:srgbClr val="000000"/>
                </a:outerShdw>
              </a:effectLst>
            </a:rPr>
            <a:t>lae</a:t>
          </a:r>
          <a:br>
            <a:rPr lang="pt-BR" sz="2000" b="1" kern="1200" dirty="0">
              <a:effectLst>
                <a:outerShdw blurRad="38100" dist="38100" dir="2700000" algn="tl">
                  <a:srgbClr val="000000"/>
                </a:outerShdw>
              </a:effectLst>
            </a:rPr>
          </a:br>
          <a:r>
            <a:rPr lang="pt-BR" sz="2000" b="1" kern="1200" dirty="0">
              <a:effectLst>
                <a:outerShdw blurRad="38100" dist="38100" dir="2700000" algn="tl">
                  <a:srgbClr val="000000"/>
                </a:outerShdw>
              </a:effectLst>
            </a:rPr>
            <a:t>(1 Kor. 5:3)</a:t>
          </a:r>
          <a:endParaRPr lang="es-ES" sz="2000" b="1" kern="1200" dirty="0">
            <a:effectLst>
              <a:outerShdw blurRad="38100" dist="38100" dir="2700000" algn="tl">
                <a:srgbClr val="000000"/>
              </a:outerShdw>
            </a:effectLst>
          </a:endParaRPr>
        </a:p>
      </dsp:txBody>
      <dsp:txXfrm>
        <a:off x="7469" y="59300"/>
        <a:ext cx="2922596" cy="1753558"/>
      </dsp:txXfrm>
    </dsp:sp>
    <dsp:sp modelId="{2E1695E2-AA7A-4BE8-80AA-A0A5E0BEED1D}">
      <dsp:nvSpPr>
        <dsp:cNvPr id="0" name=""/>
        <dsp:cNvSpPr/>
      </dsp:nvSpPr>
      <dsp:spPr>
        <a:xfrm>
          <a:off x="7258269" y="890360"/>
          <a:ext cx="641597"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562263" y="932715"/>
        <a:ext cx="33609" cy="6728"/>
      </dsp:txXfrm>
    </dsp:sp>
    <dsp:sp modelId="{DE09943A-C256-40CD-B210-19FD6DF04B3D}">
      <dsp:nvSpPr>
        <dsp:cNvPr id="0" name=""/>
        <dsp:cNvSpPr/>
      </dsp:nvSpPr>
      <dsp:spPr>
        <a:xfrm>
          <a:off x="3602263" y="59300"/>
          <a:ext cx="3657805" cy="175355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Keta </a:t>
          </a:r>
          <a:r>
            <a:rPr lang="es-ES" sz="2000" b="1" kern="1200" dirty="0" err="1">
              <a:effectLst>
                <a:outerShdw blurRad="38100" dist="38100" dir="2700000" algn="tl">
                  <a:srgbClr val="000000"/>
                </a:outerShdw>
              </a:effectLst>
            </a:rPr>
            <a:t>halibur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a:t>
          </a:r>
          <a:r>
            <a:rPr lang="es-ES" sz="2000" b="1" kern="1200" dirty="0">
              <a:effectLst>
                <a:outerShdw blurRad="38100" dist="38100" dir="2700000" algn="tl">
                  <a:srgbClr val="000000"/>
                </a:outerShdw>
              </a:effectLst>
            </a:rPr>
            <a:t> han </a:t>
          </a:r>
          <a:r>
            <a:rPr lang="es-ES" sz="2000" b="1" kern="1200" dirty="0" err="1">
              <a:effectLst>
                <a:outerShdw blurRad="38100" dist="38100" dir="2700000" algn="tl">
                  <a:srgbClr val="000000"/>
                </a:outerShdw>
              </a:effectLst>
            </a:rPr>
            <a:t>ho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ema</a:t>
          </a:r>
          <a:r>
            <a:rPr lang="es-ES" sz="2000" b="1" kern="1200" dirty="0">
              <a:effectLst>
                <a:outerShdw blurRad="38100" dist="38100" dir="2700000" algn="tl">
                  <a:srgbClr val="000000"/>
                </a:outerShdw>
              </a:effectLst>
            </a:rPr>
            <a:t> sala </a:t>
          </a:r>
          <a:r>
            <a:rPr lang="es-ES" sz="2000" b="1" kern="1200" dirty="0" err="1">
              <a:effectLst>
                <a:outerShdw blurRad="38100" dist="38100" dir="2700000" algn="tl">
                  <a:srgbClr val="000000"/>
                </a:outerShdw>
              </a:effectLst>
            </a:rPr>
            <a:t>nain</a:t>
          </a:r>
          <a:r>
            <a:rPr lang="es-ES" sz="2000" b="1" kern="1200" dirty="0">
              <a:effectLst>
                <a:outerShdw blurRad="38100" dist="38100" dir="2700000" algn="tl">
                  <a:srgbClr val="000000"/>
                </a:outerShdw>
              </a:effectLst>
            </a:rPr>
            <a:t> ida </a:t>
          </a:r>
          <a:r>
            <a:rPr lang="es-ES" sz="2000" b="1" kern="1200" dirty="0" err="1">
              <a:effectLst>
                <a:outerShdw blurRad="38100" dist="38100" dir="2700000" algn="tl">
                  <a:srgbClr val="000000"/>
                </a:outerShdw>
              </a:effectLst>
            </a:rPr>
            <a:t>wainhira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ita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boot</a:t>
          </a:r>
          <a:r>
            <a:rPr lang="es-ES" sz="2000" b="1" kern="1200" dirty="0">
              <a:effectLst>
                <a:outerShdw blurRad="38100" dist="38100" dir="2700000" algn="tl">
                  <a:srgbClr val="000000"/>
                </a:outerShdw>
              </a:effectLst>
            </a:rPr>
            <a:t> insiste </a:t>
          </a: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konsidera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ita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boot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nudar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membru</a:t>
          </a:r>
          <a:r>
            <a:rPr lang="es-ES" sz="2000" b="1" kern="1200" dirty="0">
              <a:effectLst>
                <a:outerShdw blurRad="38100" dist="38100" dir="2700000" algn="tl">
                  <a:srgbClr val="000000"/>
                </a:outerShdw>
              </a:effectLst>
            </a:rPr>
            <a:t> igreja </a:t>
          </a:r>
          <a:r>
            <a:rPr lang="es-ES" sz="2000" b="1" kern="1200" dirty="0" err="1">
              <a:effectLst>
                <a:outerShdw blurRad="38100" dist="38100" dir="2700000" algn="tl">
                  <a:srgbClr val="000000"/>
                </a:outerShdw>
              </a:effectLst>
            </a:rPr>
            <a:t>nian</a:t>
          </a:r>
          <a:r>
            <a:rPr lang="es-ES" sz="2000" b="1" kern="1200" dirty="0">
              <a:effectLst>
                <a:outerShdw blurRad="38100" dist="38100" dir="2700000" algn="tl">
                  <a:srgbClr val="000000"/>
                </a:outerShdw>
              </a:effectLst>
            </a:rPr>
            <a:t>, la </a:t>
          </a:r>
          <a:r>
            <a:rPr lang="es-ES" sz="2000" b="1" kern="1200" dirty="0" err="1">
              <a:effectLst>
                <a:outerShdw blurRad="38100" dist="38100" dir="2700000" algn="tl">
                  <a:srgbClr val="000000"/>
                </a:outerShdw>
              </a:effectLst>
            </a:rPr>
            <a:t>ho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hakarak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husik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ita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boot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sala (1 Kor. 5:11)</a:t>
          </a:r>
        </a:p>
      </dsp:txBody>
      <dsp:txXfrm>
        <a:off x="3602263" y="59300"/>
        <a:ext cx="3657805" cy="1753558"/>
      </dsp:txXfrm>
    </dsp:sp>
    <dsp:sp modelId="{53659B7C-0BD0-45C0-AE43-E38BED7A7250}">
      <dsp:nvSpPr>
        <dsp:cNvPr id="0" name=""/>
        <dsp:cNvSpPr/>
      </dsp:nvSpPr>
      <dsp:spPr>
        <a:xfrm>
          <a:off x="7932266" y="59300"/>
          <a:ext cx="3807968" cy="175355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duni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sai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ema</a:t>
          </a:r>
          <a:r>
            <a:rPr lang="es-ES" sz="2000" b="1" kern="1200" dirty="0">
              <a:effectLst>
                <a:outerShdw blurRad="38100" dist="38100" dir="2700000" algn="tl">
                  <a:srgbClr val="000000"/>
                </a:outerShdw>
              </a:effectLst>
            </a:rPr>
            <a:t> sala </a:t>
          </a:r>
          <a:r>
            <a:rPr lang="es-ES" sz="2000" b="1" kern="1200" dirty="0" err="1">
              <a:effectLst>
                <a:outerShdw blurRad="38100" dist="38100" dir="2700000" algn="tl">
                  <a:srgbClr val="000000"/>
                </a:outerShdw>
              </a:effectLst>
            </a:rPr>
            <a:t>nain</a:t>
          </a:r>
          <a:r>
            <a:rPr lang="es-ES" sz="2000" b="1" kern="1200" dirty="0">
              <a:effectLst>
                <a:outerShdw blurRad="38100" dist="38100" dir="2700000" algn="tl">
                  <a:srgbClr val="000000"/>
                </a:outerShdw>
              </a:effectLst>
            </a:rPr>
            <a:t> sira no entrega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Satanas</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tanba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hodi</a:t>
          </a:r>
          <a:r>
            <a:rPr lang="es-ES" sz="2000" b="1" kern="1200" dirty="0">
              <a:effectLst>
                <a:outerShdw blurRad="38100" dist="38100" dir="2700000" algn="tl">
                  <a:srgbClr val="000000"/>
                </a:outerShdw>
              </a:effectLst>
            </a:rPr>
            <a:t> valoriza sala,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hili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ho</a:t>
          </a:r>
          <a:r>
            <a:rPr lang="es-ES" sz="2000" b="1" kern="1200" dirty="0">
              <a:effectLst>
                <a:outerShdw blurRad="38100" dist="38100" dir="2700000" algn="tl">
                  <a:srgbClr val="000000"/>
                </a:outerShdw>
              </a:effectLst>
            </a:rPr>
            <a:t> voluntariamente </a:t>
          </a: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tau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iha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Satanas</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jogus</a:t>
          </a:r>
          <a:r>
            <a:rPr lang="es-ES" sz="2000" b="1" kern="1200" dirty="0">
              <a:effectLst>
                <a:outerShdw blurRad="38100" dist="38100" dir="2700000" algn="tl">
                  <a:srgbClr val="000000"/>
                </a:outerShdw>
              </a:effectLst>
            </a:rPr>
            <a:t> (1 Kor. 5:2b, 5a, 13b).</a:t>
          </a:r>
        </a:p>
      </dsp:txBody>
      <dsp:txXfrm>
        <a:off x="7932266" y="59300"/>
        <a:ext cx="3807968" cy="175355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692E3101-85B0-0BAF-A3A9-22FB7A43D471}"/>
            </a:ext>
          </a:extLst>
        </p:cNvPr>
        <p:cNvGrpSpPr/>
        <p:nvPr/>
      </p:nvGrpSpPr>
      <p:grpSpPr>
        <a:xfrm>
          <a:off x="0" y="0"/>
          <a:ext cx="0" cy="0"/>
          <a:chOff x="0" y="0"/>
          <a:chExt cx="0" cy="0"/>
        </a:xfrm>
      </p:grpSpPr>
      <p:sp>
        <p:nvSpPr>
          <p:cNvPr id="92" name="Google Shape;92;p3:notes">
            <a:extLst>
              <a:ext uri="{FF2B5EF4-FFF2-40B4-BE49-F238E27FC236}">
                <a16:creationId xmlns:a16="http://schemas.microsoft.com/office/drawing/2014/main" id="{6575042D-7EA0-B5A9-81EA-9457D345C7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3:notes">
            <a:extLst>
              <a:ext uri="{FF2B5EF4-FFF2-40B4-BE49-F238E27FC236}">
                <a16:creationId xmlns:a16="http://schemas.microsoft.com/office/drawing/2014/main" id="{7ABCBFF0-97B0-17B2-710E-C3D1BE0CFA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7713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18940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21701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34135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14503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88157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35212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491107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25085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66369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09339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98120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23/07/2026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12487433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jpg"/><Relationship Id="rId7"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11" Type="http://schemas.microsoft.com/office/2007/relationships/diagramDrawing" Target="../diagrams/drawing1.xml"/><Relationship Id="rId5" Type="http://schemas.openxmlformats.org/officeDocument/2006/relationships/image" Target="../media/image5.jpg"/><Relationship Id="rId10" Type="http://schemas.openxmlformats.org/officeDocument/2006/relationships/diagramColors" Target="../diagrams/colors1.xml"/><Relationship Id="rId4" Type="http://schemas.openxmlformats.org/officeDocument/2006/relationships/image" Target="../media/image4.jpg"/><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3"/>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defPPr>
              <a:defRPr lang="es-ES"/>
            </a:defPPr>
            <a:lvl1pPr marL="0" algn="ctr" defTabSz="914400" eaLnBrk="1" latinLnBrk="0" hangingPunct="1">
              <a:defRPr sz="6000" b="1" kern="1200" spc="300">
                <a:ln w="0"/>
                <a:solidFill>
                  <a:srgbClr val="686688"/>
                </a:solidFill>
                <a:effectLst>
                  <a:reflection blurRad="6350" stA="53000" endA="300" endPos="35500" dir="5400000" sy="-90000" algn="bl" rotWithShape="0"/>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err="1"/>
              <a:t>PEKADU</a:t>
            </a:r>
            <a:r>
              <a:rPr lang="pt-BR" dirty="0"/>
              <a:t> </a:t>
            </a:r>
            <a:r>
              <a:rPr lang="pt-BR" dirty="0" err="1"/>
              <a:t>IHA</a:t>
            </a:r>
            <a:r>
              <a:rPr lang="pt-BR" dirty="0"/>
              <a:t> IGREJA</a:t>
            </a:r>
            <a:endParaRPr dirty="0"/>
          </a:p>
        </p:txBody>
      </p:sp>
      <p:sp>
        <p:nvSpPr>
          <p:cNvPr id="85" name="Google Shape;85;p13"/>
          <p:cNvSpPr txBox="1"/>
          <p:nvPr/>
        </p:nvSpPr>
        <p:spPr>
          <a:xfrm>
            <a:off x="0" y="6519446"/>
            <a:ext cx="3096000" cy="338700"/>
          </a:xfrm>
          <a:prstGeom prst="rect">
            <a:avLst/>
          </a:prstGeom>
          <a:noFill/>
        </p:spPr>
        <p:txBody>
          <a:bodyPr wrap="none" rtlCol="0">
            <a:spAutoFit/>
          </a:bodyPr>
          <a:lstStyle>
            <a:defPPr>
              <a:defRPr lang="es-ES"/>
            </a:defPPr>
            <a:lvl1pPr marL="0" defTabSz="914400" eaLnBrk="1" latinLnBrk="0" hangingPunct="1">
              <a:defRPr sz="1600" b="1" kern="1200">
                <a:solidFill>
                  <a:srgbClr val="FCE4C4"/>
                </a:solidFill>
                <a:effectLst>
                  <a:glow rad="127000">
                    <a:srgbClr val="82502E"/>
                  </a:glow>
                  <a:outerShdw blurRad="38100" dist="38100" dir="2700000" algn="tl">
                    <a:srgbClr val="000000"/>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err="1"/>
              <a:t>Lisaun</a:t>
            </a:r>
            <a:r>
              <a:rPr lang="pt-BR" dirty="0"/>
              <a:t> 4 </a:t>
            </a:r>
            <a:r>
              <a:rPr lang="pt-BR" dirty="0" err="1"/>
              <a:t>ba</a:t>
            </a:r>
            <a:r>
              <a:rPr lang="pt-BR" dirty="0"/>
              <a:t> 25 </a:t>
            </a:r>
            <a:r>
              <a:rPr lang="pt-BR" dirty="0" err="1"/>
              <a:t>juilu</a:t>
            </a:r>
            <a:r>
              <a:rPr lang="pt-BR" dirty="0"/>
              <a:t> 2026</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mt="80000"/>
          </a:blip>
          <a:stretch>
            <a:fillRect/>
          </a:stretch>
        </a:blipFill>
        <a:effectLst/>
      </p:bgPr>
    </p:bg>
    <p:spTree>
      <p:nvGrpSpPr>
        <p:cNvPr id="1" name="Shape 194"/>
        <p:cNvGrpSpPr/>
        <p:nvPr/>
      </p:nvGrpSpPr>
      <p:grpSpPr>
        <a:xfrm>
          <a:off x="0" y="0"/>
          <a:ext cx="0" cy="0"/>
          <a:chOff x="0" y="0"/>
          <a:chExt cx="0" cy="0"/>
        </a:xfrm>
      </p:grpSpPr>
      <p:sp>
        <p:nvSpPr>
          <p:cNvPr id="195" name="Google Shape;195;p22"/>
          <p:cNvSpPr/>
          <p:nvPr/>
        </p:nvSpPr>
        <p:spPr>
          <a:xfrm>
            <a:off x="0" y="-19664"/>
            <a:ext cx="8160774" cy="1430298"/>
          </a:xfrm>
          <a:prstGeom prst="rect">
            <a:avLst/>
          </a:prstGeom>
          <a:solidFill>
            <a:srgbClr val="FFE499"/>
          </a:solidFill>
          <a:ln>
            <a:noFill/>
          </a:ln>
          <a:effectLst>
            <a:outerShdw blurRad="57150" dist="19050" dir="5400000" algn="ctr" rotWithShape="0">
              <a:srgbClr val="000000">
                <a:alpha val="6313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6" name="Google Shape;196;p22"/>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defPPr>
              <a:defRPr lang="es-ES"/>
            </a:defPPr>
            <a:lvl1pPr marL="0" algn="ctr" defTabSz="914400" eaLnBrk="1" latinLnBrk="0" hangingPunct="1">
              <a:defRPr sz="4000" b="1" kern="1200">
                <a:ln w="22225">
                  <a:solidFill>
                    <a:srgbClr val="826000"/>
                  </a:solidFill>
                  <a:prstDash val="solid"/>
                </a:ln>
                <a:solidFill>
                  <a:srgbClr val="CC9900"/>
                </a:solidFill>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t>ESPIRITO SANTO NIA </a:t>
            </a:r>
            <a:endParaRPr/>
          </a:p>
        </p:txBody>
      </p:sp>
      <p:sp>
        <p:nvSpPr>
          <p:cNvPr id="197" name="Google Shape;197;p22"/>
          <p:cNvSpPr txBox="1"/>
          <p:nvPr/>
        </p:nvSpPr>
        <p:spPr>
          <a:xfrm>
            <a:off x="1" y="526402"/>
            <a:ext cx="8160900" cy="92340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marL="0" algn="ctr" defTabSz="914400" eaLnBrk="1" latinLnBrk="0" hangingPunct="1">
              <a:defRPr sz="1800" b="1" kern="1200">
                <a:solidFill>
                  <a:schemeClr val="accent1">
                    <a:lumMod val="75000"/>
                  </a:schemeClr>
                </a:solidFill>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a:t>
            </a:r>
            <a:r>
              <a:rPr lang="pt-BR" dirty="0" err="1">
                <a:sym typeface="Comic Sans MS"/>
              </a:rPr>
              <a:t>Imi</a:t>
            </a:r>
            <a:r>
              <a:rPr lang="pt-BR" dirty="0">
                <a:sym typeface="Comic Sans MS"/>
              </a:rPr>
              <a:t> </a:t>
            </a:r>
            <a:r>
              <a:rPr lang="pt-BR" dirty="0" err="1">
                <a:sym typeface="Comic Sans MS"/>
              </a:rPr>
              <a:t>hatene</a:t>
            </a:r>
            <a:r>
              <a:rPr lang="pt-BR" dirty="0">
                <a:sym typeface="Comic Sans MS"/>
              </a:rPr>
              <a:t> ka </a:t>
            </a:r>
            <a:r>
              <a:rPr lang="pt-BR" dirty="0" err="1">
                <a:sym typeface="Comic Sans MS"/>
              </a:rPr>
              <a:t>lae</a:t>
            </a:r>
            <a:r>
              <a:rPr lang="pt-BR" dirty="0">
                <a:sym typeface="Comic Sans MS"/>
              </a:rPr>
              <a:t> </a:t>
            </a:r>
            <a:r>
              <a:rPr lang="pt-BR" dirty="0" err="1">
                <a:sym typeface="Comic Sans MS"/>
              </a:rPr>
              <a:t>katak</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isin</a:t>
            </a:r>
            <a:r>
              <a:rPr lang="pt-BR" dirty="0">
                <a:sym typeface="Comic Sans MS"/>
              </a:rPr>
              <a:t> </a:t>
            </a:r>
            <a:r>
              <a:rPr lang="pt-BR" dirty="0" err="1">
                <a:sym typeface="Comic Sans MS"/>
              </a:rPr>
              <a:t>lolon</a:t>
            </a:r>
            <a:r>
              <a:rPr lang="pt-BR" dirty="0">
                <a:sym typeface="Comic Sans MS"/>
              </a:rPr>
              <a:t> </a:t>
            </a:r>
            <a:r>
              <a:rPr lang="pt-BR" dirty="0" err="1">
                <a:sym typeface="Comic Sans MS"/>
              </a:rPr>
              <a:t>mak</a:t>
            </a:r>
            <a:r>
              <a:rPr lang="pt-BR" dirty="0">
                <a:sym typeface="Comic Sans MS"/>
              </a:rPr>
              <a:t> </a:t>
            </a:r>
            <a:r>
              <a:rPr lang="pt-BR" dirty="0" err="1">
                <a:sym typeface="Comic Sans MS"/>
              </a:rPr>
              <a:t>templu</a:t>
            </a:r>
            <a:r>
              <a:rPr lang="pt-BR" dirty="0">
                <a:sym typeface="Comic Sans MS"/>
              </a:rPr>
              <a:t> </a:t>
            </a:r>
            <a:r>
              <a:rPr lang="pt-BR" dirty="0" err="1">
                <a:sym typeface="Comic Sans MS"/>
              </a:rPr>
              <a:t>ba</a:t>
            </a:r>
            <a:r>
              <a:rPr lang="pt-BR" dirty="0">
                <a:sym typeface="Comic Sans MS"/>
              </a:rPr>
              <a:t> </a:t>
            </a:r>
            <a:r>
              <a:rPr lang="pt-BR" dirty="0" err="1">
                <a:sym typeface="Comic Sans MS"/>
              </a:rPr>
              <a:t>Espiritu</a:t>
            </a:r>
            <a:r>
              <a:rPr lang="pt-BR" dirty="0">
                <a:sym typeface="Comic Sans MS"/>
              </a:rPr>
              <a:t> </a:t>
            </a:r>
            <a:r>
              <a:rPr lang="pt-BR" dirty="0" err="1">
                <a:sym typeface="Comic Sans MS"/>
              </a:rPr>
              <a:t>Santu</a:t>
            </a:r>
            <a:r>
              <a:rPr lang="pt-BR" dirty="0">
                <a:sym typeface="Comic Sans MS"/>
              </a:rPr>
              <a:t> </a:t>
            </a:r>
            <a:r>
              <a:rPr lang="pt-BR" dirty="0" err="1">
                <a:sym typeface="Comic Sans MS"/>
              </a:rPr>
              <a:t>ne’ebe</a:t>
            </a:r>
            <a:r>
              <a:rPr lang="pt-BR" dirty="0">
                <a:sym typeface="Comic Sans MS"/>
              </a:rPr>
              <a:t> </a:t>
            </a:r>
            <a:r>
              <a:rPr lang="pt-BR" dirty="0" err="1">
                <a:sym typeface="Comic Sans MS"/>
              </a:rPr>
              <a:t>iha</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laran</a:t>
            </a:r>
            <a:r>
              <a:rPr lang="pt-BR" dirty="0">
                <a:sym typeface="Comic Sans MS"/>
              </a:rPr>
              <a:t>? </a:t>
            </a:r>
            <a:r>
              <a:rPr lang="pt-BR" dirty="0" err="1">
                <a:sym typeface="Comic Sans MS"/>
              </a:rPr>
              <a:t>Imi</a:t>
            </a:r>
            <a:r>
              <a:rPr lang="pt-BR" dirty="0">
                <a:sym typeface="Comic Sans MS"/>
              </a:rPr>
              <a:t> </a:t>
            </a:r>
            <a:r>
              <a:rPr lang="pt-BR" dirty="0" err="1">
                <a:sym typeface="Comic Sans MS"/>
              </a:rPr>
              <a:t>simu</a:t>
            </a:r>
            <a:r>
              <a:rPr lang="pt-BR" dirty="0">
                <a:sym typeface="Comic Sans MS"/>
              </a:rPr>
              <a:t> </a:t>
            </a:r>
            <a:r>
              <a:rPr lang="pt-BR" dirty="0" err="1">
                <a:sym typeface="Comic Sans MS"/>
              </a:rPr>
              <a:t>ona</a:t>
            </a:r>
            <a:r>
              <a:rPr lang="pt-BR" dirty="0">
                <a:sym typeface="Comic Sans MS"/>
              </a:rPr>
              <a:t> </a:t>
            </a:r>
            <a:r>
              <a:rPr lang="pt-BR" dirty="0" err="1">
                <a:sym typeface="Comic Sans MS"/>
              </a:rPr>
              <a:t>Espiritu</a:t>
            </a:r>
            <a:r>
              <a:rPr lang="pt-BR" dirty="0">
                <a:sym typeface="Comic Sans MS"/>
              </a:rPr>
              <a:t> </a:t>
            </a:r>
            <a:r>
              <a:rPr lang="pt-BR" dirty="0" err="1">
                <a:sym typeface="Comic Sans MS"/>
              </a:rPr>
              <a:t>ne’e</a:t>
            </a:r>
            <a:r>
              <a:rPr lang="pt-BR" dirty="0">
                <a:sym typeface="Comic Sans MS"/>
              </a:rPr>
              <a:t> </a:t>
            </a:r>
            <a:r>
              <a:rPr lang="pt-BR" dirty="0" err="1">
                <a:sym typeface="Comic Sans MS"/>
              </a:rPr>
              <a:t>husi</a:t>
            </a:r>
            <a:r>
              <a:rPr lang="pt-BR" dirty="0">
                <a:sym typeface="Comic Sans MS"/>
              </a:rPr>
              <a:t> </a:t>
            </a:r>
            <a:r>
              <a:rPr lang="pt-BR" dirty="0" err="1">
                <a:sym typeface="Comic Sans MS"/>
              </a:rPr>
              <a:t>Maromak</a:t>
            </a:r>
            <a:r>
              <a:rPr lang="pt-BR" dirty="0">
                <a:sym typeface="Comic Sans MS"/>
              </a:rPr>
              <a:t>. </a:t>
            </a:r>
            <a:r>
              <a:rPr lang="pt-BR" dirty="0" err="1">
                <a:sym typeface="Comic Sans MS"/>
              </a:rPr>
              <a:t>Imi</a:t>
            </a:r>
            <a:r>
              <a:rPr lang="pt-BR" dirty="0">
                <a:sym typeface="Comic Sans MS"/>
              </a:rPr>
              <a:t> </a:t>
            </a:r>
            <a:r>
              <a:rPr lang="pt-BR" dirty="0" err="1">
                <a:sym typeface="Comic Sans MS"/>
              </a:rPr>
              <a:t>laos</a:t>
            </a:r>
            <a:r>
              <a:rPr lang="pt-BR" dirty="0">
                <a:sym typeface="Comic Sans MS"/>
              </a:rPr>
              <a:t> </a:t>
            </a:r>
            <a:r>
              <a:rPr lang="pt-BR" dirty="0" err="1">
                <a:sym typeface="Comic Sans MS"/>
              </a:rPr>
              <a:t>imi</a:t>
            </a:r>
            <a:r>
              <a:rPr lang="pt-BR" dirty="0">
                <a:sym typeface="Comic Sans MS"/>
              </a:rPr>
              <a:t> </a:t>
            </a:r>
            <a:r>
              <a:rPr lang="pt-BR" dirty="0" err="1">
                <a:sym typeface="Comic Sans MS"/>
              </a:rPr>
              <a:t>nian</a:t>
            </a:r>
            <a:r>
              <a:rPr lang="pt-BR" dirty="0">
                <a:sym typeface="Comic Sans MS"/>
              </a:rPr>
              <a:t>." </a:t>
            </a:r>
            <a:r>
              <a:rPr lang="pt-BR" sz="1400" dirty="0">
                <a:sym typeface="Comic Sans MS"/>
              </a:rPr>
              <a:t>(1 Coríntios 6:19)</a:t>
            </a:r>
            <a:endParaRPr dirty="0">
              <a:sym typeface="Comic Sans MS"/>
            </a:endParaRPr>
          </a:p>
        </p:txBody>
      </p:sp>
      <p:sp>
        <p:nvSpPr>
          <p:cNvPr id="198" name="Google Shape;198;p22"/>
          <p:cNvSpPr txBox="1"/>
          <p:nvPr/>
        </p:nvSpPr>
        <p:spPr>
          <a:xfrm>
            <a:off x="0" y="1410634"/>
            <a:ext cx="87198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solidFill>
                  <a:schemeClr val="dk1"/>
                </a:solidFill>
              </a:rPr>
              <a:t>Hafoin aborda kestaun kona ba litigasaun, Paulo fila fali ba pergunta prinsipal: imoralidade seksual iha igreja laran. Tamba saida mak ida ne'e eziste?</a:t>
            </a:r>
            <a:endParaRPr sz="1800" b="1">
              <a:solidFill>
                <a:schemeClr val="dk1"/>
              </a:solidFill>
            </a:endParaRPr>
          </a:p>
        </p:txBody>
      </p:sp>
      <p:pic>
        <p:nvPicPr>
          <p:cNvPr id="199" name="Google Shape;199;p22"/>
          <p:cNvPicPr preferRelativeResize="0"/>
          <p:nvPr/>
        </p:nvPicPr>
        <p:blipFill rotWithShape="1">
          <a:blip r:embed="rId4">
            <a:alphaModFix/>
          </a:blip>
          <a:srcRect/>
          <a:stretch/>
        </p:blipFill>
        <p:spPr>
          <a:xfrm>
            <a:off x="8719800" y="123441"/>
            <a:ext cx="3336946" cy="2092029"/>
          </a:xfrm>
          <a:prstGeom prst="rect">
            <a:avLst/>
          </a:prstGeom>
          <a:ln w="88900" cap="sq" cmpd="thickThin">
            <a:solidFill>
              <a:srgbClr val="269999"/>
            </a:solidFill>
            <a:prstDash val="solid"/>
            <a:miter lim="800000"/>
          </a:ln>
          <a:effectLst>
            <a:innerShdw blurRad="76200">
              <a:srgbClr val="000000"/>
            </a:innerShdw>
          </a:effectLst>
        </p:spPr>
      </p:pic>
      <p:pic>
        <p:nvPicPr>
          <p:cNvPr id="200" name="Google Shape;200;p22"/>
          <p:cNvPicPr preferRelativeResize="0"/>
          <p:nvPr/>
        </p:nvPicPr>
        <p:blipFill rotWithShape="1">
          <a:blip r:embed="rId5"/>
          <a:src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1" name="Google Shape;201;p22"/>
          <p:cNvPicPr preferRelativeResize="0"/>
          <p:nvPr/>
        </p:nvPicPr>
        <p:blipFill rotWithShape="1">
          <a:blip r:embed="rId6"/>
          <a:src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202" name="Google Shape;202;p22"/>
          <p:cNvSpPr txBox="1"/>
          <p:nvPr/>
        </p:nvSpPr>
        <p:spPr>
          <a:xfrm>
            <a:off x="99854" y="5250362"/>
            <a:ext cx="8719800" cy="147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solidFill>
                  <a:schemeClr val="dk1"/>
                </a:solidFill>
              </a:rPr>
              <a:t>Ikus liu, ida ne’e lori ita atu refleta kona ba asuntu krusial ida: ita nia isin mak Espiritu Santu nia templu, tamba ne’e, laos ita nia propriedade, maibé pertense ba Maromak (1 Kor. 6:19). Maromak sosa ona ita ho Nia Oan Mane nia raan ne'ebe folin boot, nune'e ita tenke fo gloria ba Maromak ho ita nia isin no ho ita nia espiritu (1 Kor. 6:20).</a:t>
            </a:r>
            <a:endParaRPr sz="1200" b="1"/>
          </a:p>
        </p:txBody>
      </p:sp>
      <p:sp>
        <p:nvSpPr>
          <p:cNvPr id="203" name="Google Shape;203;p22"/>
          <p:cNvSpPr txBox="1"/>
          <p:nvPr/>
        </p:nvSpPr>
        <p:spPr>
          <a:xfrm>
            <a:off x="4316253" y="2399401"/>
            <a:ext cx="7681500" cy="147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dirty="0" err="1">
                <a:solidFill>
                  <a:schemeClr val="dk1"/>
                </a:solidFill>
              </a:rPr>
              <a:t>Sarani</a:t>
            </a:r>
            <a:r>
              <a:rPr lang="pt-BR" sz="1800" b="1" dirty="0">
                <a:solidFill>
                  <a:schemeClr val="dk1"/>
                </a:solidFill>
              </a:rPr>
              <a:t> sira </a:t>
            </a:r>
            <a:r>
              <a:rPr lang="pt-BR" sz="1800" b="1" dirty="0" err="1">
                <a:solidFill>
                  <a:schemeClr val="dk1"/>
                </a:solidFill>
              </a:rPr>
              <a:t>hetan</a:t>
            </a:r>
            <a:r>
              <a:rPr lang="pt-BR" sz="1800" b="1" dirty="0">
                <a:solidFill>
                  <a:schemeClr val="dk1"/>
                </a:solidFill>
              </a:rPr>
              <a:t> </a:t>
            </a:r>
            <a:r>
              <a:rPr lang="pt-BR" sz="1800" b="1" dirty="0" err="1">
                <a:solidFill>
                  <a:schemeClr val="dk1"/>
                </a:solidFill>
              </a:rPr>
              <a:t>bolu</a:t>
            </a:r>
            <a:r>
              <a:rPr lang="pt-BR" sz="1800" b="1" dirty="0">
                <a:solidFill>
                  <a:schemeClr val="dk1"/>
                </a:solidFill>
              </a:rPr>
              <a:t> </a:t>
            </a:r>
            <a:r>
              <a:rPr lang="pt-BR" sz="1800" b="1" dirty="0" err="1">
                <a:solidFill>
                  <a:schemeClr val="dk1"/>
                </a:solidFill>
              </a:rPr>
              <a:t>ba</a:t>
            </a:r>
            <a:r>
              <a:rPr lang="pt-BR" sz="1800" b="1" dirty="0">
                <a:solidFill>
                  <a:schemeClr val="dk1"/>
                </a:solidFill>
              </a:rPr>
              <a:t> santidade (1 Kor. 6:11), no ida </a:t>
            </a:r>
            <a:r>
              <a:rPr lang="pt-BR" sz="1800" b="1" dirty="0" err="1">
                <a:solidFill>
                  <a:schemeClr val="dk1"/>
                </a:solidFill>
              </a:rPr>
              <a:t>ne'e</a:t>
            </a:r>
            <a:r>
              <a:rPr lang="pt-BR" sz="1800" b="1" dirty="0">
                <a:solidFill>
                  <a:schemeClr val="dk1"/>
                </a:solidFill>
              </a:rPr>
              <a:t> </a:t>
            </a:r>
            <a:r>
              <a:rPr lang="pt-BR" sz="1800" b="1" dirty="0" err="1">
                <a:solidFill>
                  <a:schemeClr val="dk1"/>
                </a:solidFill>
              </a:rPr>
              <a:t>tenke</a:t>
            </a:r>
            <a:r>
              <a:rPr lang="pt-BR" sz="1800" b="1" dirty="0">
                <a:solidFill>
                  <a:schemeClr val="dk1"/>
                </a:solidFill>
              </a:rPr>
              <a:t> </a:t>
            </a:r>
            <a:r>
              <a:rPr lang="pt-BR" sz="1800" b="1" dirty="0" err="1">
                <a:solidFill>
                  <a:schemeClr val="dk1"/>
                </a:solidFill>
              </a:rPr>
              <a:t>esklui</a:t>
            </a:r>
            <a:r>
              <a:rPr lang="pt-BR" sz="1800" b="1" dirty="0">
                <a:solidFill>
                  <a:schemeClr val="dk1"/>
                </a:solidFill>
              </a:rPr>
              <a:t> sala </a:t>
            </a:r>
            <a:r>
              <a:rPr lang="pt-BR" sz="1800" b="1" dirty="0" err="1">
                <a:solidFill>
                  <a:schemeClr val="dk1"/>
                </a:solidFill>
              </a:rPr>
              <a:t>hotu</a:t>
            </a:r>
            <a:r>
              <a:rPr lang="pt-BR" sz="1800" b="1" dirty="0">
                <a:solidFill>
                  <a:schemeClr val="dk1"/>
                </a:solidFill>
              </a:rPr>
              <a:t>. </a:t>
            </a:r>
            <a:r>
              <a:rPr lang="pt-BR" sz="1800" b="1" dirty="0" err="1">
                <a:solidFill>
                  <a:schemeClr val="dk1"/>
                </a:solidFill>
              </a:rPr>
              <a:t>Maibe</a:t>
            </a:r>
            <a:r>
              <a:rPr lang="pt-BR" sz="1800" b="1" dirty="0">
                <a:solidFill>
                  <a:schemeClr val="dk1"/>
                </a:solidFill>
              </a:rPr>
              <a:t> </a:t>
            </a:r>
            <a:r>
              <a:rPr lang="pt-BR" sz="1800" b="1" dirty="0" err="1">
                <a:solidFill>
                  <a:schemeClr val="dk1"/>
                </a:solidFill>
              </a:rPr>
              <a:t>balu</a:t>
            </a:r>
            <a:r>
              <a:rPr lang="pt-BR" sz="1800" b="1" dirty="0">
                <a:solidFill>
                  <a:schemeClr val="dk1"/>
                </a:solidFill>
              </a:rPr>
              <a:t> </a:t>
            </a:r>
            <a:r>
              <a:rPr lang="pt-BR" sz="1800" b="1" dirty="0" err="1">
                <a:solidFill>
                  <a:schemeClr val="dk1"/>
                </a:solidFill>
              </a:rPr>
              <a:t>mantein</a:t>
            </a:r>
            <a:r>
              <a:rPr lang="pt-BR" sz="1800" b="1" dirty="0">
                <a:solidFill>
                  <a:schemeClr val="dk1"/>
                </a:solidFill>
              </a:rPr>
              <a:t> </a:t>
            </a:r>
            <a:r>
              <a:rPr lang="pt-BR" sz="1800" b="1" dirty="0" err="1">
                <a:solidFill>
                  <a:schemeClr val="dk1"/>
                </a:solidFill>
              </a:rPr>
              <a:t>katak</a:t>
            </a:r>
            <a:r>
              <a:rPr lang="pt-BR" sz="1800" b="1" dirty="0">
                <a:solidFill>
                  <a:schemeClr val="dk1"/>
                </a:solidFill>
              </a:rPr>
              <a:t>, </a:t>
            </a:r>
            <a:r>
              <a:rPr lang="pt-BR" sz="1800" b="1" dirty="0" err="1">
                <a:solidFill>
                  <a:schemeClr val="dk1"/>
                </a:solidFill>
              </a:rPr>
              <a:t>tamba</a:t>
            </a:r>
            <a:r>
              <a:rPr lang="pt-BR" sz="1800" b="1" dirty="0">
                <a:solidFill>
                  <a:schemeClr val="dk1"/>
                </a:solidFill>
              </a:rPr>
              <a:t> sira </a:t>
            </a:r>
            <a:r>
              <a:rPr lang="pt-BR" sz="1800" b="1" dirty="0" err="1">
                <a:solidFill>
                  <a:schemeClr val="dk1"/>
                </a:solidFill>
              </a:rPr>
              <a:t>nia</a:t>
            </a:r>
            <a:r>
              <a:rPr lang="pt-BR" sz="1800" b="1" dirty="0">
                <a:solidFill>
                  <a:schemeClr val="dk1"/>
                </a:solidFill>
              </a:rPr>
              <a:t> sala </a:t>
            </a:r>
            <a:r>
              <a:rPr lang="pt-BR" sz="1800" b="1" dirty="0" err="1">
                <a:solidFill>
                  <a:schemeClr val="dk1"/>
                </a:solidFill>
              </a:rPr>
              <a:t>hetan</a:t>
            </a:r>
            <a:r>
              <a:rPr lang="pt-BR" sz="1800" b="1" dirty="0">
                <a:solidFill>
                  <a:schemeClr val="dk1"/>
                </a:solidFill>
              </a:rPr>
              <a:t> </a:t>
            </a:r>
            <a:r>
              <a:rPr lang="pt-BR" sz="1800" b="1" dirty="0" err="1">
                <a:solidFill>
                  <a:schemeClr val="dk1"/>
                </a:solidFill>
              </a:rPr>
              <a:t>ona</a:t>
            </a:r>
            <a:r>
              <a:rPr lang="pt-BR" sz="1800" b="1" dirty="0">
                <a:solidFill>
                  <a:schemeClr val="dk1"/>
                </a:solidFill>
              </a:rPr>
              <a:t> </a:t>
            </a:r>
            <a:r>
              <a:rPr lang="pt-BR" sz="1800" b="1" dirty="0" err="1">
                <a:solidFill>
                  <a:schemeClr val="dk1"/>
                </a:solidFill>
              </a:rPr>
              <a:t>perdua</a:t>
            </a:r>
            <a:r>
              <a:rPr lang="pt-BR" sz="1800" b="1" dirty="0">
                <a:solidFill>
                  <a:schemeClr val="dk1"/>
                </a:solidFill>
              </a:rPr>
              <a:t>, sira </a:t>
            </a:r>
            <a:r>
              <a:rPr lang="pt-BR" sz="1800" b="1" dirty="0" err="1">
                <a:solidFill>
                  <a:schemeClr val="dk1"/>
                </a:solidFill>
              </a:rPr>
              <a:t>bele</a:t>
            </a:r>
            <a:r>
              <a:rPr lang="pt-BR" sz="1800" b="1" dirty="0">
                <a:solidFill>
                  <a:schemeClr val="dk1"/>
                </a:solidFill>
              </a:rPr>
              <a:t> halo </a:t>
            </a:r>
            <a:r>
              <a:rPr lang="pt-BR" sz="1800" b="1" dirty="0" err="1">
                <a:solidFill>
                  <a:schemeClr val="dk1"/>
                </a:solidFill>
              </a:rPr>
              <a:t>saida</a:t>
            </a:r>
            <a:r>
              <a:rPr lang="pt-BR" sz="1800" b="1" dirty="0">
                <a:solidFill>
                  <a:schemeClr val="dk1"/>
                </a:solidFill>
              </a:rPr>
              <a:t> </a:t>
            </a:r>
            <a:r>
              <a:rPr lang="pt-BR" sz="1800" b="1" dirty="0" err="1">
                <a:solidFill>
                  <a:schemeClr val="dk1"/>
                </a:solidFill>
              </a:rPr>
              <a:t>deit</a:t>
            </a:r>
            <a:r>
              <a:rPr lang="pt-BR" sz="1800" b="1" dirty="0">
                <a:solidFill>
                  <a:schemeClr val="dk1"/>
                </a:solidFill>
              </a:rPr>
              <a:t> </a:t>
            </a:r>
            <a:r>
              <a:rPr lang="pt-BR" sz="1800" b="1" dirty="0" err="1">
                <a:solidFill>
                  <a:schemeClr val="dk1"/>
                </a:solidFill>
              </a:rPr>
              <a:t>mak</a:t>
            </a:r>
            <a:r>
              <a:rPr lang="pt-BR" sz="1800" b="1" dirty="0">
                <a:solidFill>
                  <a:schemeClr val="dk1"/>
                </a:solidFill>
              </a:rPr>
              <a:t> sira </a:t>
            </a:r>
            <a:r>
              <a:rPr lang="pt-BR" sz="1800" b="1" dirty="0" err="1">
                <a:solidFill>
                  <a:schemeClr val="dk1"/>
                </a:solidFill>
              </a:rPr>
              <a:t>hakarak</a:t>
            </a:r>
            <a:r>
              <a:rPr lang="pt-BR" sz="1800" b="1" dirty="0">
                <a:solidFill>
                  <a:schemeClr val="dk1"/>
                </a:solidFill>
              </a:rPr>
              <a:t> </a:t>
            </a:r>
            <a:r>
              <a:rPr lang="pt-BR" sz="1800" b="1" dirty="0" err="1">
                <a:solidFill>
                  <a:schemeClr val="dk1"/>
                </a:solidFill>
              </a:rPr>
              <a:t>ho</a:t>
            </a:r>
            <a:r>
              <a:rPr lang="pt-BR" sz="1800" b="1" dirty="0">
                <a:solidFill>
                  <a:schemeClr val="dk1"/>
                </a:solidFill>
              </a:rPr>
              <a:t> sira </a:t>
            </a:r>
            <a:r>
              <a:rPr lang="pt-BR" sz="1800" b="1" dirty="0" err="1">
                <a:solidFill>
                  <a:schemeClr val="dk1"/>
                </a:solidFill>
              </a:rPr>
              <a:t>nia</a:t>
            </a:r>
            <a:r>
              <a:rPr lang="pt-BR" sz="1800" b="1" dirty="0">
                <a:solidFill>
                  <a:schemeClr val="dk1"/>
                </a:solidFill>
              </a:rPr>
              <a:t> </a:t>
            </a:r>
            <a:r>
              <a:rPr lang="pt-BR" sz="1800" b="1" dirty="0" err="1">
                <a:solidFill>
                  <a:schemeClr val="dk1"/>
                </a:solidFill>
              </a:rPr>
              <a:t>isin</a:t>
            </a:r>
            <a:r>
              <a:rPr lang="pt-BR" sz="1800" b="1" dirty="0">
                <a:solidFill>
                  <a:schemeClr val="dk1"/>
                </a:solidFill>
              </a:rPr>
              <a:t>. Tamba </a:t>
            </a:r>
            <a:r>
              <a:rPr lang="pt-BR" sz="1800" b="1" dirty="0" err="1">
                <a:solidFill>
                  <a:schemeClr val="dk1"/>
                </a:solidFill>
              </a:rPr>
              <a:t>ho</a:t>
            </a:r>
            <a:r>
              <a:rPr lang="pt-BR" sz="1800" b="1" dirty="0">
                <a:solidFill>
                  <a:schemeClr val="dk1"/>
                </a:solidFill>
              </a:rPr>
              <a:t> </a:t>
            </a:r>
            <a:r>
              <a:rPr lang="pt-BR" sz="1800" b="1" dirty="0" err="1">
                <a:solidFill>
                  <a:schemeClr val="dk1"/>
                </a:solidFill>
              </a:rPr>
              <a:t>razaun</a:t>
            </a:r>
            <a:r>
              <a:rPr lang="pt-BR" sz="1800" b="1" dirty="0">
                <a:solidFill>
                  <a:schemeClr val="dk1"/>
                </a:solidFill>
              </a:rPr>
              <a:t> ida </a:t>
            </a:r>
            <a:r>
              <a:rPr lang="pt-BR" sz="1800" b="1" dirty="0" err="1">
                <a:solidFill>
                  <a:schemeClr val="dk1"/>
                </a:solidFill>
              </a:rPr>
              <a:t>ne’e</a:t>
            </a:r>
            <a:r>
              <a:rPr lang="pt-BR" sz="1800" b="1" dirty="0">
                <a:solidFill>
                  <a:schemeClr val="dk1"/>
                </a:solidFill>
              </a:rPr>
              <a:t>, Paulo </a:t>
            </a:r>
            <a:r>
              <a:rPr lang="pt-BR" sz="1800" b="1" dirty="0" err="1">
                <a:solidFill>
                  <a:schemeClr val="dk1"/>
                </a:solidFill>
              </a:rPr>
              <a:t>klarifika</a:t>
            </a:r>
            <a:r>
              <a:rPr lang="pt-BR" sz="1800" b="1" dirty="0">
                <a:solidFill>
                  <a:schemeClr val="dk1"/>
                </a:solidFill>
              </a:rPr>
              <a:t> </a:t>
            </a:r>
            <a:r>
              <a:rPr lang="pt-BR" sz="1800" b="1" dirty="0" err="1">
                <a:solidFill>
                  <a:schemeClr val="dk1"/>
                </a:solidFill>
              </a:rPr>
              <a:t>katak</a:t>
            </a:r>
            <a:r>
              <a:rPr lang="pt-BR" sz="1800" b="1" dirty="0">
                <a:solidFill>
                  <a:schemeClr val="dk1"/>
                </a:solidFill>
              </a:rPr>
              <a:t> “</a:t>
            </a:r>
            <a:r>
              <a:rPr lang="pt-BR" sz="1800" b="1" dirty="0" err="1">
                <a:solidFill>
                  <a:schemeClr val="dk1"/>
                </a:solidFill>
              </a:rPr>
              <a:t>isin</a:t>
            </a:r>
            <a:r>
              <a:rPr lang="pt-BR" sz="1800" b="1" dirty="0">
                <a:solidFill>
                  <a:schemeClr val="dk1"/>
                </a:solidFill>
              </a:rPr>
              <a:t> </a:t>
            </a:r>
            <a:r>
              <a:rPr lang="pt-BR" sz="1800" b="1" dirty="0" err="1">
                <a:solidFill>
                  <a:schemeClr val="dk1"/>
                </a:solidFill>
              </a:rPr>
              <a:t>laos</a:t>
            </a:r>
            <a:r>
              <a:rPr lang="pt-BR" sz="1800" b="1" dirty="0">
                <a:solidFill>
                  <a:schemeClr val="dk1"/>
                </a:solidFill>
              </a:rPr>
              <a:t> </a:t>
            </a:r>
            <a:r>
              <a:rPr lang="pt-BR" sz="1800" b="1" dirty="0" err="1">
                <a:solidFill>
                  <a:schemeClr val="dk1"/>
                </a:solidFill>
              </a:rPr>
              <a:t>ba</a:t>
            </a:r>
            <a:r>
              <a:rPr lang="pt-BR" sz="1800" b="1" dirty="0">
                <a:solidFill>
                  <a:schemeClr val="dk1"/>
                </a:solidFill>
              </a:rPr>
              <a:t> imoralidade </a:t>
            </a:r>
            <a:r>
              <a:rPr lang="pt-BR" sz="1800" b="1" dirty="0" err="1">
                <a:solidFill>
                  <a:schemeClr val="dk1"/>
                </a:solidFill>
              </a:rPr>
              <a:t>seksual</a:t>
            </a:r>
            <a:r>
              <a:rPr lang="pt-BR" sz="1800" b="1" dirty="0">
                <a:solidFill>
                  <a:schemeClr val="dk1"/>
                </a:solidFill>
              </a:rPr>
              <a:t>” (1 Kor. 6:12-13).</a:t>
            </a:r>
            <a:endParaRPr sz="1200" b="1" dirty="0"/>
          </a:p>
        </p:txBody>
      </p:sp>
      <p:sp>
        <p:nvSpPr>
          <p:cNvPr id="204" name="Google Shape;204;p22"/>
          <p:cNvSpPr txBox="1"/>
          <p:nvPr/>
        </p:nvSpPr>
        <p:spPr>
          <a:xfrm>
            <a:off x="99854" y="4320265"/>
            <a:ext cx="8482171"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dirty="0" err="1">
                <a:solidFill>
                  <a:schemeClr val="dk1"/>
                </a:solidFill>
              </a:rPr>
              <a:t>Ninia</a:t>
            </a:r>
            <a:r>
              <a:rPr lang="pt-BR" sz="1800" b="1" dirty="0">
                <a:solidFill>
                  <a:schemeClr val="dk1"/>
                </a:solidFill>
              </a:rPr>
              <a:t> </a:t>
            </a:r>
            <a:r>
              <a:rPr lang="pt-BR" sz="1800" b="1" dirty="0" err="1">
                <a:solidFill>
                  <a:schemeClr val="dk1"/>
                </a:solidFill>
              </a:rPr>
              <a:t>argumentu</a:t>
            </a:r>
            <a:r>
              <a:rPr lang="pt-BR" sz="1800" b="1" dirty="0">
                <a:solidFill>
                  <a:schemeClr val="dk1"/>
                </a:solidFill>
              </a:rPr>
              <a:t> </a:t>
            </a:r>
            <a:r>
              <a:rPr lang="pt-BR" sz="1800" b="1" dirty="0" err="1">
                <a:solidFill>
                  <a:schemeClr val="dk1"/>
                </a:solidFill>
              </a:rPr>
              <a:t>katak</a:t>
            </a:r>
            <a:r>
              <a:rPr lang="pt-BR" sz="1800" b="1" dirty="0">
                <a:solidFill>
                  <a:schemeClr val="dk1"/>
                </a:solidFill>
              </a:rPr>
              <a:t> ita </a:t>
            </a:r>
            <a:r>
              <a:rPr lang="pt-BR" sz="1800" b="1" dirty="0" err="1">
                <a:solidFill>
                  <a:schemeClr val="dk1"/>
                </a:solidFill>
              </a:rPr>
              <a:t>nia</a:t>
            </a:r>
            <a:r>
              <a:rPr lang="pt-BR" sz="1800" b="1" dirty="0">
                <a:solidFill>
                  <a:schemeClr val="dk1"/>
                </a:solidFill>
              </a:rPr>
              <a:t> </a:t>
            </a:r>
            <a:r>
              <a:rPr lang="pt-BR" sz="1800" b="1" dirty="0" err="1">
                <a:solidFill>
                  <a:schemeClr val="dk1"/>
                </a:solidFill>
              </a:rPr>
              <a:t>isin</a:t>
            </a:r>
            <a:r>
              <a:rPr lang="pt-BR" sz="1800" b="1" dirty="0">
                <a:solidFill>
                  <a:schemeClr val="dk1"/>
                </a:solidFill>
              </a:rPr>
              <a:t> </a:t>
            </a:r>
            <a:r>
              <a:rPr lang="pt-BR" sz="1800" b="1" dirty="0" err="1">
                <a:solidFill>
                  <a:schemeClr val="dk1"/>
                </a:solidFill>
              </a:rPr>
              <a:t>mak</a:t>
            </a:r>
            <a:r>
              <a:rPr lang="pt-BR" sz="1800" b="1" dirty="0">
                <a:solidFill>
                  <a:schemeClr val="dk1"/>
                </a:solidFill>
              </a:rPr>
              <a:t> parte </a:t>
            </a:r>
            <a:r>
              <a:rPr lang="pt-BR" sz="1800" b="1" dirty="0" err="1">
                <a:solidFill>
                  <a:schemeClr val="dk1"/>
                </a:solidFill>
              </a:rPr>
              <a:t>husi</a:t>
            </a:r>
            <a:r>
              <a:rPr lang="pt-BR" sz="1800" b="1" dirty="0">
                <a:solidFill>
                  <a:schemeClr val="dk1"/>
                </a:solidFill>
              </a:rPr>
              <a:t> </a:t>
            </a:r>
            <a:r>
              <a:rPr lang="pt-BR" sz="1800" b="1" dirty="0" err="1">
                <a:solidFill>
                  <a:schemeClr val="dk1"/>
                </a:solidFill>
              </a:rPr>
              <a:t>Kristu</a:t>
            </a:r>
            <a:r>
              <a:rPr lang="pt-BR" sz="1800" b="1" dirty="0">
                <a:solidFill>
                  <a:schemeClr val="dk1"/>
                </a:solidFill>
              </a:rPr>
              <a:t> </a:t>
            </a:r>
            <a:r>
              <a:rPr lang="pt-BR" sz="1800" b="1" dirty="0" err="1">
                <a:solidFill>
                  <a:schemeClr val="dk1"/>
                </a:solidFill>
              </a:rPr>
              <a:t>nia</a:t>
            </a:r>
            <a:r>
              <a:rPr lang="pt-BR" sz="1800" b="1" dirty="0">
                <a:solidFill>
                  <a:schemeClr val="dk1"/>
                </a:solidFill>
              </a:rPr>
              <a:t> </a:t>
            </a:r>
            <a:r>
              <a:rPr lang="pt-BR" sz="1800" b="1" dirty="0" err="1">
                <a:solidFill>
                  <a:schemeClr val="dk1"/>
                </a:solidFill>
              </a:rPr>
              <a:t>isin</a:t>
            </a:r>
            <a:r>
              <a:rPr lang="pt-BR" sz="1800" b="1" dirty="0">
                <a:solidFill>
                  <a:schemeClr val="dk1"/>
                </a:solidFill>
              </a:rPr>
              <a:t> </a:t>
            </a:r>
            <a:r>
              <a:rPr lang="pt-BR" sz="1800" b="1" dirty="0" err="1">
                <a:solidFill>
                  <a:schemeClr val="dk1"/>
                </a:solidFill>
              </a:rPr>
              <a:t>lolon</a:t>
            </a:r>
            <a:r>
              <a:rPr lang="pt-BR" sz="1800" b="1" dirty="0">
                <a:solidFill>
                  <a:schemeClr val="dk1"/>
                </a:solidFill>
              </a:rPr>
              <a:t>. Ita </a:t>
            </a:r>
            <a:r>
              <a:rPr lang="pt-BR" sz="1800" b="1" dirty="0" err="1">
                <a:solidFill>
                  <a:schemeClr val="dk1"/>
                </a:solidFill>
              </a:rPr>
              <a:t>labele</a:t>
            </a:r>
            <a:r>
              <a:rPr lang="pt-BR" sz="1800" b="1" dirty="0">
                <a:solidFill>
                  <a:schemeClr val="dk1"/>
                </a:solidFill>
              </a:rPr>
              <a:t> </a:t>
            </a:r>
            <a:r>
              <a:rPr lang="pt-BR" sz="1800" b="1" dirty="0" err="1">
                <a:solidFill>
                  <a:schemeClr val="dk1"/>
                </a:solidFill>
              </a:rPr>
              <a:t>foti</a:t>
            </a:r>
            <a:r>
              <a:rPr lang="pt-BR" sz="1800" b="1" dirty="0">
                <a:solidFill>
                  <a:schemeClr val="dk1"/>
                </a:solidFill>
              </a:rPr>
              <a:t> </a:t>
            </a:r>
            <a:r>
              <a:rPr lang="pt-BR" sz="1800" b="1" dirty="0" err="1">
                <a:solidFill>
                  <a:schemeClr val="dk1"/>
                </a:solidFill>
              </a:rPr>
              <a:t>Kristu</a:t>
            </a:r>
            <a:r>
              <a:rPr lang="pt-BR" sz="1800" b="1" dirty="0">
                <a:solidFill>
                  <a:schemeClr val="dk1"/>
                </a:solidFill>
              </a:rPr>
              <a:t> </a:t>
            </a:r>
            <a:r>
              <a:rPr lang="pt-BR" sz="1800" b="1" dirty="0" err="1">
                <a:solidFill>
                  <a:schemeClr val="dk1"/>
                </a:solidFill>
              </a:rPr>
              <a:t>nia</a:t>
            </a:r>
            <a:r>
              <a:rPr lang="pt-BR" sz="1800" b="1" dirty="0">
                <a:solidFill>
                  <a:schemeClr val="dk1"/>
                </a:solidFill>
              </a:rPr>
              <a:t> </a:t>
            </a:r>
            <a:r>
              <a:rPr lang="pt-BR" sz="1800" b="1" dirty="0" err="1">
                <a:solidFill>
                  <a:schemeClr val="dk1"/>
                </a:solidFill>
              </a:rPr>
              <a:t>isin</a:t>
            </a:r>
            <a:r>
              <a:rPr lang="pt-BR" sz="1800" b="1" dirty="0">
                <a:solidFill>
                  <a:schemeClr val="dk1"/>
                </a:solidFill>
              </a:rPr>
              <a:t> </a:t>
            </a:r>
            <a:r>
              <a:rPr lang="pt-BR" sz="1800" b="1" dirty="0" err="1">
                <a:solidFill>
                  <a:schemeClr val="dk1"/>
                </a:solidFill>
              </a:rPr>
              <a:t>lolon</a:t>
            </a:r>
            <a:r>
              <a:rPr lang="pt-BR" sz="1800" b="1" dirty="0">
                <a:solidFill>
                  <a:schemeClr val="dk1"/>
                </a:solidFill>
              </a:rPr>
              <a:t> ida no tau </a:t>
            </a:r>
            <a:r>
              <a:rPr lang="pt-BR" sz="1800" b="1" dirty="0" err="1">
                <a:solidFill>
                  <a:schemeClr val="dk1"/>
                </a:solidFill>
              </a:rPr>
              <a:t>hamutuk</a:t>
            </a:r>
            <a:r>
              <a:rPr lang="pt-BR" sz="1800" b="1" dirty="0">
                <a:solidFill>
                  <a:schemeClr val="dk1"/>
                </a:solidFill>
              </a:rPr>
              <a:t> </a:t>
            </a:r>
            <a:r>
              <a:rPr lang="pt-BR" sz="1800" b="1" dirty="0" err="1">
                <a:solidFill>
                  <a:schemeClr val="dk1"/>
                </a:solidFill>
              </a:rPr>
              <a:t>ho</a:t>
            </a:r>
            <a:r>
              <a:rPr lang="pt-BR" sz="1800" b="1" dirty="0">
                <a:solidFill>
                  <a:schemeClr val="dk1"/>
                </a:solidFill>
              </a:rPr>
              <a:t> ema imoralidade sira (1 Kor. 6:15-18).</a:t>
            </a:r>
            <a:endParaRPr sz="12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fade">
                                      <p:cBhvr>
                                        <p:cTn id="7" dur="800"/>
                                        <p:tgtEl>
                                          <p:spTgt spid="196"/>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97"/>
                                        </p:tgtEl>
                                        <p:attrNameLst>
                                          <p:attrName>style.visibility</p:attrName>
                                        </p:attrNameLst>
                                      </p:cBhvr>
                                      <p:to>
                                        <p:strVal val="visible"/>
                                      </p:to>
                                    </p:set>
                                    <p:animEffect transition="in" filter="fade">
                                      <p:cBhvr>
                                        <p:cTn id="11" dur="500"/>
                                        <p:tgtEl>
                                          <p:spTgt spid="197"/>
                                        </p:tgtEl>
                                      </p:cBhvr>
                                    </p:animEffect>
                                  </p:childTnLst>
                                </p:cTn>
                              </p:par>
                              <p:par>
                                <p:cTn id="12" presetID="10" presetClass="entr" presetSubtype="0" fill="hold" nodeType="withEffect">
                                  <p:stCondLst>
                                    <p:cond delay="0"/>
                                  </p:stCondLst>
                                  <p:childTnLst>
                                    <p:set>
                                      <p:cBhvr>
                                        <p:cTn id="13" dur="1" fill="hold">
                                          <p:stCondLst>
                                            <p:cond delay="0"/>
                                          </p:stCondLst>
                                        </p:cTn>
                                        <p:tgtEl>
                                          <p:spTgt spid="200"/>
                                        </p:tgtEl>
                                        <p:attrNameLst>
                                          <p:attrName>style.visibility</p:attrName>
                                        </p:attrNameLst>
                                      </p:cBhvr>
                                      <p:to>
                                        <p:strVal val="visible"/>
                                      </p:to>
                                    </p:set>
                                    <p:animEffect transition="in" filter="fade">
                                      <p:cBhvr>
                                        <p:cTn id="14" dur="500"/>
                                        <p:tgtEl>
                                          <p:spTgt spid="20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8"/>
                                        </p:tgtEl>
                                        <p:attrNameLst>
                                          <p:attrName>style.visibility</p:attrName>
                                        </p:attrNameLst>
                                      </p:cBhvr>
                                      <p:to>
                                        <p:strVal val="visible"/>
                                      </p:to>
                                    </p:set>
                                    <p:animEffect transition="in" filter="fade">
                                      <p:cBhvr>
                                        <p:cTn id="19" dur="500"/>
                                        <p:tgtEl>
                                          <p:spTgt spid="19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3"/>
                                        </p:tgtEl>
                                        <p:attrNameLst>
                                          <p:attrName>style.visibility</p:attrName>
                                        </p:attrNameLst>
                                      </p:cBhvr>
                                      <p:to>
                                        <p:strVal val="visible"/>
                                      </p:to>
                                    </p:set>
                                    <p:animEffect transition="in" filter="fade">
                                      <p:cBhvr>
                                        <p:cTn id="24" dur="500"/>
                                        <p:tgtEl>
                                          <p:spTgt spid="20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9"/>
                                        </p:tgtEl>
                                        <p:attrNameLst>
                                          <p:attrName>style.visibility</p:attrName>
                                        </p:attrNameLst>
                                      </p:cBhvr>
                                      <p:to>
                                        <p:strVal val="visible"/>
                                      </p:to>
                                    </p:set>
                                    <p:animEffect transition="in" filter="fade">
                                      <p:cBhvr>
                                        <p:cTn id="29" dur="456"/>
                                        <p:tgtEl>
                                          <p:spTgt spid="199"/>
                                        </p:tgtEl>
                                      </p:cBhvr>
                                    </p:animEffect>
                                  </p:childTnLst>
                                </p:cTn>
                              </p:par>
                            </p:childTnLst>
                          </p:cTn>
                        </p:par>
                        <p:par>
                          <p:cTn id="30" fill="hold">
                            <p:stCondLst>
                              <p:cond delay="456"/>
                            </p:stCondLst>
                            <p:childTnLst>
                              <p:par>
                                <p:cTn id="31" presetID="10" presetClass="entr" presetSubtype="0" fill="hold" nodeType="afterEffect">
                                  <p:stCondLst>
                                    <p:cond delay="0"/>
                                  </p:stCondLst>
                                  <p:childTnLst>
                                    <p:set>
                                      <p:cBhvr>
                                        <p:cTn id="32" dur="1" fill="hold">
                                          <p:stCondLst>
                                            <p:cond delay="0"/>
                                          </p:stCondLst>
                                        </p:cTn>
                                        <p:tgtEl>
                                          <p:spTgt spid="204"/>
                                        </p:tgtEl>
                                        <p:attrNameLst>
                                          <p:attrName>style.visibility</p:attrName>
                                        </p:attrNameLst>
                                      </p:cBhvr>
                                      <p:to>
                                        <p:strVal val="visible"/>
                                      </p:to>
                                    </p:set>
                                    <p:animEffect transition="in" filter="fade">
                                      <p:cBhvr>
                                        <p:cTn id="33" dur="500"/>
                                        <p:tgtEl>
                                          <p:spTgt spid="204"/>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201"/>
                                        </p:tgtEl>
                                        <p:attrNameLst>
                                          <p:attrName>style.visibility</p:attrName>
                                        </p:attrNameLst>
                                      </p:cBhvr>
                                      <p:to>
                                        <p:strVal val="visible"/>
                                      </p:to>
                                    </p:set>
                                    <p:anim calcmode="lin" valueType="num">
                                      <p:cBhvr additive="base">
                                        <p:cTn id="38" dur="500"/>
                                        <p:tgtEl>
                                          <p:spTgt spid="201"/>
                                        </p:tgtEl>
                                        <p:attrNameLst>
                                          <p:attrName>ppt_w</p:attrName>
                                        </p:attrNameLst>
                                      </p:cBhvr>
                                      <p:tavLst>
                                        <p:tav tm="0">
                                          <p:val>
                                            <p:strVal val="0"/>
                                          </p:val>
                                        </p:tav>
                                        <p:tav tm="100000">
                                          <p:val>
                                            <p:strVal val="#ppt_w"/>
                                          </p:val>
                                        </p:tav>
                                      </p:tavLst>
                                    </p:anim>
                                    <p:anim calcmode="lin" valueType="num">
                                      <p:cBhvr additive="base">
                                        <p:cTn id="39" dur="500"/>
                                        <p:tgtEl>
                                          <p:spTgt spid="201"/>
                                        </p:tgtEl>
                                        <p:attrNameLst>
                                          <p:attrName>ppt_h</p:attrName>
                                        </p:attrNameLst>
                                      </p:cBhvr>
                                      <p:tavLst>
                                        <p:tav tm="0">
                                          <p:val>
                                            <p:strVal val="0"/>
                                          </p:val>
                                        </p:tav>
                                        <p:tav tm="100000">
                                          <p:val>
                                            <p:strVal val="#ppt_h"/>
                                          </p:val>
                                        </p:tav>
                                      </p:tavLst>
                                    </p:anim>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02"/>
                                        </p:tgtEl>
                                        <p:attrNameLst>
                                          <p:attrName>style.visibility</p:attrName>
                                        </p:attrNameLst>
                                      </p:cBhvr>
                                      <p:to>
                                        <p:strVal val="visible"/>
                                      </p:to>
                                    </p:set>
                                    <p:animEffect transition="in" filter="fade">
                                      <p:cBhvr>
                                        <p:cTn id="43"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23"/>
          <p:cNvSpPr/>
          <p:nvPr/>
        </p:nvSpPr>
        <p:spPr>
          <a:xfrm>
            <a:off x="0" y="0"/>
            <a:ext cx="12191998" cy="1417162"/>
          </a:xfrm>
          <a:prstGeom prst="rect">
            <a:avLst/>
          </a:prstGeom>
          <a:blipFill rotWithShape="1">
            <a:blip r:embed="rId4">
              <a:alphaModFix/>
            </a:blip>
            <a:stretch>
              <a:fillRect/>
            </a:stretch>
          </a:blip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0" name="Google Shape;210;p23"/>
          <p:cNvSpPr txBox="1"/>
          <p:nvPr/>
        </p:nvSpPr>
        <p:spPr>
          <a:xfrm>
            <a:off x="0" y="0"/>
            <a:ext cx="12191999" cy="769441"/>
          </a:xfrm>
          <a:prstGeom prst="rect">
            <a:avLst/>
          </a:prstGeom>
          <a:noFill/>
        </p:spPr>
        <p:txBody>
          <a:bodyPr wrap="square">
            <a:spAutoFit/>
          </a:bodyPr>
          <a:lstStyle>
            <a:defPPr>
              <a:defRPr lang="es-ES"/>
            </a:defPPr>
            <a:lvl1pPr marL="0" algn="ctr" defTabSz="914400" eaLnBrk="1" latinLnBrk="0" hangingPunct="1">
              <a:defRPr sz="4400" b="1" kern="1200" spc="600">
                <a:ln w="6600">
                  <a:solidFill>
                    <a:schemeClr val="accent2"/>
                  </a:solidFill>
                  <a:prstDash val="solid"/>
                </a:ln>
                <a:solidFill>
                  <a:srgbClr val="FFFFFF"/>
                </a:solidFill>
                <a:effectLst>
                  <a:outerShdw dist="38100" dir="2700000" algn="tl" rotWithShape="0">
                    <a:schemeClr val="accent2"/>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t>SEXUALIDADE NE’EBE PERMITIDU</a:t>
            </a:r>
            <a:endParaRPr/>
          </a:p>
        </p:txBody>
      </p:sp>
      <p:sp>
        <p:nvSpPr>
          <p:cNvPr id="211" name="Google Shape;211;p23"/>
          <p:cNvSpPr txBox="1"/>
          <p:nvPr/>
        </p:nvSpPr>
        <p:spPr>
          <a:xfrm>
            <a:off x="3835629" y="1511342"/>
            <a:ext cx="8356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solidFill>
                  <a:schemeClr val="dk1"/>
                </a:solidFill>
              </a:rPr>
              <a:t>Hodi hatan ba pergunta balu ne'ebe igreja Korintu hamosu, Paulo ajuda ita atu komprende oinsa ita bele hases an husi imoralidade seksual (1 Kor. 7:1).</a:t>
            </a:r>
            <a:endParaRPr sz="1300" b="1"/>
          </a:p>
        </p:txBody>
      </p:sp>
      <p:sp>
        <p:nvSpPr>
          <p:cNvPr id="212" name="Google Shape;212;p23"/>
          <p:cNvSpPr txBox="1"/>
          <p:nvPr/>
        </p:nvSpPr>
        <p:spPr>
          <a:xfrm>
            <a:off x="1590675" y="694152"/>
            <a:ext cx="9163200" cy="646500"/>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defPPr>
              <a:defRPr lang="es-ES"/>
            </a:defPPr>
            <a:lvl1pPr marL="0" algn="ctr" defTabSz="914400" eaLnBrk="1" latinLnBrk="0" hangingPunct="1">
              <a:defRPr sz="1800" b="1" kern="1200">
                <a:solidFill>
                  <a:schemeClr val="accent2">
                    <a:lumMod val="75000"/>
                  </a:schemeClr>
                </a:solidFill>
                <a:latin typeface="Comic Sans MS" panose="030F0702030302020204" pitchFamily="66" charset="0"/>
                <a:ea typeface="+mn-ea"/>
                <a:cs typeface="+mn-cs"/>
              </a:defRPr>
            </a:lvl1pPr>
            <a:lvl2pPr marL="457200" defTabSz="914400" eaLnBrk="1" latinLnBrk="0" hangingPunct="1">
              <a:defRPr sz="1800" kern="1200">
                <a:solidFill>
                  <a:schemeClr val="dk1"/>
                </a:solidFill>
                <a:latin typeface="+mn-lt"/>
                <a:ea typeface="+mn-ea"/>
                <a:cs typeface="+mn-cs"/>
              </a:defRPr>
            </a:lvl2pPr>
            <a:lvl3pPr marL="914400" defTabSz="914400" eaLnBrk="1" latinLnBrk="0" hangingPunct="1">
              <a:defRPr sz="1800" kern="1200">
                <a:solidFill>
                  <a:schemeClr val="dk1"/>
                </a:solidFill>
                <a:latin typeface="+mn-lt"/>
                <a:ea typeface="+mn-ea"/>
                <a:cs typeface="+mn-cs"/>
              </a:defRPr>
            </a:lvl3pPr>
            <a:lvl4pPr marL="1371600" defTabSz="914400" eaLnBrk="1" latinLnBrk="0" hangingPunct="1">
              <a:defRPr sz="1800" kern="1200">
                <a:solidFill>
                  <a:schemeClr val="dk1"/>
                </a:solidFill>
                <a:latin typeface="+mn-lt"/>
                <a:ea typeface="+mn-ea"/>
                <a:cs typeface="+mn-cs"/>
              </a:defRPr>
            </a:lvl4pPr>
            <a:lvl5pPr marL="1828800" defTabSz="914400" eaLnBrk="1" latinLnBrk="0" hangingPunct="1">
              <a:defRPr sz="1800" kern="1200">
                <a:solidFill>
                  <a:schemeClr val="dk1"/>
                </a:solidFill>
                <a:latin typeface="+mn-lt"/>
                <a:ea typeface="+mn-ea"/>
                <a:cs typeface="+mn-cs"/>
              </a:defRPr>
            </a:lvl5pPr>
            <a:lvl6pPr marL="2286000" defTabSz="914400" eaLnBrk="1" latinLnBrk="0" hangingPunct="1">
              <a:defRPr sz="1800" kern="1200">
                <a:solidFill>
                  <a:schemeClr val="dk1"/>
                </a:solidFill>
                <a:latin typeface="+mn-lt"/>
                <a:ea typeface="+mn-ea"/>
                <a:cs typeface="+mn-cs"/>
              </a:defRPr>
            </a:lvl6pPr>
            <a:lvl7pPr marL="2743200" defTabSz="914400" eaLnBrk="1" latinLnBrk="0" hangingPunct="1">
              <a:defRPr sz="1800" kern="1200">
                <a:solidFill>
                  <a:schemeClr val="dk1"/>
                </a:solidFill>
                <a:latin typeface="+mn-lt"/>
                <a:ea typeface="+mn-ea"/>
                <a:cs typeface="+mn-cs"/>
              </a:defRPr>
            </a:lvl7pPr>
            <a:lvl8pPr marL="3200400" defTabSz="914400" eaLnBrk="1" latinLnBrk="0" hangingPunct="1">
              <a:defRPr sz="1800" kern="1200">
                <a:solidFill>
                  <a:schemeClr val="dk1"/>
                </a:solidFill>
                <a:latin typeface="+mn-lt"/>
                <a:ea typeface="+mn-ea"/>
                <a:cs typeface="+mn-cs"/>
              </a:defRPr>
            </a:lvl8pPr>
            <a:lvl9pPr marL="3657600" defTabSz="914400" eaLnBrk="1" latinLnBrk="0" hangingPunct="1">
              <a:defRPr sz="1800" kern="1200">
                <a:solidFill>
                  <a:schemeClr val="dk1"/>
                </a:solidFill>
                <a:latin typeface="+mn-lt"/>
                <a:ea typeface="+mn-ea"/>
                <a:cs typeface="+mn-cs"/>
              </a:defRPr>
            </a:lvl9pPr>
          </a:lstStyle>
          <a:p>
            <a:r>
              <a:rPr lang="pt-BR" dirty="0">
                <a:sym typeface="Comic Sans MS"/>
              </a:rPr>
              <a:t>“</a:t>
            </a:r>
            <a:r>
              <a:rPr lang="pt-BR" dirty="0" err="1">
                <a:sym typeface="Comic Sans MS"/>
              </a:rPr>
              <a:t>Maibe</a:t>
            </a:r>
            <a:r>
              <a:rPr lang="pt-BR" dirty="0">
                <a:sym typeface="Comic Sans MS"/>
              </a:rPr>
              <a:t> </a:t>
            </a:r>
            <a:r>
              <a:rPr lang="pt-BR" dirty="0" err="1">
                <a:sym typeface="Comic Sans MS"/>
              </a:rPr>
              <a:t>tamba</a:t>
            </a:r>
            <a:r>
              <a:rPr lang="pt-BR" dirty="0">
                <a:sym typeface="Comic Sans MS"/>
              </a:rPr>
              <a:t> sala </a:t>
            </a:r>
            <a:r>
              <a:rPr lang="pt-BR" dirty="0" err="1">
                <a:sym typeface="Comic Sans MS"/>
              </a:rPr>
              <a:t>seksual</a:t>
            </a:r>
            <a:r>
              <a:rPr lang="pt-BR" dirty="0">
                <a:sym typeface="Comic Sans MS"/>
              </a:rPr>
              <a:t>, </a:t>
            </a:r>
            <a:r>
              <a:rPr lang="pt-BR" dirty="0" err="1">
                <a:sym typeface="Comic Sans MS"/>
              </a:rPr>
              <a:t>diak</a:t>
            </a:r>
            <a:r>
              <a:rPr lang="pt-BR" dirty="0">
                <a:sym typeface="Comic Sans MS"/>
              </a:rPr>
              <a:t> </a:t>
            </a:r>
            <a:r>
              <a:rPr lang="pt-BR" dirty="0" err="1">
                <a:sym typeface="Comic Sans MS"/>
              </a:rPr>
              <a:t>liu</a:t>
            </a:r>
            <a:r>
              <a:rPr lang="pt-BR" dirty="0">
                <a:sym typeface="Comic Sans MS"/>
              </a:rPr>
              <a:t> mane ida-</a:t>
            </a:r>
            <a:r>
              <a:rPr lang="pt-BR" dirty="0" err="1">
                <a:sym typeface="Comic Sans MS"/>
              </a:rPr>
              <a:t>idak</a:t>
            </a:r>
            <a:r>
              <a:rPr lang="pt-BR" dirty="0">
                <a:sym typeface="Comic Sans MS"/>
              </a:rPr>
              <a:t> </a:t>
            </a:r>
            <a:r>
              <a:rPr lang="pt-BR" dirty="0" err="1">
                <a:sym typeface="Comic Sans MS"/>
              </a:rPr>
              <a:t>iha</a:t>
            </a:r>
            <a:r>
              <a:rPr lang="pt-BR" dirty="0">
                <a:sym typeface="Comic Sans MS"/>
              </a:rPr>
              <a:t> </a:t>
            </a:r>
            <a:r>
              <a:rPr lang="pt-BR" dirty="0" err="1">
                <a:sym typeface="Comic Sans MS"/>
              </a:rPr>
              <a:t>ninia</a:t>
            </a:r>
            <a:r>
              <a:rPr lang="pt-BR" dirty="0">
                <a:sym typeface="Comic Sans MS"/>
              </a:rPr>
              <a:t> </a:t>
            </a:r>
            <a:r>
              <a:rPr lang="pt-BR" dirty="0" err="1">
                <a:sym typeface="Comic Sans MS"/>
              </a:rPr>
              <a:t>feen</a:t>
            </a:r>
            <a:r>
              <a:rPr lang="pt-BR" dirty="0">
                <a:sym typeface="Comic Sans MS"/>
              </a:rPr>
              <a:t> </a:t>
            </a:r>
            <a:r>
              <a:rPr lang="pt-BR" dirty="0" err="1">
                <a:sym typeface="Comic Sans MS"/>
              </a:rPr>
              <a:t>rasik</a:t>
            </a:r>
            <a:r>
              <a:rPr lang="pt-BR" dirty="0">
                <a:sym typeface="Comic Sans MS"/>
              </a:rPr>
              <a:t>, no feto ida-</a:t>
            </a:r>
            <a:r>
              <a:rPr lang="pt-BR" dirty="0" err="1">
                <a:sym typeface="Comic Sans MS"/>
              </a:rPr>
              <a:t>idak</a:t>
            </a:r>
            <a:r>
              <a:rPr lang="pt-BR" dirty="0">
                <a:sym typeface="Comic Sans MS"/>
              </a:rPr>
              <a:t> </a:t>
            </a:r>
            <a:r>
              <a:rPr lang="pt-BR" dirty="0" err="1">
                <a:sym typeface="Comic Sans MS"/>
              </a:rPr>
              <a:t>iha</a:t>
            </a:r>
            <a:r>
              <a:rPr lang="pt-BR" dirty="0">
                <a:sym typeface="Comic Sans MS"/>
              </a:rPr>
              <a:t> </a:t>
            </a:r>
            <a:r>
              <a:rPr lang="pt-BR" dirty="0" err="1">
                <a:sym typeface="Comic Sans MS"/>
              </a:rPr>
              <a:t>ninia</a:t>
            </a:r>
            <a:r>
              <a:rPr lang="pt-BR" dirty="0">
                <a:sym typeface="Comic Sans MS"/>
              </a:rPr>
              <a:t> </a:t>
            </a:r>
            <a:r>
              <a:rPr lang="pt-BR" dirty="0" err="1">
                <a:sym typeface="Comic Sans MS"/>
              </a:rPr>
              <a:t>lawn</a:t>
            </a:r>
            <a:r>
              <a:rPr lang="pt-BR" dirty="0">
                <a:sym typeface="Comic Sans MS"/>
              </a:rPr>
              <a:t> </a:t>
            </a:r>
            <a:r>
              <a:rPr lang="pt-BR" dirty="0" err="1">
                <a:sym typeface="Comic Sans MS"/>
              </a:rPr>
              <a:t>rasik</a:t>
            </a:r>
            <a:r>
              <a:rPr lang="pt-BR" dirty="0">
                <a:sym typeface="Comic Sans MS"/>
              </a:rPr>
              <a:t>” </a:t>
            </a:r>
            <a:r>
              <a:rPr lang="pt-BR" sz="1400" dirty="0">
                <a:sym typeface="Comic Sans MS"/>
              </a:rPr>
              <a:t>(1 </a:t>
            </a:r>
            <a:r>
              <a:rPr lang="pt-BR" sz="1400" dirty="0" err="1">
                <a:sym typeface="Comic Sans MS"/>
              </a:rPr>
              <a:t>Korintu</a:t>
            </a:r>
            <a:r>
              <a:rPr lang="pt-BR" sz="1400" dirty="0">
                <a:sym typeface="Comic Sans MS"/>
              </a:rPr>
              <a:t> 7:2 </a:t>
            </a:r>
            <a:r>
              <a:rPr lang="pt-BR" sz="1100" dirty="0" err="1">
                <a:sym typeface="Comic Sans MS"/>
              </a:rPr>
              <a:t>NVI</a:t>
            </a:r>
            <a:r>
              <a:rPr lang="pt-BR" sz="1400" dirty="0">
                <a:sym typeface="Comic Sans MS"/>
              </a:rPr>
              <a:t>)</a:t>
            </a:r>
            <a:endParaRPr dirty="0"/>
          </a:p>
        </p:txBody>
      </p:sp>
      <p:pic>
        <p:nvPicPr>
          <p:cNvPr id="213" name="Google Shape;213;p23"/>
          <p:cNvPicPr preferRelativeResize="0"/>
          <p:nvPr/>
        </p:nvPicPr>
        <p:blipFill rotWithShape="1">
          <a:blip r:embed="rId5"/>
          <a:src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214" name="Google Shape;214;p23"/>
          <p:cNvPicPr preferRelativeResize="0"/>
          <p:nvPr/>
        </p:nvPicPr>
        <p:blipFill rotWithShape="1">
          <a:blip r:embed="rId6"/>
          <a:src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5" name="Google Shape;215;p23"/>
          <p:cNvPicPr preferRelativeResize="0"/>
          <p:nvPr/>
        </p:nvPicPr>
        <p:blipFill rotWithShape="1">
          <a:blip r:embed="rId7"/>
          <a:srcRect/>
          <a:stretch/>
        </p:blipFill>
        <p:spPr>
          <a:xfrm>
            <a:off x="159173" y="1591413"/>
            <a:ext cx="3412702"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16" name="Google Shape;216;p23"/>
          <p:cNvSpPr txBox="1"/>
          <p:nvPr/>
        </p:nvSpPr>
        <p:spPr>
          <a:xfrm>
            <a:off x="3835629" y="4190277"/>
            <a:ext cx="4674900" cy="155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solidFill>
                  <a:schemeClr val="dk1"/>
                </a:solidFill>
              </a:rPr>
              <a:t>Solteiru sira ho espiritu atu kontrola an bele aproveita diak liutan oportunidade sira atu serbi Maromak laho limitasaun liu husi kuidadu familia nian (1 Kor. 7:6-8, 32-34).</a:t>
            </a:r>
            <a:endParaRPr sz="1300" b="1"/>
          </a:p>
        </p:txBody>
      </p:sp>
      <p:sp>
        <p:nvSpPr>
          <p:cNvPr id="217" name="Google Shape;217;p23"/>
          <p:cNvSpPr txBox="1"/>
          <p:nvPr/>
        </p:nvSpPr>
        <p:spPr>
          <a:xfrm>
            <a:off x="3835629" y="3527278"/>
            <a:ext cx="8356500" cy="67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t>Kaben nain sira labele rekuza atu halo relasaun seksual hodi evita insita ema seluk ba posivel adulteriu (1 Kor. 7:3-5).</a:t>
            </a:r>
            <a:endParaRPr sz="1300" b="1"/>
          </a:p>
        </p:txBody>
      </p:sp>
      <p:sp>
        <p:nvSpPr>
          <p:cNvPr id="218" name="Google Shape;218;p23"/>
          <p:cNvSpPr txBox="1"/>
          <p:nvPr/>
        </p:nvSpPr>
        <p:spPr>
          <a:xfrm>
            <a:off x="3835628" y="2527005"/>
            <a:ext cx="8356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dirty="0" err="1"/>
              <a:t>Bazikamente</a:t>
            </a:r>
            <a:r>
              <a:rPr lang="pt-BR" sz="1900" b="1" dirty="0"/>
              <a:t>: ema </a:t>
            </a:r>
            <a:r>
              <a:rPr lang="pt-BR" sz="1900" b="1" dirty="0" err="1"/>
              <a:t>kaben</a:t>
            </a:r>
            <a:r>
              <a:rPr lang="pt-BR" sz="1900" b="1" dirty="0"/>
              <a:t> </a:t>
            </a:r>
            <a:r>
              <a:rPr lang="pt-BR" sz="1900" b="1" dirty="0" err="1"/>
              <a:t>nain</a:t>
            </a:r>
            <a:r>
              <a:rPr lang="pt-BR" sz="1900" b="1" dirty="0"/>
              <a:t> sira </a:t>
            </a:r>
            <a:r>
              <a:rPr lang="pt-BR" sz="1900" b="1" dirty="0" err="1"/>
              <a:t>tenke</a:t>
            </a:r>
            <a:r>
              <a:rPr lang="pt-BR" sz="1900" b="1" dirty="0"/>
              <a:t> goza </a:t>
            </a:r>
            <a:r>
              <a:rPr lang="pt-BR" sz="1900" b="1" dirty="0" err="1"/>
              <a:t>seksualidade</a:t>
            </a:r>
            <a:r>
              <a:rPr lang="pt-BR" sz="1900" b="1" dirty="0"/>
              <a:t> legal </a:t>
            </a:r>
            <a:r>
              <a:rPr lang="pt-BR" sz="1900" b="1" dirty="0" err="1"/>
              <a:t>ho</a:t>
            </a:r>
            <a:r>
              <a:rPr lang="pt-BR" sz="1900" b="1" dirty="0"/>
              <a:t> sira </a:t>
            </a:r>
            <a:r>
              <a:rPr lang="pt-BR" sz="1900" b="1" dirty="0" err="1"/>
              <a:t>nia</a:t>
            </a:r>
            <a:r>
              <a:rPr lang="pt-BR" sz="1900" b="1" dirty="0"/>
              <a:t> </a:t>
            </a:r>
            <a:r>
              <a:rPr lang="pt-BR" sz="1900" b="1" dirty="0" err="1"/>
              <a:t>kaben</a:t>
            </a:r>
            <a:r>
              <a:rPr lang="pt-BR" sz="1900" b="1" dirty="0"/>
              <a:t>; ema </a:t>
            </a:r>
            <a:r>
              <a:rPr lang="pt-BR" sz="1900" b="1" dirty="0" err="1"/>
              <a:t>solteiru</a:t>
            </a:r>
            <a:r>
              <a:rPr lang="pt-BR" sz="1900" b="1" dirty="0"/>
              <a:t> sira </a:t>
            </a:r>
            <a:r>
              <a:rPr lang="pt-BR" sz="1900" b="1" dirty="0" err="1"/>
              <a:t>labele</a:t>
            </a:r>
            <a:r>
              <a:rPr lang="pt-BR" sz="1900" b="1" dirty="0"/>
              <a:t> halo </a:t>
            </a:r>
            <a:r>
              <a:rPr lang="pt-BR" sz="1900" b="1" dirty="0" err="1"/>
              <a:t>relasaun</a:t>
            </a:r>
            <a:r>
              <a:rPr lang="pt-BR" sz="1900" b="1" dirty="0"/>
              <a:t> </a:t>
            </a:r>
            <a:r>
              <a:rPr lang="pt-BR" sz="1900" b="1" dirty="0" err="1"/>
              <a:t>seksual</a:t>
            </a:r>
            <a:r>
              <a:rPr lang="pt-BR" sz="1900" b="1" dirty="0"/>
              <a:t> </a:t>
            </a:r>
            <a:r>
              <a:rPr lang="pt-BR" sz="1900" b="1" dirty="0" err="1"/>
              <a:t>ho</a:t>
            </a:r>
            <a:r>
              <a:rPr lang="pt-BR" sz="1900" b="1" dirty="0"/>
              <a:t> ema </a:t>
            </a:r>
            <a:r>
              <a:rPr lang="pt-BR" sz="1900" b="1" dirty="0" err="1"/>
              <a:t>seluk</a:t>
            </a:r>
            <a:r>
              <a:rPr lang="pt-BR" sz="1900" b="1" dirty="0"/>
              <a:t> </a:t>
            </a:r>
            <a:r>
              <a:rPr lang="pt-BR" sz="1900" b="1" dirty="0" err="1"/>
              <a:t>ne’ebe</a:t>
            </a:r>
            <a:r>
              <a:rPr lang="pt-BR" sz="1900" b="1" dirty="0"/>
              <a:t> </a:t>
            </a:r>
            <a:r>
              <a:rPr lang="pt-BR" sz="1900" b="1" dirty="0" err="1"/>
              <a:t>laos</a:t>
            </a:r>
            <a:r>
              <a:rPr lang="pt-BR" sz="1900" b="1" dirty="0"/>
              <a:t> </a:t>
            </a:r>
            <a:r>
              <a:rPr lang="pt-BR" sz="1900" b="1" dirty="0" err="1"/>
              <a:t>nia</a:t>
            </a:r>
            <a:r>
              <a:rPr lang="pt-BR" sz="1900" b="1" dirty="0"/>
              <a:t> </a:t>
            </a:r>
            <a:r>
              <a:rPr lang="pt-BR" sz="1900" b="1" dirty="0" err="1"/>
              <a:t>parseiru</a:t>
            </a:r>
            <a:r>
              <a:rPr lang="pt-BR" sz="1900" b="1" dirty="0"/>
              <a:t>.</a:t>
            </a:r>
            <a:endParaRPr sz="1900" b="1" i="0" u="none" strike="noStrike" cap="none" dirty="0">
              <a:solidFill>
                <a:srgbClr val="000000"/>
              </a:solidFill>
            </a:endParaRPr>
          </a:p>
        </p:txBody>
      </p:sp>
      <p:sp>
        <p:nvSpPr>
          <p:cNvPr id="219" name="Google Shape;219;p23"/>
          <p:cNvSpPr txBox="1"/>
          <p:nvPr/>
        </p:nvSpPr>
        <p:spPr>
          <a:xfrm>
            <a:off x="3835628" y="5821493"/>
            <a:ext cx="46749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t>Ema solteiru sira ne'ebe laiha espiritu atu kontrola an tenke koko atu kaben, atu evita tentasaun (1 Kor. 7:9).</a:t>
            </a:r>
            <a:endParaRPr sz="1300" b="1"/>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0"/>
                                        </p:tgtEl>
                                        <p:attrNameLst>
                                          <p:attrName>style.visibility</p:attrName>
                                        </p:attrNameLst>
                                      </p:cBhvr>
                                      <p:to>
                                        <p:strVal val="visible"/>
                                      </p:to>
                                    </p:set>
                                    <p:animEffect transition="in" filter="fade">
                                      <p:cBhvr>
                                        <p:cTn id="7" dur="800"/>
                                        <p:tgtEl>
                                          <p:spTgt spid="210"/>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212"/>
                                        </p:tgtEl>
                                        <p:attrNameLst>
                                          <p:attrName>style.visibility</p:attrName>
                                        </p:attrNameLst>
                                      </p:cBhvr>
                                      <p:to>
                                        <p:strVal val="visible"/>
                                      </p:to>
                                    </p:set>
                                    <p:animEffect transition="in" filter="fade">
                                      <p:cBhvr>
                                        <p:cTn id="11" dur="500"/>
                                        <p:tgtEl>
                                          <p:spTgt spid="2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11"/>
                                        </p:tgtEl>
                                        <p:attrNameLst>
                                          <p:attrName>style.visibility</p:attrName>
                                        </p:attrNameLst>
                                      </p:cBhvr>
                                      <p:to>
                                        <p:strVal val="visible"/>
                                      </p:to>
                                    </p:set>
                                    <p:animEffect transition="in" filter="fade">
                                      <p:cBhvr>
                                        <p:cTn id="16" dur="500"/>
                                        <p:tgtEl>
                                          <p:spTgt spid="2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5"/>
                                        </p:tgtEl>
                                        <p:attrNameLst>
                                          <p:attrName>style.visibility</p:attrName>
                                        </p:attrNameLst>
                                      </p:cBhvr>
                                      <p:to>
                                        <p:strVal val="visible"/>
                                      </p:to>
                                    </p:set>
                                    <p:animEffect transition="in" filter="fade">
                                      <p:cBhvr>
                                        <p:cTn id="21" dur="500"/>
                                        <p:tgtEl>
                                          <p:spTgt spid="215"/>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218"/>
                                        </p:tgtEl>
                                        <p:attrNameLst>
                                          <p:attrName>style.visibility</p:attrName>
                                        </p:attrNameLst>
                                      </p:cBhvr>
                                      <p:to>
                                        <p:strVal val="visible"/>
                                      </p:to>
                                    </p:set>
                                    <p:animEffect transition="in" filter="fade">
                                      <p:cBhvr>
                                        <p:cTn id="25" dur="500"/>
                                        <p:tgtEl>
                                          <p:spTgt spid="2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7"/>
                                        </p:tgtEl>
                                        <p:attrNameLst>
                                          <p:attrName>style.visibility</p:attrName>
                                        </p:attrNameLst>
                                      </p:cBhvr>
                                      <p:to>
                                        <p:strVal val="visible"/>
                                      </p:to>
                                    </p:set>
                                    <p:animEffect transition="in" filter="fade">
                                      <p:cBhvr>
                                        <p:cTn id="30" dur="500"/>
                                        <p:tgtEl>
                                          <p:spTgt spid="2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13"/>
                                        </p:tgtEl>
                                        <p:attrNameLst>
                                          <p:attrName>style.visibility</p:attrName>
                                        </p:attrNameLst>
                                      </p:cBhvr>
                                      <p:to>
                                        <p:strVal val="visible"/>
                                      </p:to>
                                    </p:set>
                                    <p:animEffect transition="in" filter="fade">
                                      <p:cBhvr>
                                        <p:cTn id="35" dur="1000"/>
                                        <p:tgtEl>
                                          <p:spTgt spid="213"/>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216"/>
                                        </p:tgtEl>
                                        <p:attrNameLst>
                                          <p:attrName>style.visibility</p:attrName>
                                        </p:attrNameLst>
                                      </p:cBhvr>
                                      <p:to>
                                        <p:strVal val="visible"/>
                                      </p:to>
                                    </p:set>
                                    <p:animEffect transition="in" filter="fade">
                                      <p:cBhvr>
                                        <p:cTn id="39" dur="500"/>
                                        <p:tgtEl>
                                          <p:spTgt spid="216"/>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214"/>
                                        </p:tgtEl>
                                        <p:attrNameLst>
                                          <p:attrName>style.visibility</p:attrName>
                                        </p:attrNameLst>
                                      </p:cBhvr>
                                      <p:to>
                                        <p:strVal val="visible"/>
                                      </p:to>
                                    </p:set>
                                    <p:anim calcmode="lin" valueType="num">
                                      <p:cBhvr additive="base">
                                        <p:cTn id="44" dur="500"/>
                                        <p:tgtEl>
                                          <p:spTgt spid="214"/>
                                        </p:tgtEl>
                                        <p:attrNameLst>
                                          <p:attrName>ppt_w</p:attrName>
                                        </p:attrNameLst>
                                      </p:cBhvr>
                                      <p:tavLst>
                                        <p:tav tm="0">
                                          <p:val>
                                            <p:strVal val="0"/>
                                          </p:val>
                                        </p:tav>
                                        <p:tav tm="100000">
                                          <p:val>
                                            <p:strVal val="#ppt_w"/>
                                          </p:val>
                                        </p:tav>
                                      </p:tavLst>
                                    </p:anim>
                                    <p:anim calcmode="lin" valueType="num">
                                      <p:cBhvr additive="base">
                                        <p:cTn id="45" dur="500"/>
                                        <p:tgtEl>
                                          <p:spTgt spid="214"/>
                                        </p:tgtEl>
                                        <p:attrNameLst>
                                          <p:attrName>ppt_h</p:attrName>
                                        </p:attrNameLst>
                                      </p:cBhvr>
                                      <p:tavLst>
                                        <p:tav tm="0">
                                          <p:val>
                                            <p:strVal val="0"/>
                                          </p:val>
                                        </p:tav>
                                        <p:tav tm="100000">
                                          <p:val>
                                            <p:strVal val="#ppt_h"/>
                                          </p:val>
                                        </p:tav>
                                      </p:tavLst>
                                    </p:anim>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219"/>
                                        </p:tgtEl>
                                        <p:attrNameLst>
                                          <p:attrName>style.visibility</p:attrName>
                                        </p:attrNameLst>
                                      </p:cBhvr>
                                      <p:to>
                                        <p:strVal val="visible"/>
                                      </p:to>
                                    </p:set>
                                    <p:animEffect transition="in" filter="fade">
                                      <p:cBhvr>
                                        <p:cTn id="49"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3"/>
        <p:cNvGrpSpPr/>
        <p:nvPr/>
      </p:nvGrpSpPr>
      <p:grpSpPr>
        <a:xfrm>
          <a:off x="0" y="0"/>
          <a:ext cx="0" cy="0"/>
          <a:chOff x="0" y="0"/>
          <a:chExt cx="0" cy="0"/>
        </a:xfrm>
      </p:grpSpPr>
      <p:sp>
        <p:nvSpPr>
          <p:cNvPr id="224" name="Google Shape;224;p24"/>
          <p:cNvSpPr txBox="1"/>
          <p:nvPr/>
        </p:nvSpPr>
        <p:spPr>
          <a:xfrm>
            <a:off x="2300748" y="546389"/>
            <a:ext cx="7590600" cy="529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600" b="1">
                <a:solidFill>
                  <a:schemeClr val="dk1"/>
                </a:solidFill>
                <a:latin typeface="Constantia"/>
                <a:ea typeface="Constantia"/>
                <a:cs typeface="Constantia"/>
                <a:sym typeface="Constantia"/>
              </a:rPr>
              <a:t>“Bainhira serbisu ba sira ne'ebe halo sala, fila ita boot nia matan ba Kristu. [...] Hatete ba sira ne'ebe mak halo sala kona ba Salvador nia laran luak ba perdua nian. Enkoraja ema sala nain atu arrepende no fiar iha Ida nebe bele perdua nia. […]</a:t>
            </a:r>
            <a:endParaRPr sz="2600" b="1">
              <a:solidFill>
                <a:schemeClr val="dk1"/>
              </a:solidFill>
              <a:latin typeface="Constantia"/>
              <a:ea typeface="Constantia"/>
              <a:cs typeface="Constantia"/>
              <a:sym typeface="Constantia"/>
            </a:endParaRPr>
          </a:p>
          <a:p>
            <a:pPr marL="0" lvl="0" indent="0" algn="l" rtl="0">
              <a:spcBef>
                <a:spcPts val="0"/>
              </a:spcBef>
              <a:spcAft>
                <a:spcPts val="0"/>
              </a:spcAft>
              <a:buSzPts val="1100"/>
              <a:buNone/>
            </a:pPr>
            <a:r>
              <a:rPr lang="pt-BR" sz="2600" b="1">
                <a:solidFill>
                  <a:schemeClr val="dk1"/>
                </a:solidFill>
                <a:latin typeface="Constantia"/>
                <a:ea typeface="Constantia"/>
                <a:cs typeface="Constantia"/>
                <a:sym typeface="Constantia"/>
              </a:rPr>
              <a:t>Atu ema sala nain nia arrependementu hetan aseitasaun husi igreja ho fuan ne'ebe agradese. Atu ema ne'ebe arrepende bele iha korajen ba naroman fiar no justisa nian. Tau Ita boot nia liman ne'ebe nakdedar iha Jezus nia liman ne'ebe nakonu ho domin. Remisaun hanesan ne'e ratifika ona iha lalehan.”</a:t>
            </a:r>
            <a:endParaRPr sz="2600" b="1">
              <a:solidFill>
                <a:schemeClr val="dk1"/>
              </a:solidFill>
              <a:latin typeface="Constantia"/>
              <a:ea typeface="Constantia"/>
              <a:cs typeface="Constantia"/>
              <a:sym typeface="Constantia"/>
            </a:endParaRPr>
          </a:p>
        </p:txBody>
      </p:sp>
      <p:sp>
        <p:nvSpPr>
          <p:cNvPr id="225" name="Google Shape;225;p24"/>
          <p:cNvSpPr txBox="1"/>
          <p:nvPr/>
        </p:nvSpPr>
        <p:spPr>
          <a:xfrm>
            <a:off x="4223201" y="5947775"/>
            <a:ext cx="5512500" cy="5850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dk1"/>
              </a:buClr>
              <a:buSzPts val="1100"/>
              <a:buFont typeface="Arial"/>
              <a:buNone/>
            </a:pPr>
            <a:r>
              <a:rPr lang="pt-BR" sz="1600" b="1">
                <a:solidFill>
                  <a:schemeClr val="dk1"/>
                </a:solidFill>
              </a:rPr>
              <a:t>EGW (The Desire of Ages, p. 806)</a:t>
            </a:r>
            <a:endParaRPr sz="1600" b="1">
              <a:solidFill>
                <a:schemeClr val="dk1"/>
              </a:solidFill>
            </a:endParaRPr>
          </a:p>
          <a:p>
            <a:pPr marL="0" marR="0" lvl="0" indent="0" algn="l" rtl="0">
              <a:spcBef>
                <a:spcPts val="0"/>
              </a:spcBef>
              <a:spcAft>
                <a:spcPts val="0"/>
              </a:spcAft>
              <a:buNone/>
            </a:pPr>
            <a:endParaRPr sz="1600" b="1">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
                                        <p:tgtEl>
                                          <p:spTgt spid="224"/>
                                        </p:tgtEl>
                                      </p:cBhvr>
                                    </p:animEffect>
                                  </p:childTnLst>
                                </p:cTn>
                              </p:par>
                              <p:par>
                                <p:cTn id="8" presetID="10" presetClass="entr" presetSubtype="0" fill="hold" nodeType="withEffect">
                                  <p:stCondLst>
                                    <p:cond delay="0"/>
                                  </p:stCondLst>
                                  <p:childTnLst>
                                    <p:set>
                                      <p:cBhvr>
                                        <p:cTn id="9" dur="1" fill="hold">
                                          <p:stCondLst>
                                            <p:cond delay="0"/>
                                          </p:stCondLst>
                                        </p:cTn>
                                        <p:tgtEl>
                                          <p:spTgt spid="225"/>
                                        </p:tgtEl>
                                        <p:attrNameLst>
                                          <p:attrName>style.visibility</p:attrName>
                                        </p:attrNameLst>
                                      </p:cBhvr>
                                      <p:to>
                                        <p:strVal val="visible"/>
                                      </p:to>
                                    </p:set>
                                    <p:animEffect transition="in" filter="fade">
                                      <p:cBhvr>
                                        <p:cTn id="10"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14"/>
          <p:cNvSpPr txBox="1"/>
          <p:nvPr/>
        </p:nvSpPr>
        <p:spPr>
          <a:xfrm>
            <a:off x="8171847" y="98262"/>
            <a:ext cx="3936600" cy="4525200"/>
          </a:xfrm>
          <a:prstGeom prst="rect">
            <a:avLst/>
          </a:prstGeom>
          <a:solidFill>
            <a:srgbClr val="FFF3D0"/>
          </a:solidFill>
          <a:effectLst>
            <a:innerShdw blurRad="114300">
              <a:schemeClr val="accent3">
                <a:lumMod val="75000"/>
              </a:schemeClr>
            </a:innerShdw>
          </a:effectLst>
        </p:spPr>
        <p:txBody>
          <a:bodyPr wrap="square">
            <a:spAutoFit/>
          </a:bodyPr>
          <a:lstStyle>
            <a:defPPr>
              <a:defRPr lang="es-ES"/>
            </a:defPPr>
            <a:lvl1pPr marL="0" indent="0" algn="ctr" defTabSz="914400" eaLnBrk="1" fontAlgn="auto" latinLnBrk="0" hangingPunct="1">
              <a:buClrTx/>
              <a:buSzTx/>
              <a:buFontTx/>
              <a:buNone/>
              <a:tabLst/>
              <a:defRPr kumimoji="0" sz="2400" b="1" kern="1200" spc="0" normalizeH="0" baseline="0">
                <a:ln>
                  <a:noFill/>
                </a:ln>
                <a:solidFill>
                  <a:srgbClr val="196B24">
                    <a:lumMod val="75000"/>
                  </a:srgbClr>
                </a:solidFill>
                <a:effectLst/>
                <a:uLnTx/>
                <a:uFillTx/>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a:t>
            </a:r>
            <a:r>
              <a:rPr lang="pt-BR" dirty="0" err="1">
                <a:sym typeface="Comic Sans MS"/>
              </a:rPr>
              <a:t>Imi</a:t>
            </a:r>
            <a:r>
              <a:rPr lang="pt-BR" dirty="0">
                <a:sym typeface="Comic Sans MS"/>
              </a:rPr>
              <a:t> </a:t>
            </a:r>
            <a:r>
              <a:rPr lang="pt-BR" dirty="0" err="1">
                <a:sym typeface="Comic Sans MS"/>
              </a:rPr>
              <a:t>hatene</a:t>
            </a:r>
            <a:r>
              <a:rPr lang="pt-BR" dirty="0">
                <a:sym typeface="Comic Sans MS"/>
              </a:rPr>
              <a:t> ka </a:t>
            </a:r>
            <a:r>
              <a:rPr lang="pt-BR" dirty="0" err="1">
                <a:sym typeface="Comic Sans MS"/>
              </a:rPr>
              <a:t>lae</a:t>
            </a:r>
            <a:r>
              <a:rPr lang="pt-BR" dirty="0">
                <a:sym typeface="Comic Sans MS"/>
              </a:rPr>
              <a:t> </a:t>
            </a:r>
            <a:r>
              <a:rPr lang="pt-BR" dirty="0" err="1">
                <a:sym typeface="Comic Sans MS"/>
              </a:rPr>
              <a:t>katak</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isin</a:t>
            </a:r>
            <a:r>
              <a:rPr lang="pt-BR" dirty="0">
                <a:sym typeface="Comic Sans MS"/>
              </a:rPr>
              <a:t> </a:t>
            </a:r>
            <a:r>
              <a:rPr lang="pt-BR" dirty="0" err="1">
                <a:sym typeface="Comic Sans MS"/>
              </a:rPr>
              <a:t>lolon</a:t>
            </a:r>
            <a:r>
              <a:rPr lang="pt-BR" dirty="0">
                <a:sym typeface="Comic Sans MS"/>
              </a:rPr>
              <a:t> </a:t>
            </a:r>
            <a:r>
              <a:rPr lang="pt-BR" dirty="0" err="1">
                <a:sym typeface="Comic Sans MS"/>
              </a:rPr>
              <a:t>mak</a:t>
            </a:r>
            <a:r>
              <a:rPr lang="pt-BR" dirty="0">
                <a:sym typeface="Comic Sans MS"/>
              </a:rPr>
              <a:t> </a:t>
            </a:r>
            <a:r>
              <a:rPr lang="pt-BR" dirty="0" err="1">
                <a:sym typeface="Comic Sans MS"/>
              </a:rPr>
              <a:t>templu</a:t>
            </a:r>
            <a:r>
              <a:rPr lang="pt-BR" dirty="0">
                <a:sym typeface="Comic Sans MS"/>
              </a:rPr>
              <a:t> </a:t>
            </a:r>
            <a:r>
              <a:rPr lang="pt-BR" dirty="0" err="1">
                <a:sym typeface="Comic Sans MS"/>
              </a:rPr>
              <a:t>ba</a:t>
            </a:r>
            <a:r>
              <a:rPr lang="pt-BR" dirty="0">
                <a:sym typeface="Comic Sans MS"/>
              </a:rPr>
              <a:t> </a:t>
            </a:r>
            <a:r>
              <a:rPr lang="pt-BR" dirty="0" err="1">
                <a:sym typeface="Comic Sans MS"/>
              </a:rPr>
              <a:t>Espiritu</a:t>
            </a:r>
            <a:r>
              <a:rPr lang="pt-BR" dirty="0">
                <a:sym typeface="Comic Sans MS"/>
              </a:rPr>
              <a:t> </a:t>
            </a:r>
            <a:r>
              <a:rPr lang="pt-BR" dirty="0" err="1">
                <a:sym typeface="Comic Sans MS"/>
              </a:rPr>
              <a:t>Santu</a:t>
            </a:r>
            <a:r>
              <a:rPr lang="pt-BR" dirty="0">
                <a:sym typeface="Comic Sans MS"/>
              </a:rPr>
              <a:t> </a:t>
            </a:r>
            <a:r>
              <a:rPr lang="pt-BR" dirty="0" err="1">
                <a:sym typeface="Comic Sans MS"/>
              </a:rPr>
              <a:t>ne’ebe</a:t>
            </a:r>
            <a:r>
              <a:rPr lang="pt-BR" dirty="0">
                <a:sym typeface="Comic Sans MS"/>
              </a:rPr>
              <a:t> </a:t>
            </a:r>
            <a:r>
              <a:rPr lang="pt-BR" dirty="0" err="1">
                <a:sym typeface="Comic Sans MS"/>
              </a:rPr>
              <a:t>iha</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laran</a:t>
            </a:r>
            <a:r>
              <a:rPr lang="pt-BR" dirty="0">
                <a:sym typeface="Comic Sans MS"/>
              </a:rPr>
              <a:t>? </a:t>
            </a:r>
            <a:r>
              <a:rPr lang="pt-BR" dirty="0" err="1">
                <a:sym typeface="Comic Sans MS"/>
              </a:rPr>
              <a:t>Imi</a:t>
            </a:r>
            <a:r>
              <a:rPr lang="pt-BR" dirty="0">
                <a:sym typeface="Comic Sans MS"/>
              </a:rPr>
              <a:t> </a:t>
            </a:r>
            <a:r>
              <a:rPr lang="pt-BR" dirty="0" err="1">
                <a:sym typeface="Comic Sans MS"/>
              </a:rPr>
              <a:t>simu</a:t>
            </a:r>
            <a:r>
              <a:rPr lang="pt-BR" dirty="0">
                <a:sym typeface="Comic Sans MS"/>
              </a:rPr>
              <a:t> </a:t>
            </a:r>
            <a:r>
              <a:rPr lang="pt-BR" dirty="0" err="1">
                <a:sym typeface="Comic Sans MS"/>
              </a:rPr>
              <a:t>ona</a:t>
            </a:r>
            <a:r>
              <a:rPr lang="pt-BR" dirty="0">
                <a:sym typeface="Comic Sans MS"/>
              </a:rPr>
              <a:t> </a:t>
            </a:r>
            <a:r>
              <a:rPr lang="pt-BR" dirty="0" err="1">
                <a:sym typeface="Comic Sans MS"/>
              </a:rPr>
              <a:t>Espiritu</a:t>
            </a:r>
            <a:r>
              <a:rPr lang="pt-BR" dirty="0">
                <a:sym typeface="Comic Sans MS"/>
              </a:rPr>
              <a:t> </a:t>
            </a:r>
            <a:r>
              <a:rPr lang="pt-BR" dirty="0" err="1">
                <a:sym typeface="Comic Sans MS"/>
              </a:rPr>
              <a:t>ne’e</a:t>
            </a:r>
            <a:r>
              <a:rPr lang="pt-BR" dirty="0">
                <a:sym typeface="Comic Sans MS"/>
              </a:rPr>
              <a:t> </a:t>
            </a:r>
            <a:r>
              <a:rPr lang="pt-BR" dirty="0" err="1">
                <a:sym typeface="Comic Sans MS"/>
              </a:rPr>
              <a:t>husi</a:t>
            </a:r>
            <a:r>
              <a:rPr lang="pt-BR" dirty="0">
                <a:sym typeface="Comic Sans MS"/>
              </a:rPr>
              <a:t> </a:t>
            </a:r>
            <a:r>
              <a:rPr lang="pt-BR" dirty="0" err="1">
                <a:sym typeface="Comic Sans MS"/>
              </a:rPr>
              <a:t>Maromak</a:t>
            </a:r>
            <a:r>
              <a:rPr lang="pt-BR" dirty="0">
                <a:sym typeface="Comic Sans MS"/>
              </a:rPr>
              <a:t>. </a:t>
            </a:r>
            <a:r>
              <a:rPr lang="pt-BR" dirty="0" err="1">
                <a:sym typeface="Comic Sans MS"/>
              </a:rPr>
              <a:t>Imi</a:t>
            </a:r>
            <a:r>
              <a:rPr lang="pt-BR" dirty="0">
                <a:sym typeface="Comic Sans MS"/>
              </a:rPr>
              <a:t> </a:t>
            </a:r>
            <a:r>
              <a:rPr lang="pt-BR" dirty="0" err="1">
                <a:sym typeface="Comic Sans MS"/>
              </a:rPr>
              <a:t>laos</a:t>
            </a:r>
            <a:r>
              <a:rPr lang="pt-BR" dirty="0">
                <a:sym typeface="Comic Sans MS"/>
              </a:rPr>
              <a:t> </a:t>
            </a:r>
            <a:r>
              <a:rPr lang="pt-BR" dirty="0" err="1">
                <a:sym typeface="Comic Sans MS"/>
              </a:rPr>
              <a:t>imi</a:t>
            </a:r>
            <a:r>
              <a:rPr lang="pt-BR" dirty="0">
                <a:sym typeface="Comic Sans MS"/>
              </a:rPr>
              <a:t> </a:t>
            </a:r>
            <a:r>
              <a:rPr lang="pt-BR" dirty="0" err="1">
                <a:sym typeface="Comic Sans MS"/>
              </a:rPr>
              <a:t>nian</a:t>
            </a:r>
            <a:r>
              <a:rPr lang="pt-BR" dirty="0">
                <a:sym typeface="Comic Sans MS"/>
              </a:rPr>
              <a:t>. Tamba </a:t>
            </a:r>
            <a:r>
              <a:rPr lang="pt-BR" dirty="0" err="1">
                <a:sym typeface="Comic Sans MS"/>
              </a:rPr>
              <a:t>Maromak</a:t>
            </a:r>
            <a:r>
              <a:rPr lang="pt-BR" dirty="0">
                <a:sym typeface="Comic Sans MS"/>
              </a:rPr>
              <a:t> </a:t>
            </a:r>
            <a:r>
              <a:rPr lang="pt-BR" dirty="0" err="1">
                <a:sym typeface="Comic Sans MS"/>
              </a:rPr>
              <a:t>hola</a:t>
            </a:r>
            <a:r>
              <a:rPr lang="pt-BR" dirty="0">
                <a:sym typeface="Comic Sans MS"/>
              </a:rPr>
              <a:t> </a:t>
            </a:r>
            <a:r>
              <a:rPr lang="pt-BR" dirty="0" err="1">
                <a:sym typeface="Comic Sans MS"/>
              </a:rPr>
              <a:t>ona</a:t>
            </a:r>
            <a:r>
              <a:rPr lang="pt-BR" dirty="0">
                <a:sym typeface="Comic Sans MS"/>
              </a:rPr>
              <a:t> </a:t>
            </a:r>
            <a:r>
              <a:rPr lang="pt-BR" dirty="0" err="1">
                <a:sym typeface="Comic Sans MS"/>
              </a:rPr>
              <a:t>imi</a:t>
            </a:r>
            <a:r>
              <a:rPr lang="pt-BR" dirty="0">
                <a:sym typeface="Comic Sans MS"/>
              </a:rPr>
              <a:t> </a:t>
            </a:r>
            <a:r>
              <a:rPr lang="pt-BR" dirty="0" err="1">
                <a:sym typeface="Comic Sans MS"/>
              </a:rPr>
              <a:t>ho</a:t>
            </a:r>
            <a:r>
              <a:rPr lang="pt-BR" dirty="0">
                <a:sym typeface="Comic Sans MS"/>
              </a:rPr>
              <a:t> </a:t>
            </a:r>
            <a:r>
              <a:rPr lang="pt-BR" dirty="0" err="1">
                <a:sym typeface="Comic Sans MS"/>
              </a:rPr>
              <a:t>folin</a:t>
            </a:r>
            <a:r>
              <a:rPr lang="pt-BR" dirty="0">
                <a:sym typeface="Comic Sans MS"/>
              </a:rPr>
              <a:t> </a:t>
            </a:r>
            <a:r>
              <a:rPr lang="pt-BR" dirty="0" err="1">
                <a:sym typeface="Comic Sans MS"/>
              </a:rPr>
              <a:t>karun</a:t>
            </a:r>
            <a:r>
              <a:rPr lang="pt-BR" dirty="0">
                <a:sym typeface="Comic Sans MS"/>
              </a:rPr>
              <a:t>. </a:t>
            </a:r>
            <a:r>
              <a:rPr lang="pt-BR" dirty="0" err="1">
                <a:sym typeface="Comic Sans MS"/>
              </a:rPr>
              <a:t>Nune’e</a:t>
            </a:r>
            <a:r>
              <a:rPr lang="pt-BR" dirty="0">
                <a:sym typeface="Comic Sans MS"/>
              </a:rPr>
              <a:t> </a:t>
            </a:r>
            <a:r>
              <a:rPr lang="pt-BR" dirty="0" err="1">
                <a:sym typeface="Comic Sans MS"/>
              </a:rPr>
              <a:t>fo</a:t>
            </a:r>
            <a:r>
              <a:rPr lang="pt-BR" dirty="0">
                <a:sym typeface="Comic Sans MS"/>
              </a:rPr>
              <a:t> gloria </a:t>
            </a:r>
            <a:r>
              <a:rPr lang="pt-BR" dirty="0" err="1">
                <a:sym typeface="Comic Sans MS"/>
              </a:rPr>
              <a:t>ba</a:t>
            </a:r>
            <a:r>
              <a:rPr lang="pt-BR" dirty="0">
                <a:sym typeface="Comic Sans MS"/>
              </a:rPr>
              <a:t> </a:t>
            </a:r>
            <a:r>
              <a:rPr lang="pt-BR" dirty="0" err="1">
                <a:sym typeface="Comic Sans MS"/>
              </a:rPr>
              <a:t>Maromak</a:t>
            </a:r>
            <a:r>
              <a:rPr lang="pt-BR" dirty="0">
                <a:sym typeface="Comic Sans MS"/>
              </a:rPr>
              <a:t> </a:t>
            </a:r>
            <a:r>
              <a:rPr lang="pt-BR" dirty="0" err="1">
                <a:sym typeface="Comic Sans MS"/>
              </a:rPr>
              <a:t>ho</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isin</a:t>
            </a:r>
            <a:r>
              <a:rPr lang="pt-BR" dirty="0">
                <a:sym typeface="Comic Sans MS"/>
              </a:rPr>
              <a:t>."</a:t>
            </a:r>
            <a:br>
              <a:rPr lang="pt-BR" dirty="0">
                <a:sym typeface="Comic Sans MS"/>
              </a:rPr>
            </a:br>
            <a:r>
              <a:rPr lang="pt-BR" sz="1800" dirty="0">
                <a:sym typeface="Comic Sans MS"/>
              </a:rPr>
              <a:t>(1 </a:t>
            </a:r>
            <a:r>
              <a:rPr lang="pt-BR" sz="1800" dirty="0" err="1">
                <a:sym typeface="Comic Sans MS"/>
              </a:rPr>
              <a:t>Korintu</a:t>
            </a:r>
            <a:r>
              <a:rPr lang="pt-BR" sz="1800" dirty="0">
                <a:sym typeface="Comic Sans MS"/>
              </a:rPr>
              <a:t> 6:19-20)</a:t>
            </a:r>
            <a:endParaRPr dirty="0">
              <a:sym typeface="Comic Sans M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a:extLst>
            <a:ext uri="{FF2B5EF4-FFF2-40B4-BE49-F238E27FC236}">
              <a16:creationId xmlns:a16="http://schemas.microsoft.com/office/drawing/2014/main" id="{5AD03FB0-1710-E127-28B8-60542E030C1B}"/>
            </a:ext>
          </a:extLst>
        </p:cNvPr>
        <p:cNvGrpSpPr/>
        <p:nvPr/>
      </p:nvGrpSpPr>
      <p:grpSpPr>
        <a:xfrm>
          <a:off x="0" y="0"/>
          <a:ext cx="0" cy="0"/>
          <a:chOff x="0" y="0"/>
          <a:chExt cx="0" cy="0"/>
        </a:xfrm>
      </p:grpSpPr>
      <p:pic>
        <p:nvPicPr>
          <p:cNvPr id="95" name="Google Shape;95;p15">
            <a:extLst>
              <a:ext uri="{FF2B5EF4-FFF2-40B4-BE49-F238E27FC236}">
                <a16:creationId xmlns:a16="http://schemas.microsoft.com/office/drawing/2014/main" id="{5767F9A0-BA03-0371-F8AD-E8898A784285}"/>
              </a:ext>
            </a:extLst>
          </p:cNvPr>
          <p:cNvPicPr preferRelativeResize="0"/>
          <p:nvPr/>
        </p:nvPicPr>
        <p:blipFill rotWithShape="1">
          <a:blip r:embed="rId4"/>
          <a:src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6" name="Google Shape;96;p15">
            <a:extLst>
              <a:ext uri="{FF2B5EF4-FFF2-40B4-BE49-F238E27FC236}">
                <a16:creationId xmlns:a16="http://schemas.microsoft.com/office/drawing/2014/main" id="{07352A06-3A25-EF9A-774C-5D192CA22924}"/>
              </a:ext>
            </a:extLst>
          </p:cNvPr>
          <p:cNvPicPr preferRelativeResize="0"/>
          <p:nvPr/>
        </p:nvPicPr>
        <p:blipFill rotWithShape="1">
          <a:blip r:embed="rId5"/>
          <a:src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17" name="Google Shape;117;p15">
            <a:extLst>
              <a:ext uri="{FF2B5EF4-FFF2-40B4-BE49-F238E27FC236}">
                <a16:creationId xmlns:a16="http://schemas.microsoft.com/office/drawing/2014/main" id="{5A81936F-C0FA-FEDD-9305-D75700039EEA}"/>
              </a:ext>
            </a:extLst>
          </p:cNvPr>
          <p:cNvSpPr txBox="1"/>
          <p:nvPr/>
        </p:nvSpPr>
        <p:spPr>
          <a:xfrm>
            <a:off x="190903" y="209551"/>
            <a:ext cx="68580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solidFill>
                  <a:schemeClr val="dk1"/>
                </a:solidFill>
              </a:rPr>
              <a:t>Paulo uza kapitulu lima to'o hitu husi 1 Korintu, liuliu atu koko halakon sala ida ne'ebe mak metin ona iha igreja Korintu nian: imoralidade seksual.</a:t>
            </a:r>
            <a:endParaRPr sz="2000" b="1">
              <a:solidFill>
                <a:schemeClr val="dk1"/>
              </a:solidFill>
              <a:latin typeface="Arial"/>
              <a:ea typeface="Arial"/>
              <a:cs typeface="Arial"/>
              <a:sym typeface="Arial"/>
            </a:endParaRPr>
          </a:p>
        </p:txBody>
      </p:sp>
      <p:pic>
        <p:nvPicPr>
          <p:cNvPr id="118" name="Google Shape;118;p15">
            <a:extLst>
              <a:ext uri="{FF2B5EF4-FFF2-40B4-BE49-F238E27FC236}">
                <a16:creationId xmlns:a16="http://schemas.microsoft.com/office/drawing/2014/main" id="{AD92A2A4-AAB6-CDDE-DC6F-6E47A06F72DC}"/>
              </a:ext>
            </a:extLst>
          </p:cNvPr>
          <p:cNvPicPr preferRelativeResize="0"/>
          <p:nvPr/>
        </p:nvPicPr>
        <p:blipFill rotWithShape="1">
          <a:blip r:embed="rId6"/>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119" name="Google Shape;119;p15">
            <a:extLst>
              <a:ext uri="{FF2B5EF4-FFF2-40B4-BE49-F238E27FC236}">
                <a16:creationId xmlns:a16="http://schemas.microsoft.com/office/drawing/2014/main" id="{5F17E6C6-0B4E-F04E-60AC-1971692C97DD}"/>
              </a:ext>
            </a:extLst>
          </p:cNvPr>
          <p:cNvSpPr txBox="1"/>
          <p:nvPr/>
        </p:nvSpPr>
        <p:spPr>
          <a:xfrm>
            <a:off x="190903" y="2533264"/>
            <a:ext cx="687766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t>Uza linguajen ne'ebe klaru no direta, Paulo laos deit hatudu sala, maibe mos propoin solusaun sira atu hasoru ida ne'e no prevene frauda sira seluk.</a:t>
            </a:r>
            <a:endParaRPr sz="2000" b="1" i="0" u="none" strike="noStrike" cap="none">
              <a:solidFill>
                <a:srgbClr val="000000"/>
              </a:solidFill>
              <a:latin typeface="Arial"/>
              <a:ea typeface="Arial"/>
              <a:cs typeface="Arial"/>
              <a:sym typeface="Arial"/>
            </a:endParaRPr>
          </a:p>
        </p:txBody>
      </p:sp>
      <p:sp>
        <p:nvSpPr>
          <p:cNvPr id="120" name="Google Shape;120;p15">
            <a:extLst>
              <a:ext uri="{FF2B5EF4-FFF2-40B4-BE49-F238E27FC236}">
                <a16:creationId xmlns:a16="http://schemas.microsoft.com/office/drawing/2014/main" id="{00ABB6E6-9F4A-7AC1-E3AE-B900698BA0A4}"/>
              </a:ext>
            </a:extLst>
          </p:cNvPr>
          <p:cNvSpPr txBox="1"/>
          <p:nvPr/>
        </p:nvSpPr>
        <p:spPr>
          <a:xfrm>
            <a:off x="190903" y="1398759"/>
            <a:ext cx="68778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t>Sala espesifiku ida ne'e aumenta tan ho sala seluk, hanesan keixa no fraude sira ne'ebe halo entre maun alin sira rasik, ne'ebe lori ba tribunál sivil sira.</a:t>
            </a:r>
            <a:endParaRPr sz="2000" b="1" i="0" u="none" strike="noStrike" cap="none">
              <a:solidFill>
                <a:srgbClr val="000000"/>
              </a:solidFill>
              <a:latin typeface="Arial"/>
              <a:ea typeface="Arial"/>
              <a:cs typeface="Arial"/>
              <a:sym typeface="Arial"/>
            </a:endParaRPr>
          </a:p>
        </p:txBody>
      </p:sp>
      <p:graphicFrame>
        <p:nvGraphicFramePr>
          <p:cNvPr id="2" name="Diagrama 1">
            <a:extLst>
              <a:ext uri="{FF2B5EF4-FFF2-40B4-BE49-F238E27FC236}">
                <a16:creationId xmlns:a16="http://schemas.microsoft.com/office/drawing/2014/main" id="{EBE374B7-5C23-CD21-066E-DDA0FEB736A2}"/>
              </a:ext>
            </a:extLst>
          </p:cNvPr>
          <p:cNvGraphicFramePr/>
          <p:nvPr>
            <p:extLst>
              <p:ext uri="{D42A27DB-BD31-4B8C-83A1-F6EECF244321}">
                <p14:modId xmlns:p14="http://schemas.microsoft.com/office/powerpoint/2010/main" val="7201822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21540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fade">
                                      <p:cBhvr>
                                        <p:cTn id="11" dur="500"/>
                                        <p:tgtEl>
                                          <p:spTgt spid="1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500"/>
                                        <p:tgtEl>
                                          <p:spTgt spid="95"/>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20"/>
                                        </p:tgtEl>
                                        <p:attrNameLst>
                                          <p:attrName>style.visibility</p:attrName>
                                        </p:attrNameLst>
                                      </p:cBhvr>
                                      <p:to>
                                        <p:strVal val="visible"/>
                                      </p:to>
                                    </p:set>
                                    <p:animEffect transition="in" filter="fade">
                                      <p:cBhvr>
                                        <p:cTn id="20" dur="500"/>
                                        <p:tgtEl>
                                          <p:spTgt spid="1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8"/>
                                        </p:tgtEl>
                                        <p:attrNameLst>
                                          <p:attrName>style.visibility</p:attrName>
                                        </p:attrNameLst>
                                      </p:cBhvr>
                                      <p:to>
                                        <p:strVal val="visible"/>
                                      </p:to>
                                    </p:set>
                                    <p:animEffect transition="in" filter="fade">
                                      <p:cBhvr>
                                        <p:cTn id="25" dur="500"/>
                                        <p:tgtEl>
                                          <p:spTgt spid="118"/>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19"/>
                                        </p:tgtEl>
                                        <p:attrNameLst>
                                          <p:attrName>style.visibility</p:attrName>
                                        </p:attrNameLst>
                                      </p:cBhvr>
                                      <p:to>
                                        <p:strVal val="visible"/>
                                      </p:to>
                                    </p:set>
                                    <p:animEffect transition="in" filter="fade">
                                      <p:cBhvr>
                                        <p:cTn id="29" dur="500"/>
                                        <p:tgtEl>
                                          <p:spTgt spid="11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
                                            <p:graphicEl>
                                              <a:dgm id="{08F40703-DCF5-4168-9C3F-BB7FAA75591F}"/>
                                            </p:graphicEl>
                                          </p:spTgt>
                                        </p:tgtEl>
                                        <p:attrNameLst>
                                          <p:attrName>style.visibility</p:attrName>
                                        </p:attrNameLst>
                                      </p:cBhvr>
                                      <p:to>
                                        <p:strVal val="visible"/>
                                      </p:to>
                                    </p:set>
                                    <p:anim calcmode="lin" valueType="num">
                                      <p:cBhvr>
                                        <p:cTn id="34" dur="500" fill="hold"/>
                                        <p:tgtEl>
                                          <p:spTgt spid="2">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35" dur="500" fill="hold"/>
                                        <p:tgtEl>
                                          <p:spTgt spid="2">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36" dur="500"/>
                                        <p:tgtEl>
                                          <p:spTgt spid="2">
                                            <p:graphicEl>
                                              <a:dgm id="{08F40703-DCF5-4168-9C3F-BB7FAA75591F}"/>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CA71A984-303D-40C2-9365-87BCBCFABECE}"/>
                                            </p:graphicEl>
                                          </p:spTgt>
                                        </p:tgtEl>
                                        <p:attrNameLst>
                                          <p:attrName>style.visibility</p:attrName>
                                        </p:attrNameLst>
                                      </p:cBhvr>
                                      <p:to>
                                        <p:strVal val="visible"/>
                                      </p:to>
                                    </p:set>
                                    <p:anim calcmode="lin" valueType="num">
                                      <p:cBhvr>
                                        <p:cTn id="41" dur="500" fill="hold"/>
                                        <p:tgtEl>
                                          <p:spTgt spid="2">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CA71A984-303D-40C2-9365-87BCBCFABECE}"/>
                                            </p:graphic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
                                            <p:graphicEl>
                                              <a:dgm id="{DEE04D14-ACC9-447E-A6D9-832CEC3780B8}"/>
                                            </p:graphicEl>
                                          </p:spTgt>
                                        </p:tgtEl>
                                        <p:attrNameLst>
                                          <p:attrName>style.visibility</p:attrName>
                                        </p:attrNameLst>
                                      </p:cBhvr>
                                      <p:to>
                                        <p:strVal val="visible"/>
                                      </p:to>
                                    </p:set>
                                    <p:anim calcmode="lin" valueType="num">
                                      <p:cBhvr>
                                        <p:cTn id="46" dur="500" fill="hold"/>
                                        <p:tgtEl>
                                          <p:spTgt spid="2">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47" dur="500" fill="hold"/>
                                        <p:tgtEl>
                                          <p:spTgt spid="2">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48" dur="500"/>
                                        <p:tgtEl>
                                          <p:spTgt spid="2">
                                            <p:graphicEl>
                                              <a:dgm id="{DEE04D14-ACC9-447E-A6D9-832CEC3780B8}"/>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
                                            <p:graphicEl>
                                              <a:dgm id="{891ED311-F33C-43E0-BCE8-DF8EEEA0662D}"/>
                                            </p:graphicEl>
                                          </p:spTgt>
                                        </p:tgtEl>
                                        <p:attrNameLst>
                                          <p:attrName>style.visibility</p:attrName>
                                        </p:attrNameLst>
                                      </p:cBhvr>
                                      <p:to>
                                        <p:strVal val="visible"/>
                                      </p:to>
                                    </p:set>
                                    <p:anim calcmode="lin" valueType="num">
                                      <p:cBhvr>
                                        <p:cTn id="53" dur="500" fill="hold"/>
                                        <p:tgtEl>
                                          <p:spTgt spid="2">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54" dur="500" fill="hold"/>
                                        <p:tgtEl>
                                          <p:spTgt spid="2">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55" dur="500"/>
                                        <p:tgtEl>
                                          <p:spTgt spid="2">
                                            <p:graphicEl>
                                              <a:dgm id="{891ED311-F33C-43E0-BCE8-DF8EEEA0662D}"/>
                                            </p:graphicEl>
                                          </p:spTgt>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
                                            <p:graphicEl>
                                              <a:dgm id="{AF1E3A65-082D-418E-88A0-13B98CA94B80}"/>
                                            </p:graphicEl>
                                          </p:spTgt>
                                        </p:tgtEl>
                                        <p:attrNameLst>
                                          <p:attrName>style.visibility</p:attrName>
                                        </p:attrNameLst>
                                      </p:cBhvr>
                                      <p:to>
                                        <p:strVal val="visible"/>
                                      </p:to>
                                    </p:set>
                                    <p:anim calcmode="lin" valueType="num">
                                      <p:cBhvr>
                                        <p:cTn id="58" dur="500" fill="hold"/>
                                        <p:tgtEl>
                                          <p:spTgt spid="2">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AF1E3A65-082D-418E-88A0-13B98CA94B80}"/>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F1CA706-5070-453D-8F1E-77815CB7DA8A}"/>
                                            </p:graphicEl>
                                          </p:spTgt>
                                        </p:tgtEl>
                                        <p:attrNameLst>
                                          <p:attrName>style.visibility</p:attrName>
                                        </p:attrNameLst>
                                      </p:cBhvr>
                                      <p:to>
                                        <p:strVal val="visible"/>
                                      </p:to>
                                    </p:set>
                                    <p:anim calcmode="lin" valueType="num">
                                      <p:cBhvr>
                                        <p:cTn id="65" dur="500" fill="hold"/>
                                        <p:tgtEl>
                                          <p:spTgt spid="2">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F1CA706-5070-453D-8F1E-77815CB7DA8A}"/>
                                            </p:graphicEl>
                                          </p:spTgt>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2">
                                            <p:graphicEl>
                                              <a:dgm id="{421F82FE-17A7-46E8-920D-3EA7353FF2DB}"/>
                                            </p:graphicEl>
                                          </p:spTgt>
                                        </p:tgtEl>
                                        <p:attrNameLst>
                                          <p:attrName>style.visibility</p:attrName>
                                        </p:attrNameLst>
                                      </p:cBhvr>
                                      <p:to>
                                        <p:strVal val="visible"/>
                                      </p:to>
                                    </p:set>
                                    <p:anim calcmode="lin" valueType="num">
                                      <p:cBhvr>
                                        <p:cTn id="70" dur="500" fill="hold"/>
                                        <p:tgtEl>
                                          <p:spTgt spid="2">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71" dur="500" fill="hold"/>
                                        <p:tgtEl>
                                          <p:spTgt spid="2">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72" dur="500"/>
                                        <p:tgtEl>
                                          <p:spTgt spid="2">
                                            <p:graphicEl>
                                              <a:dgm id="{421F82FE-17A7-46E8-920D-3EA7353FF2DB}"/>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A9C60E45-6C8E-46C4-9921-F86C7A834BDB}"/>
                                            </p:graphicEl>
                                          </p:spTgt>
                                        </p:tgtEl>
                                        <p:attrNameLst>
                                          <p:attrName>style.visibility</p:attrName>
                                        </p:attrNameLst>
                                      </p:cBhvr>
                                      <p:to>
                                        <p:strVal val="visible"/>
                                      </p:to>
                                    </p:set>
                                    <p:anim calcmode="lin" valueType="num">
                                      <p:cBhvr>
                                        <p:cTn id="77" dur="500" fill="hold"/>
                                        <p:tgtEl>
                                          <p:spTgt spid="2">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A9C60E45-6C8E-46C4-9921-F86C7A834BDB}"/>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
                                            <p:graphicEl>
                                              <a:dgm id="{D2B1D707-27EC-4FF1-91C9-7BB673A2B5A0}"/>
                                            </p:graphicEl>
                                          </p:spTgt>
                                        </p:tgtEl>
                                        <p:attrNameLst>
                                          <p:attrName>style.visibility</p:attrName>
                                        </p:attrNameLst>
                                      </p:cBhvr>
                                      <p:to>
                                        <p:strVal val="visible"/>
                                      </p:to>
                                    </p:set>
                                    <p:anim calcmode="lin" valueType="num">
                                      <p:cBhvr>
                                        <p:cTn id="84" dur="500" fill="hold"/>
                                        <p:tgtEl>
                                          <p:spTgt spid="2">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D2B1D707-27EC-4FF1-91C9-7BB673A2B5A0}"/>
                                            </p:graphicEl>
                                          </p:spTgt>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2">
                                            <p:graphicEl>
                                              <a:dgm id="{094EF217-186A-4E3C-A5A2-6CDED7D127F3}"/>
                                            </p:graphicEl>
                                          </p:spTgt>
                                        </p:tgtEl>
                                        <p:attrNameLst>
                                          <p:attrName>style.visibility</p:attrName>
                                        </p:attrNameLst>
                                      </p:cBhvr>
                                      <p:to>
                                        <p:strVal val="visible"/>
                                      </p:to>
                                    </p:set>
                                    <p:anim calcmode="lin" valueType="num">
                                      <p:cBhvr>
                                        <p:cTn id="89" dur="500" fill="hold"/>
                                        <p:tgtEl>
                                          <p:spTgt spid="2">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094EF217-186A-4E3C-A5A2-6CDED7D127F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
                                            <p:graphicEl>
                                              <a:dgm id="{3D9C0AAA-D938-4478-9F30-BE6E2E2CB4A2}"/>
                                            </p:graphicEl>
                                          </p:spTgt>
                                        </p:tgtEl>
                                        <p:attrNameLst>
                                          <p:attrName>style.visibility</p:attrName>
                                        </p:attrNameLst>
                                      </p:cBhvr>
                                      <p:to>
                                        <p:strVal val="visible"/>
                                      </p:to>
                                    </p:set>
                                    <p:anim calcmode="lin" valueType="num">
                                      <p:cBhvr>
                                        <p:cTn id="96" dur="500" fill="hold"/>
                                        <p:tgtEl>
                                          <p:spTgt spid="2">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97" dur="500" fill="hold"/>
                                        <p:tgtEl>
                                          <p:spTgt spid="2">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98" dur="500"/>
                                        <p:tgtEl>
                                          <p:spTgt spid="2">
                                            <p:graphicEl>
                                              <a:dgm id="{3D9C0AAA-D938-4478-9F30-BE6E2E2CB4A2}"/>
                                            </p:graphicEl>
                                          </p:spTgt>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2">
                                            <p:graphicEl>
                                              <a:dgm id="{BD3D95B7-C2D1-4248-B510-B818E008E93B}"/>
                                            </p:graphicEl>
                                          </p:spTgt>
                                        </p:tgtEl>
                                        <p:attrNameLst>
                                          <p:attrName>style.visibility</p:attrName>
                                        </p:attrNameLst>
                                      </p:cBhvr>
                                      <p:to>
                                        <p:strVal val="visible"/>
                                      </p:to>
                                    </p:set>
                                    <p:anim calcmode="lin" valueType="num">
                                      <p:cBhvr>
                                        <p:cTn id="101" dur="500" fill="hold"/>
                                        <p:tgtEl>
                                          <p:spTgt spid="2">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02" dur="500" fill="hold"/>
                                        <p:tgtEl>
                                          <p:spTgt spid="2">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03" dur="500"/>
                                        <p:tgtEl>
                                          <p:spTgt spid="2">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sp>
        <p:nvSpPr>
          <p:cNvPr id="125" name="Google Shape;125;p16"/>
          <p:cNvSpPr txBox="1"/>
          <p:nvPr/>
        </p:nvSpPr>
        <p:spPr>
          <a:xfrm>
            <a:off x="5713064" y="1026092"/>
            <a:ext cx="5800800" cy="4155900"/>
          </a:xfrm>
          <a:prstGeom prst="rect">
            <a:avLst/>
          </a:prstGeom>
          <a:noFill/>
          <a:effectLst>
            <a:outerShdw blurRad="50800" dist="38100" dir="2700000" algn="tl" rotWithShape="0">
              <a:prstClr val="black">
                <a:alpha val="40000"/>
              </a:prstClr>
            </a:outerShdw>
          </a:effectLst>
        </p:spPr>
        <p:txBody>
          <a:bodyPr wrap="square">
            <a:spAutoFit/>
          </a:bodyPr>
          <a:lstStyle>
            <a:defPPr>
              <a:defRPr lang="es-ES"/>
            </a:defPPr>
            <a:lvl1pPr marL="0" algn="ctr" defTabSz="914400" eaLnBrk="1" latinLnBrk="0" hangingPunct="1">
              <a:defRPr sz="8800" b="1" kern="120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err="1"/>
              <a:t>PEKADU</a:t>
            </a:r>
            <a:r>
              <a:rPr lang="pt-BR" dirty="0"/>
              <a:t> </a:t>
            </a:r>
            <a:r>
              <a:rPr lang="pt-BR" dirty="0" err="1"/>
              <a:t>IHA</a:t>
            </a:r>
            <a:r>
              <a:rPr lang="pt-BR" dirty="0"/>
              <a:t> IGREJA</a:t>
            </a:r>
            <a:endParaRPr dirty="0"/>
          </a:p>
        </p:txBody>
      </p:sp>
    </p:spTree>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17"/>
          <p:cNvSpPr txBox="1"/>
          <p:nvPr/>
        </p:nvSpPr>
        <p:spPr>
          <a:xfrm>
            <a:off x="152297" y="1516351"/>
            <a:ext cx="72894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Font typeface="Arial"/>
              <a:buNone/>
            </a:pPr>
            <a:r>
              <a:rPr lang="pt-BR" sz="1800" b="1" dirty="0" err="1">
                <a:solidFill>
                  <a:schemeClr val="dk1"/>
                </a:solidFill>
              </a:rPr>
              <a:t>Iha</a:t>
            </a:r>
            <a:r>
              <a:rPr lang="pt-BR" sz="1800" b="1" dirty="0">
                <a:solidFill>
                  <a:schemeClr val="dk1"/>
                </a:solidFill>
              </a:rPr>
              <a:t> igreja sira </a:t>
            </a:r>
            <a:r>
              <a:rPr lang="pt-BR" sz="1800" b="1" dirty="0" err="1">
                <a:solidFill>
                  <a:schemeClr val="dk1"/>
                </a:solidFill>
              </a:rPr>
              <a:t>iha</a:t>
            </a:r>
            <a:r>
              <a:rPr lang="pt-BR" sz="1800" b="1" dirty="0">
                <a:solidFill>
                  <a:schemeClr val="dk1"/>
                </a:solidFill>
              </a:rPr>
              <a:t> </a:t>
            </a:r>
            <a:r>
              <a:rPr lang="pt-BR" sz="1800" b="1" dirty="0" err="1">
                <a:solidFill>
                  <a:schemeClr val="dk1"/>
                </a:solidFill>
              </a:rPr>
              <a:t>Korintu</a:t>
            </a:r>
            <a:r>
              <a:rPr lang="pt-BR" sz="1800" b="1" dirty="0">
                <a:solidFill>
                  <a:schemeClr val="dk1"/>
                </a:solidFill>
              </a:rPr>
              <a:t>, </a:t>
            </a:r>
            <a:r>
              <a:rPr lang="pt-BR" sz="1800" b="1" dirty="0" err="1">
                <a:solidFill>
                  <a:schemeClr val="dk1"/>
                </a:solidFill>
              </a:rPr>
              <a:t>maske</a:t>
            </a:r>
            <a:r>
              <a:rPr lang="pt-BR" sz="1800" b="1" dirty="0">
                <a:solidFill>
                  <a:schemeClr val="dk1"/>
                </a:solidFill>
              </a:rPr>
              <a:t> </a:t>
            </a:r>
            <a:r>
              <a:rPr lang="pt-BR" sz="1800" b="1" dirty="0" err="1">
                <a:solidFill>
                  <a:schemeClr val="dk1"/>
                </a:solidFill>
              </a:rPr>
              <a:t>iha</a:t>
            </a:r>
            <a:r>
              <a:rPr lang="pt-BR" sz="1800" b="1" dirty="0">
                <a:solidFill>
                  <a:schemeClr val="dk1"/>
                </a:solidFill>
              </a:rPr>
              <a:t> ema </a:t>
            </a:r>
            <a:r>
              <a:rPr lang="pt-BR" sz="1800" b="1" dirty="0" err="1">
                <a:solidFill>
                  <a:schemeClr val="dk1"/>
                </a:solidFill>
              </a:rPr>
              <a:t>jintiu</a:t>
            </a:r>
            <a:r>
              <a:rPr lang="pt-BR" sz="1800" b="1" dirty="0">
                <a:solidFill>
                  <a:schemeClr val="dk1"/>
                </a:solidFill>
              </a:rPr>
              <a:t> sira </a:t>
            </a:r>
            <a:r>
              <a:rPr lang="pt-BR" sz="1800" b="1" dirty="0" err="1">
                <a:solidFill>
                  <a:schemeClr val="dk1"/>
                </a:solidFill>
              </a:rPr>
              <a:t>nia</a:t>
            </a:r>
            <a:r>
              <a:rPr lang="pt-BR" sz="1800" b="1" dirty="0">
                <a:solidFill>
                  <a:schemeClr val="dk1"/>
                </a:solidFill>
              </a:rPr>
              <a:t> </a:t>
            </a:r>
            <a:r>
              <a:rPr lang="pt-BR" sz="1800" b="1" dirty="0" err="1">
                <a:solidFill>
                  <a:schemeClr val="dk1"/>
                </a:solidFill>
              </a:rPr>
              <a:t>leet</a:t>
            </a:r>
            <a:r>
              <a:rPr lang="pt-BR" sz="1800" b="1" dirty="0">
                <a:solidFill>
                  <a:schemeClr val="dk1"/>
                </a:solidFill>
              </a:rPr>
              <a:t>, </a:t>
            </a:r>
            <a:r>
              <a:rPr lang="pt-BR" sz="1800" b="1" dirty="0" err="1">
                <a:solidFill>
                  <a:schemeClr val="dk1"/>
                </a:solidFill>
              </a:rPr>
              <a:t>maibe</a:t>
            </a:r>
            <a:r>
              <a:rPr lang="pt-BR" sz="1800" b="1" dirty="0">
                <a:solidFill>
                  <a:schemeClr val="dk1"/>
                </a:solidFill>
              </a:rPr>
              <a:t> sira la tolera "</a:t>
            </a:r>
            <a:r>
              <a:rPr lang="pt-BR" sz="1800" b="1" dirty="0" err="1">
                <a:solidFill>
                  <a:schemeClr val="dk1"/>
                </a:solidFill>
              </a:rPr>
              <a:t>kazu</a:t>
            </a:r>
            <a:r>
              <a:rPr lang="pt-BR" sz="1800" b="1" dirty="0">
                <a:solidFill>
                  <a:schemeClr val="dk1"/>
                </a:solidFill>
              </a:rPr>
              <a:t> ida </a:t>
            </a:r>
            <a:r>
              <a:rPr lang="pt-BR" sz="1800" b="1" dirty="0" err="1">
                <a:solidFill>
                  <a:schemeClr val="dk1"/>
                </a:solidFill>
              </a:rPr>
              <a:t>kona</a:t>
            </a:r>
            <a:r>
              <a:rPr lang="pt-BR" sz="1800" b="1" dirty="0">
                <a:solidFill>
                  <a:schemeClr val="dk1"/>
                </a:solidFill>
              </a:rPr>
              <a:t> </a:t>
            </a:r>
            <a:r>
              <a:rPr lang="pt-BR" sz="1800" b="1" dirty="0" err="1">
                <a:solidFill>
                  <a:schemeClr val="dk1"/>
                </a:solidFill>
              </a:rPr>
              <a:t>ba</a:t>
            </a:r>
            <a:r>
              <a:rPr lang="pt-BR" sz="1800" b="1" dirty="0">
                <a:solidFill>
                  <a:schemeClr val="dk1"/>
                </a:solidFill>
              </a:rPr>
              <a:t> imoralidade </a:t>
            </a:r>
            <a:r>
              <a:rPr lang="pt-BR" sz="1800" b="1" dirty="0" err="1">
                <a:solidFill>
                  <a:schemeClr val="dk1"/>
                </a:solidFill>
              </a:rPr>
              <a:t>seksual</a:t>
            </a:r>
            <a:r>
              <a:rPr lang="pt-BR" sz="1800" b="1" dirty="0">
                <a:solidFill>
                  <a:schemeClr val="dk1"/>
                </a:solidFill>
              </a:rPr>
              <a:t>.”</a:t>
            </a:r>
            <a:br>
              <a:rPr lang="pt-BR" sz="1800" b="1" dirty="0">
                <a:solidFill>
                  <a:schemeClr val="dk1"/>
                </a:solidFill>
              </a:rPr>
            </a:br>
            <a:r>
              <a:rPr lang="pt-BR" sz="1800" b="1" dirty="0">
                <a:solidFill>
                  <a:schemeClr val="dk1"/>
                </a:solidFill>
              </a:rPr>
              <a:t>(1 </a:t>
            </a:r>
            <a:r>
              <a:rPr lang="pt-BR" sz="1800" b="1" dirty="0" err="1">
                <a:solidFill>
                  <a:schemeClr val="dk1"/>
                </a:solidFill>
              </a:rPr>
              <a:t>Korintu</a:t>
            </a:r>
            <a:r>
              <a:rPr lang="pt-BR" sz="1800" b="1" dirty="0">
                <a:solidFill>
                  <a:schemeClr val="dk1"/>
                </a:solidFill>
              </a:rPr>
              <a:t> 5:1)</a:t>
            </a:r>
            <a:endParaRPr sz="1200" b="1" dirty="0"/>
          </a:p>
        </p:txBody>
      </p:sp>
      <p:pic>
        <p:nvPicPr>
          <p:cNvPr id="131" name="Google Shape;131;p17"/>
          <p:cNvPicPr preferRelativeResize="0"/>
          <p:nvPr/>
        </p:nvPicPr>
        <p:blipFill rotWithShape="1">
          <a:blip r:embed="rId4">
            <a:alphaModFix/>
          </a:blip>
          <a:srcRect/>
          <a:stretch/>
        </p:blipFill>
        <p:spPr>
          <a:xfrm>
            <a:off x="0" y="1348978"/>
            <a:ext cx="12192000" cy="83344"/>
          </a:xfrm>
          <a:prstGeom prst="rect">
            <a:avLst/>
          </a:prstGeom>
          <a:noFill/>
          <a:ln>
            <a:noFill/>
          </a:ln>
          <a:effectLst>
            <a:outerShdw blurRad="50800" dist="38100" dir="5400000" algn="t" rotWithShape="0">
              <a:srgbClr val="000000">
                <a:alpha val="40000"/>
              </a:srgbClr>
            </a:outerShdw>
          </a:effectLst>
        </p:spPr>
      </p:pic>
      <p:sp>
        <p:nvSpPr>
          <p:cNvPr id="132" name="Google Shape;132;p17"/>
          <p:cNvSpPr txBox="1"/>
          <p:nvPr/>
        </p:nvSpPr>
        <p:spPr>
          <a:xfrm>
            <a:off x="0" y="0"/>
            <a:ext cx="12191999" cy="769441"/>
          </a:xfrm>
          <a:prstGeom prst="rect">
            <a:avLst/>
          </a:prstGeom>
          <a:noFill/>
        </p:spPr>
        <p:txBody>
          <a:bodyPr wrap="square">
            <a:spAutoFit/>
          </a:bodyPr>
          <a:lstStyle>
            <a:defPPr>
              <a:defRPr lang="es-ES"/>
            </a:defPPr>
            <a:lvl1pPr marL="0" algn="ctr" defTabSz="914400" eaLnBrk="1" latinLnBrk="0" hangingPunct="1">
              <a:defRPr sz="4400" b="1" kern="120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t>PEKADO KONSENSUAL</a:t>
            </a:r>
            <a:endParaRPr/>
          </a:p>
        </p:txBody>
      </p:sp>
      <p:sp>
        <p:nvSpPr>
          <p:cNvPr id="133" name="Google Shape;133;p17"/>
          <p:cNvSpPr txBox="1"/>
          <p:nvPr/>
        </p:nvSpPr>
        <p:spPr>
          <a:xfrm>
            <a:off x="757236" y="680174"/>
            <a:ext cx="10677526" cy="584775"/>
          </a:xfrm>
          <a:prstGeom prst="rect">
            <a:avLst/>
          </a:prstGeom>
          <a:noFill/>
        </p:spPr>
        <p:txBody>
          <a:bodyPr wrap="square">
            <a:spAutoFit/>
            <a:scene3d>
              <a:camera prst="orthographicFront"/>
              <a:lightRig rig="threePt" dir="t"/>
            </a:scene3d>
            <a:sp3d extrusionH="57150">
              <a:bevelT w="38100" h="38100"/>
            </a:sp3d>
          </a:bodyPr>
          <a:lstStyle>
            <a:defPPr>
              <a:defRPr lang="es-ES"/>
            </a:defPPr>
            <a:lvl1pPr marL="0" algn="ctr" defTabSz="914400" eaLnBrk="1" latinLnBrk="0" hangingPunct="1">
              <a:defRPr sz="1800" b="1" kern="1200">
                <a:solidFill>
                  <a:srgbClr val="7030A0"/>
                </a:solidFill>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"No </a:t>
            </a:r>
            <a:r>
              <a:rPr lang="pt-BR" dirty="0" err="1">
                <a:sym typeface="Comic Sans MS"/>
              </a:rPr>
              <a:t>imi</a:t>
            </a:r>
            <a:r>
              <a:rPr lang="pt-BR" dirty="0">
                <a:sym typeface="Comic Sans MS"/>
              </a:rPr>
              <a:t> </a:t>
            </a:r>
            <a:r>
              <a:rPr lang="pt-BR" dirty="0" err="1">
                <a:sym typeface="Comic Sans MS"/>
              </a:rPr>
              <a:t>loko</a:t>
            </a:r>
            <a:r>
              <a:rPr lang="pt-BR" dirty="0">
                <a:sym typeface="Comic Sans MS"/>
              </a:rPr>
              <a:t> </a:t>
            </a:r>
            <a:r>
              <a:rPr lang="pt-BR" dirty="0" err="1">
                <a:sym typeface="Comic Sans MS"/>
              </a:rPr>
              <a:t>aan</a:t>
            </a:r>
            <a:r>
              <a:rPr lang="pt-BR" dirty="0">
                <a:sym typeface="Comic Sans MS"/>
              </a:rPr>
              <a:t>! Laos </a:t>
            </a:r>
            <a:r>
              <a:rPr lang="pt-BR" dirty="0" err="1">
                <a:sym typeface="Comic Sans MS"/>
              </a:rPr>
              <a:t>imi</a:t>
            </a:r>
            <a:r>
              <a:rPr lang="pt-BR" dirty="0">
                <a:sym typeface="Comic Sans MS"/>
              </a:rPr>
              <a:t> </a:t>
            </a:r>
            <a:r>
              <a:rPr lang="pt-BR" dirty="0" err="1">
                <a:sym typeface="Comic Sans MS"/>
              </a:rPr>
              <a:t>tenke</a:t>
            </a:r>
            <a:r>
              <a:rPr lang="pt-BR" dirty="0">
                <a:sym typeface="Comic Sans MS"/>
              </a:rPr>
              <a:t> </a:t>
            </a:r>
            <a:r>
              <a:rPr lang="pt-BR" dirty="0" err="1">
                <a:sym typeface="Comic Sans MS"/>
              </a:rPr>
              <a:t>tanis</a:t>
            </a:r>
            <a:r>
              <a:rPr lang="pt-BR" dirty="0">
                <a:sym typeface="Comic Sans MS"/>
              </a:rPr>
              <a:t>? </a:t>
            </a:r>
            <a:r>
              <a:rPr lang="pt-BR" dirty="0" err="1">
                <a:sym typeface="Comic Sans MS"/>
              </a:rPr>
              <a:t>Hasai</a:t>
            </a:r>
            <a:r>
              <a:rPr lang="pt-BR" dirty="0">
                <a:sym typeface="Comic Sans MS"/>
              </a:rPr>
              <a:t> </a:t>
            </a:r>
            <a:r>
              <a:rPr lang="pt-BR" dirty="0" err="1">
                <a:sym typeface="Comic Sans MS"/>
              </a:rPr>
              <a:t>tiha</a:t>
            </a:r>
            <a:r>
              <a:rPr lang="pt-BR" dirty="0">
                <a:sym typeface="Comic Sans MS"/>
              </a:rPr>
              <a:t> </a:t>
            </a:r>
            <a:r>
              <a:rPr lang="pt-BR" dirty="0" err="1">
                <a:sym typeface="Comic Sans MS"/>
              </a:rPr>
              <a:t>nia</a:t>
            </a:r>
            <a:r>
              <a:rPr lang="pt-BR" dirty="0">
                <a:sym typeface="Comic Sans MS"/>
              </a:rPr>
              <a:t> </a:t>
            </a:r>
            <a:r>
              <a:rPr lang="pt-BR" dirty="0" err="1">
                <a:sym typeface="Comic Sans MS"/>
              </a:rPr>
              <a:t>ne’ebe</a:t>
            </a:r>
            <a:r>
              <a:rPr lang="pt-BR" dirty="0">
                <a:sym typeface="Comic Sans MS"/>
              </a:rPr>
              <a:t> halo ida </a:t>
            </a:r>
            <a:r>
              <a:rPr lang="pt-BR" dirty="0" err="1">
                <a:sym typeface="Comic Sans MS"/>
              </a:rPr>
              <a:t>ne’e</a:t>
            </a:r>
            <a:r>
              <a:rPr lang="pt-BR" dirty="0">
                <a:sym typeface="Comic Sans MS"/>
              </a:rPr>
              <a:t> </a:t>
            </a:r>
            <a:r>
              <a:rPr lang="pt-BR" dirty="0" err="1">
                <a:sym typeface="Comic Sans MS"/>
              </a:rPr>
              <a:t>husi</a:t>
            </a:r>
            <a:r>
              <a:rPr lang="pt-BR" dirty="0">
                <a:sym typeface="Comic Sans MS"/>
              </a:rPr>
              <a:t> </a:t>
            </a:r>
            <a:r>
              <a:rPr lang="pt-BR" dirty="0" err="1">
                <a:sym typeface="Comic Sans MS"/>
              </a:rPr>
              <a:t>imi</a:t>
            </a:r>
            <a:r>
              <a:rPr lang="pt-BR" dirty="0">
                <a:sym typeface="Comic Sans MS"/>
              </a:rPr>
              <a:t> </a:t>
            </a:r>
            <a:r>
              <a:rPr lang="pt-BR" dirty="0" err="1">
                <a:sym typeface="Comic Sans MS"/>
              </a:rPr>
              <a:t>nia</a:t>
            </a:r>
            <a:r>
              <a:rPr lang="pt-BR" dirty="0">
                <a:sym typeface="Comic Sans MS"/>
              </a:rPr>
              <a:t> </a:t>
            </a:r>
            <a:r>
              <a:rPr lang="pt-BR" dirty="0" err="1">
                <a:sym typeface="Comic Sans MS"/>
              </a:rPr>
              <a:t>leet</a:t>
            </a:r>
            <a:r>
              <a:rPr lang="pt-BR" dirty="0">
                <a:sym typeface="Comic Sans MS"/>
              </a:rPr>
              <a:t>." </a:t>
            </a:r>
            <a:r>
              <a:rPr lang="pt-BR" sz="1400" dirty="0">
                <a:sym typeface="Comic Sans MS"/>
              </a:rPr>
              <a:t>(1 </a:t>
            </a:r>
            <a:r>
              <a:rPr lang="pt-BR" sz="1400" dirty="0" err="1">
                <a:sym typeface="Comic Sans MS"/>
              </a:rPr>
              <a:t>Korintu</a:t>
            </a:r>
            <a:r>
              <a:rPr lang="pt-BR" sz="1400" dirty="0">
                <a:sym typeface="Comic Sans MS"/>
              </a:rPr>
              <a:t> 5:2 </a:t>
            </a:r>
            <a:r>
              <a:rPr lang="pt-BR" sz="1100" dirty="0" err="1">
                <a:sym typeface="Comic Sans MS"/>
              </a:rPr>
              <a:t>NVI</a:t>
            </a:r>
            <a:r>
              <a:rPr lang="pt-BR" sz="1400" dirty="0">
                <a:sym typeface="Comic Sans MS"/>
              </a:rPr>
              <a:t>)</a:t>
            </a:r>
            <a:endParaRPr dirty="0">
              <a:sym typeface="Comic Sans MS"/>
            </a:endParaRPr>
          </a:p>
        </p:txBody>
      </p:sp>
      <p:pic>
        <p:nvPicPr>
          <p:cNvPr id="134" name="Google Shape;134;p17"/>
          <p:cNvPicPr preferRelativeResize="0"/>
          <p:nvPr/>
        </p:nvPicPr>
        <p:blipFill rotWithShape="1">
          <a:blip r:embed="rId5"/>
          <a:srcRect/>
          <a:stretch/>
        </p:blipFill>
        <p:spPr>
          <a:xfrm>
            <a:off x="7441826" y="1522928"/>
            <a:ext cx="4597877"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5" name="Google Shape;135;p17"/>
          <p:cNvPicPr preferRelativeResize="0"/>
          <p:nvPr/>
        </p:nvPicPr>
        <p:blipFill rotWithShape="1">
          <a:blip r:embed="rId6"/>
          <a:src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36" name="Google Shape;136;p17"/>
          <p:cNvSpPr txBox="1"/>
          <p:nvPr/>
        </p:nvSpPr>
        <p:spPr>
          <a:xfrm>
            <a:off x="5495925" y="4241631"/>
            <a:ext cx="66198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dirty="0">
                <a:solidFill>
                  <a:schemeClr val="dk1"/>
                </a:solidFill>
              </a:rPr>
              <a:t>Igreja </a:t>
            </a:r>
            <a:r>
              <a:rPr lang="pt-BR" sz="1800" b="1" dirty="0" err="1">
                <a:solidFill>
                  <a:schemeClr val="dk1"/>
                </a:solidFill>
              </a:rPr>
              <a:t>ne'e</a:t>
            </a:r>
            <a:r>
              <a:rPr lang="pt-BR" sz="1800" b="1" dirty="0">
                <a:solidFill>
                  <a:schemeClr val="dk1"/>
                </a:solidFill>
              </a:rPr>
              <a:t> </a:t>
            </a:r>
            <a:r>
              <a:rPr lang="pt-BR" sz="1800" b="1" dirty="0" err="1">
                <a:solidFill>
                  <a:schemeClr val="dk1"/>
                </a:solidFill>
              </a:rPr>
              <a:t>kompostu</a:t>
            </a:r>
            <a:r>
              <a:rPr lang="pt-BR" sz="1800" b="1" dirty="0">
                <a:solidFill>
                  <a:schemeClr val="dk1"/>
                </a:solidFill>
              </a:rPr>
              <a:t> </a:t>
            </a:r>
            <a:r>
              <a:rPr lang="pt-BR" sz="1800" b="1" dirty="0" err="1">
                <a:solidFill>
                  <a:schemeClr val="dk1"/>
                </a:solidFill>
              </a:rPr>
              <a:t>liu-liu</a:t>
            </a:r>
            <a:r>
              <a:rPr lang="pt-BR" sz="1800" b="1" dirty="0">
                <a:solidFill>
                  <a:schemeClr val="dk1"/>
                </a:solidFill>
              </a:rPr>
              <a:t> </a:t>
            </a:r>
            <a:r>
              <a:rPr lang="pt-BR" sz="1800" b="1" dirty="0" err="1">
                <a:solidFill>
                  <a:schemeClr val="dk1"/>
                </a:solidFill>
              </a:rPr>
              <a:t>husi</a:t>
            </a:r>
            <a:r>
              <a:rPr lang="pt-BR" sz="1800" b="1" dirty="0">
                <a:solidFill>
                  <a:schemeClr val="dk1"/>
                </a:solidFill>
              </a:rPr>
              <a:t> ema </a:t>
            </a:r>
            <a:r>
              <a:rPr lang="pt-BR" sz="1800" b="1" dirty="0" err="1">
                <a:solidFill>
                  <a:schemeClr val="dk1"/>
                </a:solidFill>
              </a:rPr>
              <a:t>jintiu</a:t>
            </a:r>
            <a:r>
              <a:rPr lang="pt-BR" sz="1800" b="1" dirty="0">
                <a:solidFill>
                  <a:schemeClr val="dk1"/>
                </a:solidFill>
              </a:rPr>
              <a:t> sira. Sira </a:t>
            </a:r>
            <a:r>
              <a:rPr lang="pt-BR" sz="1800" b="1" dirty="0" err="1">
                <a:solidFill>
                  <a:schemeClr val="dk1"/>
                </a:solidFill>
              </a:rPr>
              <a:t>nia</a:t>
            </a:r>
            <a:r>
              <a:rPr lang="pt-BR" sz="1800" b="1" dirty="0">
                <a:solidFill>
                  <a:schemeClr val="dk1"/>
                </a:solidFill>
              </a:rPr>
              <a:t> </a:t>
            </a:r>
            <a:r>
              <a:rPr lang="pt-BR" sz="1800" b="1" dirty="0" err="1">
                <a:solidFill>
                  <a:schemeClr val="dk1"/>
                </a:solidFill>
              </a:rPr>
              <a:t>konxiensia</a:t>
            </a:r>
            <a:r>
              <a:rPr lang="pt-BR" sz="1800" b="1" dirty="0">
                <a:solidFill>
                  <a:schemeClr val="dk1"/>
                </a:solidFill>
              </a:rPr>
              <a:t> </a:t>
            </a:r>
            <a:r>
              <a:rPr lang="pt-BR" sz="1800" b="1" dirty="0" err="1">
                <a:solidFill>
                  <a:schemeClr val="dk1"/>
                </a:solidFill>
              </a:rPr>
              <a:t>rasik</a:t>
            </a:r>
            <a:r>
              <a:rPr lang="pt-BR" sz="1800" b="1" dirty="0">
                <a:solidFill>
                  <a:schemeClr val="dk1"/>
                </a:solidFill>
              </a:rPr>
              <a:t> </a:t>
            </a:r>
            <a:r>
              <a:rPr lang="pt-BR" sz="1800" b="1" dirty="0" err="1">
                <a:solidFill>
                  <a:schemeClr val="dk1"/>
                </a:solidFill>
              </a:rPr>
              <a:t>hatete</a:t>
            </a:r>
            <a:r>
              <a:rPr lang="pt-BR" sz="1800" b="1" dirty="0">
                <a:solidFill>
                  <a:schemeClr val="dk1"/>
                </a:solidFill>
              </a:rPr>
              <a:t> </a:t>
            </a:r>
            <a:r>
              <a:rPr lang="pt-BR" sz="1800" b="1" dirty="0" err="1">
                <a:solidFill>
                  <a:schemeClr val="dk1"/>
                </a:solidFill>
              </a:rPr>
              <a:t>ona</a:t>
            </a:r>
            <a:r>
              <a:rPr lang="pt-BR" sz="1800" b="1" dirty="0">
                <a:solidFill>
                  <a:schemeClr val="dk1"/>
                </a:solidFill>
              </a:rPr>
              <a:t> </a:t>
            </a:r>
            <a:r>
              <a:rPr lang="pt-BR" sz="1800" b="1" dirty="0" err="1">
                <a:solidFill>
                  <a:schemeClr val="dk1"/>
                </a:solidFill>
              </a:rPr>
              <a:t>ba</a:t>
            </a:r>
            <a:r>
              <a:rPr lang="pt-BR" sz="1800" b="1" dirty="0">
                <a:solidFill>
                  <a:schemeClr val="dk1"/>
                </a:solidFill>
              </a:rPr>
              <a:t> sira </a:t>
            </a:r>
            <a:r>
              <a:rPr lang="pt-BR" sz="1800" b="1" dirty="0" err="1">
                <a:solidFill>
                  <a:schemeClr val="dk1"/>
                </a:solidFill>
              </a:rPr>
              <a:t>katak</a:t>
            </a:r>
            <a:r>
              <a:rPr lang="pt-BR" sz="1800" b="1" dirty="0">
                <a:solidFill>
                  <a:schemeClr val="dk1"/>
                </a:solidFill>
              </a:rPr>
              <a:t> </a:t>
            </a:r>
            <a:r>
              <a:rPr lang="pt-BR" sz="1800" b="1" dirty="0" err="1">
                <a:solidFill>
                  <a:schemeClr val="dk1"/>
                </a:solidFill>
              </a:rPr>
              <a:t>labele</a:t>
            </a:r>
            <a:r>
              <a:rPr lang="pt-BR" sz="1800" b="1" dirty="0">
                <a:solidFill>
                  <a:schemeClr val="dk1"/>
                </a:solidFill>
              </a:rPr>
              <a:t> tolera </a:t>
            </a:r>
            <a:r>
              <a:rPr lang="pt-BR" sz="1800" b="1" dirty="0" err="1">
                <a:solidFill>
                  <a:schemeClr val="dk1"/>
                </a:solidFill>
              </a:rPr>
              <a:t>insestu</a:t>
            </a:r>
            <a:r>
              <a:rPr lang="pt-BR" sz="1800" b="1" dirty="0">
                <a:solidFill>
                  <a:schemeClr val="dk1"/>
                </a:solidFill>
              </a:rPr>
              <a:t>. </a:t>
            </a:r>
            <a:r>
              <a:rPr lang="pt-BR" sz="1800" b="1" dirty="0" err="1">
                <a:solidFill>
                  <a:schemeClr val="dk1"/>
                </a:solidFill>
              </a:rPr>
              <a:t>Iha</a:t>
            </a:r>
            <a:r>
              <a:rPr lang="pt-BR" sz="1800" b="1" dirty="0">
                <a:solidFill>
                  <a:schemeClr val="dk1"/>
                </a:solidFill>
              </a:rPr>
              <a:t> parte </a:t>
            </a:r>
            <a:r>
              <a:rPr lang="pt-BR" sz="1800" b="1" dirty="0" err="1">
                <a:solidFill>
                  <a:schemeClr val="dk1"/>
                </a:solidFill>
              </a:rPr>
              <a:t>seluk</a:t>
            </a:r>
            <a:r>
              <a:rPr lang="pt-BR" sz="1800" b="1" dirty="0">
                <a:solidFill>
                  <a:schemeClr val="dk1"/>
                </a:solidFill>
              </a:rPr>
              <a:t>, sira </a:t>
            </a:r>
            <a:r>
              <a:rPr lang="pt-BR" sz="1800" b="1" dirty="0" err="1">
                <a:solidFill>
                  <a:schemeClr val="dk1"/>
                </a:solidFill>
              </a:rPr>
              <a:t>nia</a:t>
            </a:r>
            <a:r>
              <a:rPr lang="pt-BR" sz="1800" b="1" dirty="0">
                <a:solidFill>
                  <a:schemeClr val="dk1"/>
                </a:solidFill>
              </a:rPr>
              <a:t> </a:t>
            </a:r>
            <a:r>
              <a:rPr lang="pt-BR" sz="1800" b="1" dirty="0" err="1">
                <a:solidFill>
                  <a:schemeClr val="dk1"/>
                </a:solidFill>
              </a:rPr>
              <a:t>konesimentu</a:t>
            </a:r>
            <a:r>
              <a:rPr lang="pt-BR" sz="1800" b="1" dirty="0">
                <a:solidFill>
                  <a:schemeClr val="dk1"/>
                </a:solidFill>
              </a:rPr>
              <a:t> </a:t>
            </a:r>
            <a:r>
              <a:rPr lang="pt-BR" sz="1800" b="1" dirty="0" err="1">
                <a:solidFill>
                  <a:schemeClr val="dk1"/>
                </a:solidFill>
              </a:rPr>
              <a:t>kona</a:t>
            </a:r>
            <a:r>
              <a:rPr lang="pt-BR" sz="1800" b="1" dirty="0">
                <a:solidFill>
                  <a:schemeClr val="dk1"/>
                </a:solidFill>
              </a:rPr>
              <a:t> </a:t>
            </a:r>
            <a:r>
              <a:rPr lang="pt-BR" sz="1800" b="1" dirty="0" err="1">
                <a:solidFill>
                  <a:schemeClr val="dk1"/>
                </a:solidFill>
              </a:rPr>
              <a:t>ba</a:t>
            </a:r>
            <a:r>
              <a:rPr lang="pt-BR" sz="1800" b="1" dirty="0">
                <a:solidFill>
                  <a:schemeClr val="dk1"/>
                </a:solidFill>
              </a:rPr>
              <a:t> </a:t>
            </a:r>
            <a:r>
              <a:rPr lang="pt-BR" sz="1800" b="1" dirty="0" err="1">
                <a:solidFill>
                  <a:schemeClr val="dk1"/>
                </a:solidFill>
              </a:rPr>
              <a:t>Eskritura</a:t>
            </a:r>
            <a:r>
              <a:rPr lang="pt-BR" sz="1800" b="1" dirty="0">
                <a:solidFill>
                  <a:schemeClr val="dk1"/>
                </a:solidFill>
              </a:rPr>
              <a:t> sira reafirma sira </a:t>
            </a:r>
            <a:r>
              <a:rPr lang="pt-BR" sz="1800" b="1" dirty="0" err="1">
                <a:solidFill>
                  <a:schemeClr val="dk1"/>
                </a:solidFill>
              </a:rPr>
              <a:t>iha</a:t>
            </a:r>
            <a:r>
              <a:rPr lang="pt-BR" sz="1800" b="1" dirty="0">
                <a:solidFill>
                  <a:schemeClr val="dk1"/>
                </a:solidFill>
              </a:rPr>
              <a:t> ideia ida </a:t>
            </a:r>
            <a:r>
              <a:rPr lang="pt-BR" sz="1800" b="1" dirty="0" err="1">
                <a:solidFill>
                  <a:schemeClr val="dk1"/>
                </a:solidFill>
              </a:rPr>
              <a:t>ne'e</a:t>
            </a:r>
            <a:r>
              <a:rPr lang="pt-BR" sz="1800" b="1" dirty="0">
                <a:solidFill>
                  <a:schemeClr val="dk1"/>
                </a:solidFill>
              </a:rPr>
              <a:t> (Lev. 18:8).</a:t>
            </a:r>
            <a:endParaRPr sz="1200" dirty="0"/>
          </a:p>
        </p:txBody>
      </p:sp>
      <p:sp>
        <p:nvSpPr>
          <p:cNvPr id="137" name="Google Shape;137;p17"/>
          <p:cNvSpPr txBox="1"/>
          <p:nvPr/>
        </p:nvSpPr>
        <p:spPr>
          <a:xfrm>
            <a:off x="148432" y="2361347"/>
            <a:ext cx="72324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dirty="0" err="1"/>
              <a:t>Faktu</a:t>
            </a:r>
            <a:r>
              <a:rPr lang="pt-BR" sz="1800" b="1" dirty="0"/>
              <a:t> </a:t>
            </a:r>
            <a:r>
              <a:rPr lang="pt-BR" sz="1800" b="1" dirty="0" err="1"/>
              <a:t>katak</a:t>
            </a:r>
            <a:r>
              <a:rPr lang="pt-BR" sz="1800" b="1" dirty="0"/>
              <a:t> </a:t>
            </a:r>
            <a:r>
              <a:rPr lang="pt-BR" sz="1800" b="1" dirty="0" err="1"/>
              <a:t>iha</a:t>
            </a:r>
            <a:r>
              <a:rPr lang="pt-BR" sz="1800" b="1" dirty="0"/>
              <a:t> </a:t>
            </a:r>
            <a:r>
              <a:rPr lang="pt-BR" sz="1800" b="1" dirty="0" err="1"/>
              <a:t>relasaun</a:t>
            </a:r>
            <a:r>
              <a:rPr lang="pt-BR" sz="1800" b="1" dirty="0"/>
              <a:t> </a:t>
            </a:r>
            <a:r>
              <a:rPr lang="pt-BR" sz="1800" b="1" dirty="0" err="1"/>
              <a:t>insestu</a:t>
            </a:r>
            <a:r>
              <a:rPr lang="pt-BR" sz="1800" b="1" dirty="0"/>
              <a:t> </a:t>
            </a:r>
            <a:r>
              <a:rPr lang="pt-BR" sz="1800" b="1" dirty="0" err="1"/>
              <a:t>iha</a:t>
            </a:r>
            <a:r>
              <a:rPr lang="pt-BR" sz="1800" b="1" dirty="0"/>
              <a:t> igreja </a:t>
            </a:r>
            <a:r>
              <a:rPr lang="pt-BR" sz="1800" b="1" dirty="0" err="1"/>
              <a:t>mak</a:t>
            </a:r>
            <a:r>
              <a:rPr lang="pt-BR" sz="1800" b="1" dirty="0"/>
              <a:t> </a:t>
            </a:r>
            <a:r>
              <a:rPr lang="pt-BR" sz="1800" b="1" dirty="0" err="1"/>
              <a:t>kestaun</a:t>
            </a:r>
            <a:r>
              <a:rPr lang="pt-BR" sz="1800" b="1" dirty="0"/>
              <a:t> ida </a:t>
            </a:r>
            <a:r>
              <a:rPr lang="pt-BR" sz="1800" b="1" dirty="0" err="1"/>
              <a:t>ne'ebe</a:t>
            </a:r>
            <a:r>
              <a:rPr lang="pt-BR" sz="1800" b="1" dirty="0"/>
              <a:t> </a:t>
            </a:r>
            <a:r>
              <a:rPr lang="pt-BR" sz="1800" b="1" dirty="0" err="1"/>
              <a:t>seriu</a:t>
            </a:r>
            <a:r>
              <a:rPr lang="pt-BR" sz="1800" b="1" dirty="0"/>
              <a:t> </a:t>
            </a:r>
            <a:r>
              <a:rPr lang="pt-BR" sz="1800" b="1" dirty="0" err="1"/>
              <a:t>tebes</a:t>
            </a:r>
            <a:r>
              <a:rPr lang="pt-BR" sz="1800" b="1" dirty="0"/>
              <a:t>. </a:t>
            </a:r>
            <a:r>
              <a:rPr lang="pt-BR" sz="1800" b="1" dirty="0" err="1"/>
              <a:t>Maibe</a:t>
            </a:r>
            <a:r>
              <a:rPr lang="pt-BR" sz="1800" b="1" dirty="0"/>
              <a:t> </a:t>
            </a:r>
            <a:r>
              <a:rPr lang="pt-BR" sz="1800" b="1" dirty="0" err="1"/>
              <a:t>situasaun</a:t>
            </a:r>
            <a:r>
              <a:rPr lang="pt-BR" sz="1800" b="1" dirty="0"/>
              <a:t> sai </a:t>
            </a:r>
            <a:r>
              <a:rPr lang="pt-BR" sz="1800" b="1" dirty="0" err="1"/>
              <a:t>aat</a:t>
            </a:r>
            <a:r>
              <a:rPr lang="pt-BR" sz="1800" b="1" dirty="0"/>
              <a:t> </a:t>
            </a:r>
            <a:r>
              <a:rPr lang="pt-BR" sz="1800" b="1" dirty="0" err="1"/>
              <a:t>liutan</a:t>
            </a:r>
            <a:r>
              <a:rPr lang="pt-BR" sz="1800" b="1" dirty="0"/>
              <a:t> </a:t>
            </a:r>
            <a:r>
              <a:rPr lang="pt-BR" sz="1800" b="1" dirty="0" err="1"/>
              <a:t>tamba</a:t>
            </a:r>
            <a:r>
              <a:rPr lang="pt-BR" sz="1800" b="1" dirty="0"/>
              <a:t>, </a:t>
            </a:r>
            <a:r>
              <a:rPr lang="pt-BR" sz="1800" b="1" dirty="0" err="1"/>
              <a:t>envezde</a:t>
            </a:r>
            <a:r>
              <a:rPr lang="pt-BR" sz="1800" b="1" dirty="0"/>
              <a:t> </a:t>
            </a:r>
            <a:r>
              <a:rPr lang="pt-BR" sz="1800" b="1" dirty="0" err="1"/>
              <a:t>hamosu</a:t>
            </a:r>
            <a:r>
              <a:rPr lang="pt-BR" sz="1800" b="1" dirty="0"/>
              <a:t> </a:t>
            </a:r>
            <a:r>
              <a:rPr lang="pt-BR" sz="1800" b="1" dirty="0" err="1"/>
              <a:t>odiu</a:t>
            </a:r>
            <a:r>
              <a:rPr lang="pt-BR" sz="1800" b="1" dirty="0"/>
              <a:t> entre </a:t>
            </a:r>
            <a:r>
              <a:rPr lang="pt-BR" sz="1800" b="1" dirty="0" err="1"/>
              <a:t>membru</a:t>
            </a:r>
            <a:r>
              <a:rPr lang="pt-BR" sz="1800" b="1" dirty="0"/>
              <a:t> sira, sira sente </a:t>
            </a:r>
            <a:r>
              <a:rPr lang="pt-BR" sz="1800" b="1" dirty="0" err="1"/>
              <a:t>orgullu</a:t>
            </a:r>
            <a:r>
              <a:rPr lang="pt-BR" sz="1800" b="1" dirty="0"/>
              <a:t> </a:t>
            </a:r>
            <a:r>
              <a:rPr lang="pt-BR" sz="1800" b="1" dirty="0" err="1"/>
              <a:t>hodi</a:t>
            </a:r>
            <a:r>
              <a:rPr lang="pt-BR" sz="1800" b="1" dirty="0"/>
              <a:t> tolera sala </a:t>
            </a:r>
            <a:r>
              <a:rPr lang="pt-BR" sz="1800" b="1" dirty="0" err="1"/>
              <a:t>ne'e</a:t>
            </a:r>
            <a:r>
              <a:rPr lang="pt-BR" sz="1800" b="1" dirty="0"/>
              <a:t> (1 </a:t>
            </a:r>
            <a:r>
              <a:rPr lang="pt-BR" sz="1800" b="1" dirty="0" err="1"/>
              <a:t>Korintu</a:t>
            </a:r>
            <a:r>
              <a:rPr lang="pt-BR" sz="1800" b="1" dirty="0"/>
              <a:t> 5:2 </a:t>
            </a:r>
            <a:r>
              <a:rPr lang="pt-BR" b="1" dirty="0" err="1"/>
              <a:t>NIV</a:t>
            </a:r>
            <a:r>
              <a:rPr lang="pt-BR" sz="1800" b="1" dirty="0"/>
              <a:t>).</a:t>
            </a:r>
            <a:endParaRPr sz="1800" b="1" i="0" u="none" strike="noStrike" cap="none" dirty="0">
              <a:solidFill>
                <a:srgbClr val="000000"/>
              </a:solidFill>
            </a:endParaRPr>
          </a:p>
        </p:txBody>
      </p:sp>
      <p:sp>
        <p:nvSpPr>
          <p:cNvPr id="138" name="Google Shape;138;p17"/>
          <p:cNvSpPr txBox="1"/>
          <p:nvPr/>
        </p:nvSpPr>
        <p:spPr>
          <a:xfrm>
            <a:off x="5495925" y="5529445"/>
            <a:ext cx="66198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t>Se sira hatete ho klaru katak relasaun ida ne'e mak sala, tambasa sira orgullu ho ida ne'e (1 Kor. 5:6)? Familia ne'ebe envolve influensia iha igreja? Sira gaba an nudar igreja ne'ebe tolerante ba ema sala nain sira?</a:t>
            </a:r>
            <a:endParaRPr sz="1800" b="1" i="0" u="none" strike="noStrike" cap="none">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800"/>
                                        <p:tgtEl>
                                          <p:spTgt spid="132"/>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33"/>
                                        </p:tgtEl>
                                        <p:attrNameLst>
                                          <p:attrName>style.visibility</p:attrName>
                                        </p:attrNameLst>
                                      </p:cBhvr>
                                      <p:to>
                                        <p:strVal val="visible"/>
                                      </p:to>
                                    </p:set>
                                    <p:animEffect transition="in" filter="fade">
                                      <p:cBhvr>
                                        <p:cTn id="11" dur="1000"/>
                                        <p:tgtEl>
                                          <p:spTgt spid="1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4"/>
                                        </p:tgtEl>
                                        <p:attrNameLst>
                                          <p:attrName>style.visibility</p:attrName>
                                        </p:attrNameLst>
                                      </p:cBhvr>
                                      <p:to>
                                        <p:strVal val="visible"/>
                                      </p:to>
                                    </p:set>
                                    <p:animEffect transition="in" filter="fade">
                                      <p:cBhvr>
                                        <p:cTn id="16" dur="500"/>
                                        <p:tgtEl>
                                          <p:spTgt spid="134"/>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fade">
                                      <p:cBhvr>
                                        <p:cTn id="20" dur="500"/>
                                        <p:tgtEl>
                                          <p:spTgt spid="1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5"/>
                                        </p:tgtEl>
                                        <p:attrNameLst>
                                          <p:attrName>style.visibility</p:attrName>
                                        </p:attrNameLst>
                                      </p:cBhvr>
                                      <p:to>
                                        <p:strVal val="visible"/>
                                      </p:to>
                                    </p:set>
                                    <p:animEffect transition="in" filter="fade">
                                      <p:cBhvr>
                                        <p:cTn id="25" dur="500"/>
                                        <p:tgtEl>
                                          <p:spTgt spid="135"/>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37"/>
                                        </p:tgtEl>
                                        <p:attrNameLst>
                                          <p:attrName>style.visibility</p:attrName>
                                        </p:attrNameLst>
                                      </p:cBhvr>
                                      <p:to>
                                        <p:strVal val="visible"/>
                                      </p:to>
                                    </p:set>
                                    <p:animEffect transition="in" filter="fade">
                                      <p:cBhvr>
                                        <p:cTn id="29" dur="500"/>
                                        <p:tgtEl>
                                          <p:spTgt spid="1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6"/>
                                        </p:tgtEl>
                                        <p:attrNameLst>
                                          <p:attrName>style.visibility</p:attrName>
                                        </p:attrNameLst>
                                      </p:cBhvr>
                                      <p:to>
                                        <p:strVal val="visible"/>
                                      </p:to>
                                    </p:set>
                                    <p:animEffect transition="in" filter="fade">
                                      <p:cBhvr>
                                        <p:cTn id="34" dur="500"/>
                                        <p:tgtEl>
                                          <p:spTgt spid="1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8"/>
                                        </p:tgtEl>
                                        <p:attrNameLst>
                                          <p:attrName>style.visibility</p:attrName>
                                        </p:attrNameLst>
                                      </p:cBhvr>
                                      <p:to>
                                        <p:strVal val="visible"/>
                                      </p:to>
                                    </p:set>
                                    <p:animEffect transition="in" filter="fade">
                                      <p:cBhvr>
                                        <p:cTn id="39"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lvl="0" algn="ctr">
              <a:buClrTx/>
            </a:pPr>
            <a:r>
              <a:rPr lang="es-ES" sz="4400" b="1" kern="1200" dirty="0" err="1">
                <a:ln w="22225">
                  <a:solidFill>
                    <a:srgbClr val="9900CC"/>
                  </a:solidFill>
                  <a:prstDash val="solid"/>
                </a:ln>
                <a:solidFill>
                  <a:srgbClr val="9900CC">
                    <a:lumMod val="60000"/>
                    <a:lumOff val="40000"/>
                  </a:srgbClr>
                </a:solidFill>
                <a:latin typeface="Aptos" panose="02110004020202020204"/>
                <a:ea typeface="+mn-ea"/>
                <a:cs typeface="+mn-cs"/>
              </a:rPr>
              <a:t>ERADISAUN</a:t>
            </a:r>
            <a:r>
              <a:rPr lang="es-ES" sz="4400" b="1" kern="1200" dirty="0">
                <a:ln w="22225">
                  <a:solidFill>
                    <a:srgbClr val="9900CC"/>
                  </a:solidFill>
                  <a:prstDash val="solid"/>
                </a:ln>
                <a:solidFill>
                  <a:srgbClr val="9900CC">
                    <a:lumMod val="60000"/>
                    <a:lumOff val="40000"/>
                  </a:srgbClr>
                </a:solidFill>
                <a:latin typeface="Aptos" panose="02110004020202020204"/>
                <a:ea typeface="+mn-ea"/>
                <a:cs typeface="+mn-cs"/>
              </a:rPr>
              <a:t> BA </a:t>
            </a:r>
            <a:r>
              <a:rPr lang="es-ES" sz="4400" b="1" kern="1200" dirty="0" err="1">
                <a:ln w="22225">
                  <a:solidFill>
                    <a:srgbClr val="9900CC"/>
                  </a:solidFill>
                  <a:prstDash val="solid"/>
                </a:ln>
                <a:solidFill>
                  <a:srgbClr val="9900CC">
                    <a:lumMod val="60000"/>
                    <a:lumOff val="40000"/>
                  </a:srgbClr>
                </a:solidFill>
                <a:latin typeface="Aptos" panose="02110004020202020204"/>
                <a:ea typeface="+mn-ea"/>
                <a:cs typeface="+mn-cs"/>
              </a:rPr>
              <a:t>PEKADU</a:t>
            </a:r>
            <a:endParaRPr lang="es-ES" sz="4400" b="1" kern="1200" dirty="0">
              <a:ln w="22225">
                <a:solidFill>
                  <a:srgbClr val="9900CC"/>
                </a:solidFill>
                <a:prstDash val="solid"/>
              </a:ln>
              <a:solidFill>
                <a:srgbClr val="9900CC">
                  <a:lumMod val="60000"/>
                  <a:lumOff val="40000"/>
                </a:srgbClr>
              </a:solidFill>
              <a:latin typeface="Aptos" panose="02110004020202020204"/>
              <a:ea typeface="+mn-ea"/>
              <a:cs typeface="+mn-cs"/>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lvl="0" algn="ctr">
              <a:buClrTx/>
            </a:pPr>
            <a:r>
              <a:rPr lang="es-ES" sz="1800" b="1" kern="1200" dirty="0">
                <a:solidFill>
                  <a:srgbClr val="FF3300">
                    <a:lumMod val="75000"/>
                  </a:srgbClr>
                </a:solidFill>
                <a:latin typeface="Comic Sans MS" panose="030F0702030302020204" pitchFamily="66" charset="0"/>
                <a:ea typeface="+mn-ea"/>
                <a:cs typeface="+mn-cs"/>
              </a:rPr>
              <a:t>“</a:t>
            </a:r>
            <a:r>
              <a:rPr lang="es-ES" sz="1800" b="1" kern="1200" dirty="0" err="1">
                <a:solidFill>
                  <a:srgbClr val="FF3300">
                    <a:lumMod val="75000"/>
                  </a:srgbClr>
                </a:solidFill>
                <a:latin typeface="Comic Sans MS" panose="030F0702030302020204" pitchFamily="66" charset="0"/>
                <a:ea typeface="+mn-ea"/>
                <a:cs typeface="+mn-cs"/>
              </a:rPr>
              <a:t>Maromak</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sei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tesi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lia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ba</a:t>
            </a:r>
            <a:r>
              <a:rPr lang="es-ES" sz="1800" b="1" kern="1200" dirty="0">
                <a:solidFill>
                  <a:srgbClr val="FF3300">
                    <a:lumMod val="75000"/>
                  </a:srgbClr>
                </a:solidFill>
                <a:latin typeface="Comic Sans MS" panose="030F0702030302020204" pitchFamily="66" charset="0"/>
                <a:ea typeface="+mn-ea"/>
                <a:cs typeface="+mn-cs"/>
              </a:rPr>
              <a:t> sira </a:t>
            </a:r>
            <a:r>
              <a:rPr lang="es-ES" sz="1800" b="1" kern="1200" dirty="0" err="1">
                <a:solidFill>
                  <a:srgbClr val="FF3300">
                    <a:lumMod val="75000"/>
                  </a:srgbClr>
                </a:solidFill>
                <a:latin typeface="Comic Sans MS" panose="030F0702030302020204" pitchFamily="66" charset="0"/>
                <a:ea typeface="+mn-ea"/>
                <a:cs typeface="+mn-cs"/>
              </a:rPr>
              <a:t>ne’ebe</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iha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liur</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Hasai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tiha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ema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aat</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husi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imi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nia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leet</a:t>
            </a:r>
            <a:r>
              <a:rPr lang="es-ES" sz="1800" b="1" kern="1200" dirty="0">
                <a:solidFill>
                  <a:srgbClr val="FF3300">
                    <a:lumMod val="75000"/>
                  </a:srgbClr>
                </a:solidFill>
                <a:latin typeface="Comic Sans MS" panose="030F0702030302020204" pitchFamily="66" charset="0"/>
                <a:ea typeface="+mn-ea"/>
                <a:cs typeface="+mn-cs"/>
              </a:rPr>
              <a:t>” </a:t>
            </a:r>
            <a:r>
              <a:rPr lang="es-ES" b="1" kern="1200" dirty="0">
                <a:solidFill>
                  <a:srgbClr val="FF3300">
                    <a:lumMod val="75000"/>
                  </a:srgbClr>
                </a:solidFill>
                <a:latin typeface="Comic Sans MS" panose="030F0702030302020204" pitchFamily="66" charset="0"/>
                <a:ea typeface="+mn-ea"/>
                <a:cs typeface="+mn-cs"/>
              </a:rPr>
              <a:t>(1 Korintu 5:13)</a:t>
            </a:r>
            <a:endParaRPr lang="es-ES" sz="1800" b="1" kern="1200" dirty="0">
              <a:solidFill>
                <a:srgbClr val="FF3300">
                  <a:lumMod val="75000"/>
                </a:srgbClr>
              </a:solidFill>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572376" cy="923330"/>
          </a:xfrm>
          <a:prstGeom prst="rect">
            <a:avLst/>
          </a:prstGeom>
          <a:noFill/>
        </p:spPr>
        <p:txBody>
          <a:bodyPr wrap="square" rtlCol="0">
            <a:spAutoFit/>
          </a:bodyPr>
          <a:lstStyle/>
          <a:p>
            <a:pPr lvl="0">
              <a:spcBef>
                <a:spcPts val="600"/>
              </a:spcBef>
              <a:buClrTx/>
            </a:pPr>
            <a:r>
              <a:rPr lang="es-ES" sz="1800" b="1" kern="1200" dirty="0">
                <a:solidFill>
                  <a:prstClr val="black"/>
                </a:solidFill>
                <a:latin typeface="Aptos" panose="02110004020202020204"/>
                <a:ea typeface="+mn-ea"/>
                <a:cs typeface="+mn-cs"/>
              </a:rPr>
              <a:t>Se sira </a:t>
            </a:r>
            <a:r>
              <a:rPr lang="es-ES" sz="1800" b="1" kern="1200" dirty="0" err="1">
                <a:solidFill>
                  <a:prstClr val="black"/>
                </a:solidFill>
                <a:latin typeface="Aptos" panose="02110004020202020204"/>
                <a:ea typeface="+mn-ea"/>
                <a:cs typeface="+mn-cs"/>
              </a:rPr>
              <a:t>hatete</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klaru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katak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relasaun</a:t>
            </a:r>
            <a:r>
              <a:rPr lang="es-ES" sz="1800" b="1" kern="1200" dirty="0">
                <a:solidFill>
                  <a:prstClr val="black"/>
                </a:solidFill>
                <a:latin typeface="Aptos" panose="02110004020202020204"/>
                <a:ea typeface="+mn-ea"/>
                <a:cs typeface="+mn-cs"/>
              </a:rPr>
              <a:t> ida </a:t>
            </a:r>
            <a:r>
              <a:rPr lang="es-ES" sz="1800" b="1" kern="1200" dirty="0" err="1">
                <a:solidFill>
                  <a:prstClr val="black"/>
                </a:solidFill>
                <a:latin typeface="Aptos" panose="02110004020202020204"/>
                <a:ea typeface="+mn-ea"/>
                <a:cs typeface="+mn-cs"/>
              </a:rPr>
              <a:t>ne'e</a:t>
            </a:r>
            <a:r>
              <a:rPr lang="es-ES" sz="1800" b="1" kern="1200" dirty="0">
                <a:solidFill>
                  <a:prstClr val="black"/>
                </a:solidFill>
                <a:latin typeface="Aptos" panose="02110004020202020204"/>
                <a:ea typeface="+mn-ea"/>
                <a:cs typeface="+mn-cs"/>
              </a:rPr>
              <a:t> sala, tamba </a:t>
            </a:r>
            <a:r>
              <a:rPr lang="es-ES" sz="1800" b="1" kern="1200" dirty="0" err="1">
                <a:solidFill>
                  <a:prstClr val="black"/>
                </a:solidFill>
                <a:latin typeface="Aptos" panose="02110004020202020204"/>
                <a:ea typeface="+mn-ea"/>
                <a:cs typeface="+mn-cs"/>
              </a:rPr>
              <a:t>sa</a:t>
            </a:r>
            <a:r>
              <a:rPr lang="es-ES" sz="1800" b="1" kern="1200" dirty="0">
                <a:solidFill>
                  <a:prstClr val="black"/>
                </a:solidFill>
                <a:latin typeface="Aptos" panose="02110004020202020204"/>
                <a:ea typeface="+mn-ea"/>
                <a:cs typeface="+mn-cs"/>
              </a:rPr>
              <a:t> sira </a:t>
            </a:r>
            <a:r>
              <a:rPr lang="es-ES" sz="1800" b="1" kern="1200" dirty="0" err="1">
                <a:solidFill>
                  <a:prstClr val="black"/>
                </a:solidFill>
                <a:latin typeface="Aptos" panose="02110004020202020204"/>
                <a:ea typeface="+mn-ea"/>
                <a:cs typeface="+mn-cs"/>
              </a:rPr>
              <a:t>orgullu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a:t>
            </a:r>
            <a:r>
              <a:rPr lang="es-ES" sz="1800" b="1" kern="1200" dirty="0">
                <a:solidFill>
                  <a:prstClr val="black"/>
                </a:solidFill>
                <a:latin typeface="Aptos" panose="02110004020202020204"/>
                <a:ea typeface="+mn-ea"/>
                <a:cs typeface="+mn-cs"/>
              </a:rPr>
              <a:t> ida </a:t>
            </a:r>
            <a:r>
              <a:rPr lang="es-ES" sz="1800" b="1" kern="1200" dirty="0" err="1">
                <a:solidFill>
                  <a:prstClr val="black"/>
                </a:solidFill>
                <a:latin typeface="Aptos" panose="02110004020202020204"/>
                <a:ea typeface="+mn-ea"/>
                <a:cs typeface="+mn-cs"/>
              </a:rPr>
              <a:t>ne'e</a:t>
            </a:r>
            <a:r>
              <a:rPr lang="es-ES" sz="1800" b="1" kern="1200" dirty="0">
                <a:solidFill>
                  <a:prstClr val="black"/>
                </a:solidFill>
                <a:latin typeface="Aptos" panose="02110004020202020204"/>
                <a:ea typeface="+mn-ea"/>
                <a:cs typeface="+mn-cs"/>
              </a:rPr>
              <a:t> (1 Kor. 5:6)? Familia </a:t>
            </a:r>
            <a:r>
              <a:rPr lang="es-ES" sz="1800" b="1" kern="1200" dirty="0" err="1">
                <a:solidFill>
                  <a:prstClr val="black"/>
                </a:solidFill>
                <a:latin typeface="Aptos" panose="02110004020202020204"/>
                <a:ea typeface="+mn-ea"/>
                <a:cs typeface="+mn-cs"/>
              </a:rPr>
              <a:t>ne'ebe</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envolve</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influensia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iha</a:t>
            </a:r>
            <a:r>
              <a:rPr lang="es-ES" sz="1800" b="1" kern="1200" dirty="0">
                <a:solidFill>
                  <a:prstClr val="black"/>
                </a:solidFill>
                <a:latin typeface="Aptos" panose="02110004020202020204"/>
                <a:ea typeface="+mn-ea"/>
                <a:cs typeface="+mn-cs"/>
              </a:rPr>
              <a:t> igreja? Sira gaba </a:t>
            </a:r>
            <a:r>
              <a:rPr lang="es-ES" sz="1800" b="1" kern="1200" dirty="0" err="1">
                <a:solidFill>
                  <a:prstClr val="black"/>
                </a:solidFill>
                <a:latin typeface="Aptos" panose="02110004020202020204"/>
                <a:ea typeface="+mn-ea"/>
                <a:cs typeface="+mn-cs"/>
              </a:rPr>
              <a:t>an</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nudar</a:t>
            </a:r>
            <a:r>
              <a:rPr lang="es-ES" sz="1800" b="1" kern="1200" dirty="0">
                <a:solidFill>
                  <a:prstClr val="black"/>
                </a:solidFill>
                <a:latin typeface="Aptos" panose="02110004020202020204"/>
                <a:ea typeface="+mn-ea"/>
                <a:cs typeface="+mn-cs"/>
              </a:rPr>
              <a:t> igreja </a:t>
            </a:r>
            <a:r>
              <a:rPr lang="es-ES" sz="1800" b="1" kern="1200" dirty="0" err="1">
                <a:solidFill>
                  <a:prstClr val="black"/>
                </a:solidFill>
                <a:latin typeface="Aptos" panose="02110004020202020204"/>
                <a:ea typeface="+mn-ea"/>
                <a:cs typeface="+mn-cs"/>
              </a:rPr>
              <a:t>ne'ebe</a:t>
            </a:r>
            <a:r>
              <a:rPr lang="es-ES" sz="1800" b="1" kern="1200" dirty="0">
                <a:solidFill>
                  <a:prstClr val="black"/>
                </a:solidFill>
                <a:latin typeface="Aptos" panose="02110004020202020204"/>
                <a:ea typeface="+mn-ea"/>
                <a:cs typeface="+mn-cs"/>
              </a:rPr>
              <a:t> tolerante </a:t>
            </a:r>
            <a:r>
              <a:rPr lang="es-ES" sz="1800" b="1" kern="1200" dirty="0" err="1">
                <a:solidFill>
                  <a:prstClr val="black"/>
                </a:solidFill>
                <a:latin typeface="Aptos" panose="02110004020202020204"/>
                <a:ea typeface="+mn-ea"/>
                <a:cs typeface="+mn-cs"/>
              </a:rPr>
              <a:t>ba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ema</a:t>
            </a:r>
            <a:r>
              <a:rPr lang="es-ES" sz="1800" b="1" kern="1200" dirty="0">
                <a:solidFill>
                  <a:prstClr val="black"/>
                </a:solidFill>
                <a:latin typeface="Aptos" panose="02110004020202020204"/>
                <a:ea typeface="+mn-ea"/>
                <a:cs typeface="+mn-cs"/>
              </a:rPr>
              <a:t> sala </a:t>
            </a:r>
            <a:r>
              <a:rPr lang="es-ES" sz="1800" b="1" kern="1200" dirty="0" err="1">
                <a:solidFill>
                  <a:prstClr val="black"/>
                </a:solidFill>
                <a:latin typeface="Aptos" panose="02110004020202020204"/>
                <a:ea typeface="+mn-ea"/>
                <a:cs typeface="+mn-cs"/>
              </a:rPr>
              <a:t>nain</a:t>
            </a:r>
            <a:r>
              <a:rPr lang="es-ES" sz="1800" b="1" kern="1200" dirty="0">
                <a:solidFill>
                  <a:prstClr val="black"/>
                </a:solidFill>
                <a:latin typeface="Aptos" panose="02110004020202020204"/>
                <a:ea typeface="+mn-ea"/>
                <a:cs typeface="+mn-cs"/>
              </a:rPr>
              <a:t> sira? </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321272959"/>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406530"/>
            <a:ext cx="4780321" cy="2246769"/>
          </a:xfrm>
          <a:prstGeom prst="rect">
            <a:avLst/>
          </a:prstGeom>
          <a:noFill/>
        </p:spPr>
        <p:txBody>
          <a:bodyPr wrap="square" rtlCol="0">
            <a:spAutoFit/>
          </a:bodyPr>
          <a:lstStyle/>
          <a:p>
            <a:pPr lvl="0">
              <a:spcBef>
                <a:spcPts val="600"/>
              </a:spcBef>
              <a:buClrTx/>
            </a:pPr>
            <a:r>
              <a:rPr lang="es-ES" sz="2000" b="1" kern="1200" dirty="0" err="1">
                <a:solidFill>
                  <a:prstClr val="black"/>
                </a:solidFill>
                <a:latin typeface="Aptos" panose="02110004020202020204"/>
                <a:ea typeface="+mn-ea"/>
                <a:cs typeface="+mn-cs"/>
              </a:rPr>
              <a:t>Dixiplina</a:t>
            </a:r>
            <a:r>
              <a:rPr lang="es-ES" sz="2000" b="1" kern="1200" dirty="0">
                <a:solidFill>
                  <a:prstClr val="black"/>
                </a:solidFill>
                <a:latin typeface="Aptos" panose="02110004020202020204"/>
                <a:ea typeface="+mn-ea"/>
                <a:cs typeface="+mn-cs"/>
              </a:rPr>
              <a:t> Igreja </a:t>
            </a:r>
            <a:r>
              <a:rPr lang="es-ES" sz="2000" b="1" kern="1200" dirty="0" err="1">
                <a:solidFill>
                  <a:prstClr val="black"/>
                </a:solidFill>
                <a:latin typeface="Aptos" panose="02110004020202020204"/>
                <a:ea typeface="+mn-ea"/>
                <a:cs typeface="+mn-cs"/>
              </a:rPr>
              <a:t>nian</a:t>
            </a:r>
            <a:r>
              <a:rPr lang="es-ES" sz="2000" b="1" kern="1200" dirty="0">
                <a:solidFill>
                  <a:prstClr val="black"/>
                </a:solidFill>
                <a:latin typeface="Aptos" panose="02110004020202020204"/>
                <a:ea typeface="+mn-ea"/>
                <a:cs typeface="+mn-cs"/>
              </a:rPr>
              <a:t> (la </a:t>
            </a:r>
            <a:r>
              <a:rPr lang="es-ES" sz="2000" b="1" kern="1200" dirty="0" err="1">
                <a:solidFill>
                  <a:prstClr val="black"/>
                </a:solidFill>
                <a:latin typeface="Aptos" panose="02110004020202020204"/>
                <a:ea typeface="+mn-ea"/>
                <a:cs typeface="+mn-cs"/>
              </a:rPr>
              <a:t>haree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sala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gravidade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tenke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nafatin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objetivu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redensaun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Erru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tenke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lori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atensaun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bele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rekonese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arrepende</a:t>
            </a:r>
            <a:r>
              <a:rPr lang="es-ES" sz="2000" b="1" kern="1200" dirty="0">
                <a:solidFill>
                  <a:prstClr val="black"/>
                </a:solidFill>
                <a:latin typeface="Aptos" panose="02110004020202020204"/>
                <a:ea typeface="+mn-ea"/>
                <a:cs typeface="+mn-cs"/>
              </a:rPr>
              <a:t>, no «espíritu </a:t>
            </a:r>
            <a:r>
              <a:rPr lang="es-ES" sz="2000" b="1" kern="1200" dirty="0" err="1">
                <a:solidFill>
                  <a:prstClr val="black"/>
                </a:solidFill>
                <a:latin typeface="Aptos" panose="02110004020202020204"/>
                <a:ea typeface="+mn-ea"/>
                <a:cs typeface="+mn-cs"/>
              </a:rPr>
              <a:t>bele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hetan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salvasaun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Na’i</a:t>
            </a:r>
            <a:r>
              <a:rPr lang="es-ES" sz="2000" b="1" kern="1200" dirty="0">
                <a:solidFill>
                  <a:prstClr val="black"/>
                </a:solidFill>
                <a:latin typeface="Aptos" panose="02110004020202020204"/>
                <a:ea typeface="+mn-ea"/>
                <a:cs typeface="+mn-cs"/>
              </a:rPr>
              <a:t> Jezus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loron</a:t>
            </a:r>
            <a:r>
              <a:rPr lang="es-ES" sz="2000" b="1" kern="1200" dirty="0">
                <a:solidFill>
                  <a:prstClr val="black"/>
                </a:solidFill>
                <a:latin typeface="Aptos" panose="02110004020202020204"/>
                <a:ea typeface="+mn-ea"/>
                <a:cs typeface="+mn-cs"/>
              </a:rPr>
              <a:t>» (1 Kor.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6"/>
        <p:cNvGrpSpPr/>
        <p:nvPr/>
      </p:nvGrpSpPr>
      <p:grpSpPr>
        <a:xfrm>
          <a:off x="0" y="0"/>
          <a:ext cx="0" cy="0"/>
          <a:chOff x="0" y="0"/>
          <a:chExt cx="0" cy="0"/>
        </a:xfrm>
      </p:grpSpPr>
      <p:pic>
        <p:nvPicPr>
          <p:cNvPr id="167" name="Google Shape;167;p19"/>
          <p:cNvPicPr preferRelativeResize="0"/>
          <p:nvPr/>
        </p:nvPicPr>
        <p:blipFill rotWithShape="1">
          <a:blip r:embed="rId4">
            <a:alphaModFix/>
          </a:blip>
          <a:srcRect/>
          <a:stretch/>
        </p:blipFill>
        <p:spPr>
          <a:xfrm>
            <a:off x="1" y="1249429"/>
            <a:ext cx="12191998" cy="74011"/>
          </a:xfrm>
          <a:prstGeom prst="rect">
            <a:avLst/>
          </a:prstGeom>
          <a:noFill/>
          <a:ln>
            <a:noFill/>
          </a:ln>
          <a:effectLst>
            <a:outerShdw blurRad="50800" dist="38100" dir="5400000" algn="t" rotWithShape="0">
              <a:srgbClr val="000000">
                <a:alpha val="40000"/>
              </a:srgbClr>
            </a:outerShdw>
          </a:effectLst>
        </p:spPr>
      </p:pic>
      <p:sp>
        <p:nvSpPr>
          <p:cNvPr id="168" name="Google Shape;168;p19"/>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defPPr>
              <a:defRPr lang="es-ES"/>
            </a:defPPr>
            <a:lvl1pPr marL="0" algn="ctr" defTabSz="914400" eaLnBrk="1" latinLnBrk="0" hangingPunct="1">
              <a:defRPr sz="4400" b="1" kern="1200" spc="50">
                <a:ln w="15875">
                  <a:solidFill>
                    <a:schemeClr val="accent1">
                      <a:lumMod val="75000"/>
                    </a:schemeClr>
                  </a:solidFill>
                </a:ln>
                <a:solidFill>
                  <a:srgbClr val="A5CA04"/>
                </a:solidFill>
                <a:effectLst>
                  <a:innerShdw blurRad="63500" dist="50800" dir="13500000">
                    <a:srgbClr val="000000">
                      <a:alpha val="84000"/>
                    </a:srgbClr>
                  </a:inn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t>HASORU PROBLEMA INTERNU SIRA</a:t>
            </a:r>
            <a:endParaRPr/>
          </a:p>
        </p:txBody>
      </p:sp>
      <p:sp>
        <p:nvSpPr>
          <p:cNvPr id="169" name="Google Shape;169;p19"/>
          <p:cNvSpPr txBox="1"/>
          <p:nvPr/>
        </p:nvSpPr>
        <p:spPr>
          <a:xfrm>
            <a:off x="757237" y="598223"/>
            <a:ext cx="10677600" cy="64650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marL="0" algn="ctr" defTabSz="914400" eaLnBrk="1" latinLnBrk="0" hangingPunct="1">
              <a:defRPr sz="1800" b="1" kern="1200">
                <a:solidFill>
                  <a:schemeClr val="accent4">
                    <a:lumMod val="50000"/>
                  </a:schemeClr>
                </a:solidFill>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a:t>
            </a:r>
            <a:r>
              <a:rPr lang="pt-BR" dirty="0" err="1">
                <a:sym typeface="Comic Sans MS"/>
              </a:rPr>
              <a:t>Bainhira</a:t>
            </a:r>
            <a:r>
              <a:rPr lang="pt-BR" dirty="0">
                <a:sym typeface="Comic Sans MS"/>
              </a:rPr>
              <a:t> ema ida </a:t>
            </a:r>
            <a:r>
              <a:rPr lang="pt-BR" dirty="0" err="1">
                <a:sym typeface="Comic Sans MS"/>
              </a:rPr>
              <a:t>iha</a:t>
            </a:r>
            <a:r>
              <a:rPr lang="pt-BR" dirty="0">
                <a:sym typeface="Comic Sans MS"/>
              </a:rPr>
              <a:t> problema </a:t>
            </a:r>
            <a:r>
              <a:rPr lang="pt-BR" dirty="0" err="1">
                <a:sym typeface="Comic Sans MS"/>
              </a:rPr>
              <a:t>ho</a:t>
            </a:r>
            <a:r>
              <a:rPr lang="pt-BR" dirty="0">
                <a:sym typeface="Comic Sans MS"/>
              </a:rPr>
              <a:t> </a:t>
            </a:r>
            <a:r>
              <a:rPr lang="pt-BR" dirty="0" err="1">
                <a:sym typeface="Comic Sans MS"/>
              </a:rPr>
              <a:t>ninia</a:t>
            </a:r>
            <a:r>
              <a:rPr lang="pt-BR" dirty="0">
                <a:sym typeface="Comic Sans MS"/>
              </a:rPr>
              <a:t> </a:t>
            </a:r>
            <a:r>
              <a:rPr lang="pt-BR" dirty="0" err="1">
                <a:sym typeface="Comic Sans MS"/>
              </a:rPr>
              <a:t>maluk</a:t>
            </a:r>
            <a:r>
              <a:rPr lang="pt-BR" dirty="0">
                <a:sym typeface="Comic Sans MS"/>
              </a:rPr>
              <a:t>, </a:t>
            </a:r>
            <a:r>
              <a:rPr lang="pt-BR" dirty="0" err="1">
                <a:sym typeface="Comic Sans MS"/>
              </a:rPr>
              <a:t>nusa</a:t>
            </a:r>
            <a:r>
              <a:rPr lang="pt-BR" dirty="0">
                <a:sym typeface="Comic Sans MS"/>
              </a:rPr>
              <a:t> </a:t>
            </a:r>
            <a:r>
              <a:rPr lang="pt-BR" dirty="0" err="1">
                <a:sym typeface="Comic Sans MS"/>
              </a:rPr>
              <a:t>mak</a:t>
            </a:r>
            <a:r>
              <a:rPr lang="pt-BR" dirty="0">
                <a:sym typeface="Comic Sans MS"/>
              </a:rPr>
              <a:t> </a:t>
            </a:r>
            <a:r>
              <a:rPr lang="pt-BR" dirty="0" err="1">
                <a:sym typeface="Comic Sans MS"/>
              </a:rPr>
              <a:t>nia</a:t>
            </a:r>
            <a:r>
              <a:rPr lang="pt-BR" dirty="0">
                <a:sym typeface="Comic Sans MS"/>
              </a:rPr>
              <a:t> </a:t>
            </a:r>
            <a:r>
              <a:rPr lang="pt-BR" dirty="0" err="1">
                <a:sym typeface="Comic Sans MS"/>
              </a:rPr>
              <a:t>brani</a:t>
            </a:r>
            <a:r>
              <a:rPr lang="pt-BR" dirty="0">
                <a:sym typeface="Comic Sans MS"/>
              </a:rPr>
              <a:t> </a:t>
            </a:r>
            <a:r>
              <a:rPr lang="pt-BR" dirty="0" err="1">
                <a:sym typeface="Comic Sans MS"/>
              </a:rPr>
              <a:t>atu</a:t>
            </a:r>
            <a:r>
              <a:rPr lang="pt-BR" dirty="0">
                <a:sym typeface="Comic Sans MS"/>
              </a:rPr>
              <a:t> </a:t>
            </a:r>
            <a:r>
              <a:rPr lang="pt-BR" dirty="0" err="1">
                <a:sym typeface="Comic Sans MS"/>
              </a:rPr>
              <a:t>ba</a:t>
            </a:r>
            <a:r>
              <a:rPr lang="pt-BR" dirty="0">
                <a:sym typeface="Comic Sans MS"/>
              </a:rPr>
              <a:t> tribunal </a:t>
            </a:r>
            <a:r>
              <a:rPr lang="pt-BR" dirty="0" err="1">
                <a:sym typeface="Comic Sans MS"/>
              </a:rPr>
              <a:t>hodi</a:t>
            </a:r>
            <a:r>
              <a:rPr lang="pt-BR" dirty="0">
                <a:sym typeface="Comic Sans MS"/>
              </a:rPr>
              <a:t> </a:t>
            </a:r>
            <a:r>
              <a:rPr lang="pt-BR" dirty="0" err="1">
                <a:sym typeface="Comic Sans MS"/>
              </a:rPr>
              <a:t>hamrik</a:t>
            </a:r>
            <a:r>
              <a:rPr lang="pt-BR" dirty="0">
                <a:sym typeface="Comic Sans MS"/>
              </a:rPr>
              <a:t> </a:t>
            </a:r>
            <a:r>
              <a:rPr lang="pt-BR" dirty="0" err="1">
                <a:sym typeface="Comic Sans MS"/>
              </a:rPr>
              <a:t>iha</a:t>
            </a:r>
            <a:r>
              <a:rPr lang="pt-BR" dirty="0">
                <a:sym typeface="Comic Sans MS"/>
              </a:rPr>
              <a:t> ema </a:t>
            </a:r>
            <a:r>
              <a:rPr lang="pt-BR" dirty="0" err="1">
                <a:sym typeface="Comic Sans MS"/>
              </a:rPr>
              <a:t>aat</a:t>
            </a:r>
            <a:r>
              <a:rPr lang="pt-BR" dirty="0">
                <a:sym typeface="Comic Sans MS"/>
              </a:rPr>
              <a:t> </a:t>
            </a:r>
            <a:r>
              <a:rPr lang="pt-BR" dirty="0" err="1">
                <a:sym typeface="Comic Sans MS"/>
              </a:rPr>
              <a:t>nia</a:t>
            </a:r>
            <a:r>
              <a:rPr lang="pt-BR" dirty="0">
                <a:sym typeface="Comic Sans MS"/>
              </a:rPr>
              <a:t> </a:t>
            </a:r>
            <a:r>
              <a:rPr lang="pt-BR" dirty="0" err="1">
                <a:sym typeface="Comic Sans MS"/>
              </a:rPr>
              <a:t>oin</a:t>
            </a:r>
            <a:r>
              <a:rPr lang="pt-BR" dirty="0">
                <a:sym typeface="Comic Sans MS"/>
              </a:rPr>
              <a:t>, no </a:t>
            </a:r>
            <a:r>
              <a:rPr lang="pt-BR" dirty="0" err="1">
                <a:sym typeface="Comic Sans MS"/>
              </a:rPr>
              <a:t>laos</a:t>
            </a:r>
            <a:r>
              <a:rPr lang="pt-BR" dirty="0">
                <a:sym typeface="Comic Sans MS"/>
              </a:rPr>
              <a:t> </a:t>
            </a:r>
            <a:r>
              <a:rPr lang="pt-BR" dirty="0" err="1">
                <a:sym typeface="Comic Sans MS"/>
              </a:rPr>
              <a:t>ba</a:t>
            </a:r>
            <a:r>
              <a:rPr lang="pt-BR" dirty="0">
                <a:sym typeface="Comic Sans MS"/>
              </a:rPr>
              <a:t> ema </a:t>
            </a:r>
            <a:r>
              <a:rPr lang="pt-BR" dirty="0" err="1">
                <a:sym typeface="Comic Sans MS"/>
              </a:rPr>
              <a:t>santu</a:t>
            </a:r>
            <a:r>
              <a:rPr lang="pt-BR" dirty="0">
                <a:sym typeface="Comic Sans MS"/>
              </a:rPr>
              <a:t> sira?” </a:t>
            </a:r>
            <a:r>
              <a:rPr lang="pt-BR" sz="1400" dirty="0">
                <a:sym typeface="Comic Sans MS"/>
              </a:rPr>
              <a:t>(1 </a:t>
            </a:r>
            <a:r>
              <a:rPr lang="pt-BR" sz="1400" dirty="0" err="1">
                <a:sym typeface="Comic Sans MS"/>
              </a:rPr>
              <a:t>Korintu</a:t>
            </a:r>
            <a:r>
              <a:rPr lang="pt-BR" sz="1400" dirty="0">
                <a:sym typeface="Comic Sans MS"/>
              </a:rPr>
              <a:t> 6:1 </a:t>
            </a:r>
            <a:r>
              <a:rPr lang="pt-BR" sz="1100" dirty="0" err="1">
                <a:sym typeface="Comic Sans MS"/>
              </a:rPr>
              <a:t>NVI</a:t>
            </a:r>
            <a:r>
              <a:rPr lang="pt-BR" sz="1400" dirty="0">
                <a:sym typeface="Comic Sans MS"/>
              </a:rPr>
              <a:t>)</a:t>
            </a:r>
            <a:endParaRPr dirty="0">
              <a:sym typeface="Comic Sans MS"/>
            </a:endParaRPr>
          </a:p>
        </p:txBody>
      </p:sp>
      <p:sp>
        <p:nvSpPr>
          <p:cNvPr id="170" name="Google Shape;170;p19"/>
          <p:cNvSpPr txBox="1"/>
          <p:nvPr/>
        </p:nvSpPr>
        <p:spPr>
          <a:xfrm>
            <a:off x="4829176" y="1324671"/>
            <a:ext cx="73629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solidFill>
                  <a:schemeClr val="dk1"/>
                </a:solidFill>
              </a:rPr>
              <a:t>Hafoin esplika oinsa atu hasoru pekadu iha igreja laran, Paulo fo sala ba sira tanba la tuir matadalan sira ne'ebe loos no tamba husik tribunal sekular sira atu deside problema sira entre maun alin sira (1 Korintu 6:1-6). Maibe Paulo hakat liutan no ataka problema nia hun.</a:t>
            </a:r>
            <a:endParaRPr sz="2000" b="1">
              <a:solidFill>
                <a:schemeClr val="dk1"/>
              </a:solidFill>
            </a:endParaRPr>
          </a:p>
        </p:txBody>
      </p:sp>
      <p:pic>
        <p:nvPicPr>
          <p:cNvPr id="171" name="Google Shape;171;p19"/>
          <p:cNvPicPr preferRelativeResize="0"/>
          <p:nvPr/>
        </p:nvPicPr>
        <p:blipFill rotWithShape="1">
          <a:blip r:embed="rId5"/>
          <a:src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172" name="Google Shape;172;p19"/>
          <p:cNvPicPr preferRelativeResize="0"/>
          <p:nvPr/>
        </p:nvPicPr>
        <p:blipFill rotWithShape="1">
          <a:blip r:embed="rId6"/>
          <a:src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73" name="Google Shape;173;p19"/>
          <p:cNvSpPr txBox="1"/>
          <p:nvPr/>
        </p:nvSpPr>
        <p:spPr>
          <a:xfrm>
            <a:off x="523124" y="4333000"/>
            <a:ext cx="683970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dirty="0" err="1">
                <a:solidFill>
                  <a:schemeClr val="dk1"/>
                </a:solidFill>
              </a:rPr>
              <a:t>Segundu</a:t>
            </a:r>
            <a:r>
              <a:rPr lang="pt-BR" sz="2000" b="1" dirty="0">
                <a:solidFill>
                  <a:schemeClr val="dk1"/>
                </a:solidFill>
              </a:rPr>
              <a:t>, </a:t>
            </a:r>
            <a:r>
              <a:rPr lang="pt-BR" sz="2000" b="1" dirty="0" err="1">
                <a:solidFill>
                  <a:schemeClr val="dk1"/>
                </a:solidFill>
              </a:rPr>
              <a:t>membru</a:t>
            </a:r>
            <a:r>
              <a:rPr lang="pt-BR" sz="2000" b="1" dirty="0">
                <a:solidFill>
                  <a:schemeClr val="dk1"/>
                </a:solidFill>
              </a:rPr>
              <a:t> sira </a:t>
            </a:r>
            <a:r>
              <a:rPr lang="pt-BR" sz="2000" b="1" dirty="0" err="1">
                <a:solidFill>
                  <a:schemeClr val="dk1"/>
                </a:solidFill>
              </a:rPr>
              <a:t>tenke</a:t>
            </a:r>
            <a:r>
              <a:rPr lang="pt-BR" sz="2000" b="1" dirty="0">
                <a:solidFill>
                  <a:schemeClr val="dk1"/>
                </a:solidFill>
              </a:rPr>
              <a:t> </a:t>
            </a:r>
            <a:r>
              <a:rPr lang="pt-BR" sz="2000" b="1" dirty="0" err="1">
                <a:solidFill>
                  <a:schemeClr val="dk1"/>
                </a:solidFill>
              </a:rPr>
              <a:t>prontu</a:t>
            </a:r>
            <a:r>
              <a:rPr lang="pt-BR" sz="2000" b="1" dirty="0">
                <a:solidFill>
                  <a:schemeClr val="dk1"/>
                </a:solidFill>
              </a:rPr>
              <a:t> </a:t>
            </a:r>
            <a:r>
              <a:rPr lang="pt-BR" sz="2000" b="1" dirty="0" err="1">
                <a:solidFill>
                  <a:schemeClr val="dk1"/>
                </a:solidFill>
              </a:rPr>
              <a:t>atu</a:t>
            </a:r>
            <a:r>
              <a:rPr lang="pt-BR" sz="2000" b="1" dirty="0">
                <a:solidFill>
                  <a:schemeClr val="dk1"/>
                </a:solidFill>
              </a:rPr>
              <a:t> </a:t>
            </a:r>
            <a:r>
              <a:rPr lang="pt-BR" sz="2000" b="1" dirty="0" err="1">
                <a:solidFill>
                  <a:schemeClr val="dk1"/>
                </a:solidFill>
              </a:rPr>
              <a:t>perdua</a:t>
            </a:r>
            <a:br>
              <a:rPr lang="pt-BR" sz="2000" b="1" dirty="0">
                <a:solidFill>
                  <a:schemeClr val="dk1"/>
                </a:solidFill>
              </a:rPr>
            </a:br>
            <a:r>
              <a:rPr lang="pt-BR" sz="2000" b="1" dirty="0">
                <a:solidFill>
                  <a:schemeClr val="dk1"/>
                </a:solidFill>
              </a:rPr>
              <a:t>(1 Kor. 6:7b).</a:t>
            </a:r>
            <a:endParaRPr b="1" dirty="0"/>
          </a:p>
        </p:txBody>
      </p:sp>
      <p:sp>
        <p:nvSpPr>
          <p:cNvPr id="174" name="Google Shape;174;p19"/>
          <p:cNvSpPr txBox="1"/>
          <p:nvPr/>
        </p:nvSpPr>
        <p:spPr>
          <a:xfrm>
            <a:off x="5191126" y="2849397"/>
            <a:ext cx="700087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solidFill>
                  <a:schemeClr val="dk1"/>
                </a:solidFill>
              </a:rPr>
              <a:t>Primeiru, labele iha dezentendimentu entre membru igreja sira (1 Korinto 6:7a), no klaru, membru ida labele ofende ka bosok membru seluk (1 Kor. 6:8).</a:t>
            </a:r>
            <a:endParaRPr b="1"/>
          </a:p>
        </p:txBody>
      </p:sp>
      <p:sp>
        <p:nvSpPr>
          <p:cNvPr id="175" name="Google Shape;175;p19"/>
          <p:cNvSpPr txBox="1"/>
          <p:nvPr/>
        </p:nvSpPr>
        <p:spPr>
          <a:xfrm>
            <a:off x="180224" y="6009449"/>
            <a:ext cx="66873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a:solidFill>
                  <a:schemeClr val="dk1"/>
                </a:solidFill>
              </a:rPr>
              <a:t>Se laos kazu kriminal (Roma 13:1-5), problema internu sira iha igreja tenke rezolve internamente.</a:t>
            </a:r>
            <a:endParaRPr sz="2000" b="1">
              <a:solidFill>
                <a:schemeClr val="dk1"/>
              </a:solidFill>
            </a:endParaRPr>
          </a:p>
        </p:txBody>
      </p:sp>
      <p:sp>
        <p:nvSpPr>
          <p:cNvPr id="176" name="Google Shape;176;p19"/>
          <p:cNvSpPr txBox="1"/>
          <p:nvPr/>
        </p:nvSpPr>
        <p:spPr>
          <a:xfrm>
            <a:off x="523124" y="5042117"/>
            <a:ext cx="68397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000" b="1" dirty="0" err="1">
                <a:solidFill>
                  <a:schemeClr val="dk1"/>
                </a:solidFill>
              </a:rPr>
              <a:t>Terseiru</a:t>
            </a:r>
            <a:r>
              <a:rPr lang="pt-BR" sz="2000" b="1" dirty="0">
                <a:solidFill>
                  <a:schemeClr val="dk1"/>
                </a:solidFill>
              </a:rPr>
              <a:t>, se </a:t>
            </a:r>
            <a:r>
              <a:rPr lang="pt-BR" sz="2000" b="1" dirty="0" err="1">
                <a:solidFill>
                  <a:schemeClr val="dk1"/>
                </a:solidFill>
              </a:rPr>
              <a:t>laiha</a:t>
            </a:r>
            <a:r>
              <a:rPr lang="pt-BR" sz="2000" b="1" dirty="0">
                <a:solidFill>
                  <a:schemeClr val="dk1"/>
                </a:solidFill>
              </a:rPr>
              <a:t> </a:t>
            </a:r>
            <a:r>
              <a:rPr lang="pt-BR" sz="2000" b="1" dirty="0" err="1">
                <a:solidFill>
                  <a:schemeClr val="dk1"/>
                </a:solidFill>
              </a:rPr>
              <a:t>konkordansia</a:t>
            </a:r>
            <a:r>
              <a:rPr lang="pt-BR" sz="2000" b="1" dirty="0">
                <a:solidFill>
                  <a:schemeClr val="dk1"/>
                </a:solidFill>
              </a:rPr>
              <a:t> entre </a:t>
            </a:r>
            <a:r>
              <a:rPr lang="pt-BR" sz="2000" b="1" dirty="0" err="1">
                <a:solidFill>
                  <a:schemeClr val="dk1"/>
                </a:solidFill>
              </a:rPr>
              <a:t>membru</a:t>
            </a:r>
            <a:r>
              <a:rPr lang="pt-BR" sz="2000" b="1" dirty="0">
                <a:solidFill>
                  <a:schemeClr val="dk1"/>
                </a:solidFill>
              </a:rPr>
              <a:t> sira, igreja </a:t>
            </a:r>
            <a:r>
              <a:rPr lang="pt-BR" sz="2000" b="1" dirty="0" err="1">
                <a:solidFill>
                  <a:schemeClr val="dk1"/>
                </a:solidFill>
              </a:rPr>
              <a:t>tenke</a:t>
            </a:r>
            <a:r>
              <a:rPr lang="pt-BR" sz="2000" b="1" dirty="0">
                <a:solidFill>
                  <a:schemeClr val="dk1"/>
                </a:solidFill>
              </a:rPr>
              <a:t> julga ka halo </a:t>
            </a:r>
            <a:r>
              <a:rPr lang="pt-BR" sz="2000" b="1" dirty="0" err="1">
                <a:solidFill>
                  <a:schemeClr val="dk1"/>
                </a:solidFill>
              </a:rPr>
              <a:t>mediasaun</a:t>
            </a:r>
            <a:r>
              <a:rPr lang="pt-BR" sz="2000" b="1" dirty="0">
                <a:solidFill>
                  <a:schemeClr val="dk1"/>
                </a:solidFill>
              </a:rPr>
              <a:t> entre sira</a:t>
            </a:r>
            <a:br>
              <a:rPr lang="pt-BR" sz="2000" b="1" dirty="0">
                <a:solidFill>
                  <a:schemeClr val="dk1"/>
                </a:solidFill>
              </a:rPr>
            </a:br>
            <a:r>
              <a:rPr lang="pt-BR" sz="2000" b="1" dirty="0">
                <a:solidFill>
                  <a:schemeClr val="dk1"/>
                </a:solidFill>
              </a:rPr>
              <a:t>(1 Kor. 6:2).</a:t>
            </a:r>
            <a:endParaRPr b="1" dirty="0"/>
          </a:p>
        </p:txBody>
      </p:sp>
      <p:pic>
        <p:nvPicPr>
          <p:cNvPr id="177" name="Google Shape;177;p19"/>
          <p:cNvPicPr preferRelativeResize="0"/>
          <p:nvPr/>
        </p:nvPicPr>
        <p:blipFill rotWithShape="1">
          <a:blip r:embed="rId7">
            <a:alphaModFix/>
          </a:blip>
          <a:srcRect/>
          <a:stretch/>
        </p:blipFill>
        <p:spPr>
          <a:xfrm>
            <a:off x="4920051" y="2902175"/>
            <a:ext cx="322166" cy="282678"/>
          </a:xfrm>
          <a:prstGeom prst="rect">
            <a:avLst/>
          </a:prstGeom>
          <a:noFill/>
          <a:ln>
            <a:noFill/>
          </a:ln>
          <a:effectLst>
            <a:outerShdw blurRad="50800" dist="38100" dir="8100000" algn="tr" rotWithShape="0">
              <a:srgbClr val="000000">
                <a:alpha val="40000"/>
              </a:srgbClr>
            </a:outerShdw>
          </a:effectLst>
        </p:spPr>
      </p:pic>
      <p:pic>
        <p:nvPicPr>
          <p:cNvPr id="178" name="Google Shape;178;p19"/>
          <p:cNvPicPr preferRelativeResize="0"/>
          <p:nvPr/>
        </p:nvPicPr>
        <p:blipFill rotWithShape="1">
          <a:blip r:embed="rId8">
            <a:alphaModFix/>
          </a:blip>
          <a:srcRect/>
          <a:stretch/>
        </p:blipFill>
        <p:spPr>
          <a:xfrm>
            <a:off x="249598" y="4397757"/>
            <a:ext cx="322166" cy="282678"/>
          </a:xfrm>
          <a:prstGeom prst="rect">
            <a:avLst/>
          </a:prstGeom>
          <a:noFill/>
          <a:ln>
            <a:noFill/>
          </a:ln>
          <a:effectLst>
            <a:outerShdw blurRad="50800" dist="38100" dir="8100000" algn="tr" rotWithShape="0">
              <a:srgbClr val="000000">
                <a:alpha val="40000"/>
              </a:srgbClr>
            </a:outerShdw>
          </a:effectLst>
        </p:spPr>
      </p:pic>
      <p:pic>
        <p:nvPicPr>
          <p:cNvPr id="179" name="Google Shape;179;p19"/>
          <p:cNvPicPr preferRelativeResize="0"/>
          <p:nvPr/>
        </p:nvPicPr>
        <p:blipFill rotWithShape="1">
          <a:blip r:embed="rId9">
            <a:alphaModFix/>
          </a:blip>
          <a:srcRect/>
          <a:stretch/>
        </p:blipFill>
        <p:spPr>
          <a:xfrm>
            <a:off x="249598" y="5094742"/>
            <a:ext cx="322166" cy="282678"/>
          </a:xfrm>
          <a:prstGeom prst="rect">
            <a:avLst/>
          </a:prstGeom>
          <a:noFill/>
          <a:ln>
            <a:noFill/>
          </a:ln>
          <a:effectLst>
            <a:outerShdw blurRad="50800" dist="38100" dir="8100000" algn="tr"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800"/>
                                        <p:tgtEl>
                                          <p:spTgt spid="168"/>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69"/>
                                        </p:tgtEl>
                                        <p:attrNameLst>
                                          <p:attrName>style.visibility</p:attrName>
                                        </p:attrNameLst>
                                      </p:cBhvr>
                                      <p:to>
                                        <p:strVal val="visible"/>
                                      </p:to>
                                    </p:set>
                                    <p:animEffect transition="in" filter="fade">
                                      <p:cBhvr>
                                        <p:cTn id="11" dur="500"/>
                                        <p:tgtEl>
                                          <p:spTgt spid="169"/>
                                        </p:tgtEl>
                                      </p:cBhvr>
                                    </p:animEffect>
                                  </p:childTnLst>
                                </p:cTn>
                              </p:par>
                            </p:childTnLst>
                          </p:cTn>
                        </p:par>
                        <p:par>
                          <p:cTn id="12" fill="hold">
                            <p:stCondLst>
                              <p:cond delay="1300"/>
                            </p:stCondLst>
                            <p:childTnLst>
                              <p:par>
                                <p:cTn id="13" presetID="10" presetClass="entr" presetSubtype="0" fill="hold" nodeType="afterEffect">
                                  <p:stCondLst>
                                    <p:cond delay="0"/>
                                  </p:stCondLst>
                                  <p:childTnLst>
                                    <p:set>
                                      <p:cBhvr>
                                        <p:cTn id="14" dur="1" fill="hold">
                                          <p:stCondLst>
                                            <p:cond delay="0"/>
                                          </p:stCondLst>
                                        </p:cTn>
                                        <p:tgtEl>
                                          <p:spTgt spid="171"/>
                                        </p:tgtEl>
                                        <p:attrNameLst>
                                          <p:attrName>style.visibility</p:attrName>
                                        </p:attrNameLst>
                                      </p:cBhvr>
                                      <p:to>
                                        <p:strVal val="visible"/>
                                      </p:to>
                                    </p:set>
                                    <p:animEffect transition="in" filter="fade">
                                      <p:cBhvr>
                                        <p:cTn id="15" dur="500"/>
                                        <p:tgtEl>
                                          <p:spTgt spid="17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0"/>
                                        </p:tgtEl>
                                        <p:attrNameLst>
                                          <p:attrName>style.visibility</p:attrName>
                                        </p:attrNameLst>
                                      </p:cBhvr>
                                      <p:to>
                                        <p:strVal val="visible"/>
                                      </p:to>
                                    </p:set>
                                    <p:animEffect transition="in" filter="fade">
                                      <p:cBhvr>
                                        <p:cTn id="20" dur="500"/>
                                        <p:tgtEl>
                                          <p:spTgt spid="17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7"/>
                                        </p:tgtEl>
                                        <p:attrNameLst>
                                          <p:attrName>style.visibility</p:attrName>
                                        </p:attrNameLst>
                                      </p:cBhvr>
                                      <p:to>
                                        <p:strVal val="visible"/>
                                      </p:to>
                                    </p:set>
                                    <p:animEffect transition="in" filter="fade">
                                      <p:cBhvr>
                                        <p:cTn id="25" dur="500"/>
                                        <p:tgtEl>
                                          <p:spTgt spid="177"/>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74"/>
                                        </p:tgtEl>
                                        <p:attrNameLst>
                                          <p:attrName>style.visibility</p:attrName>
                                        </p:attrNameLst>
                                      </p:cBhvr>
                                      <p:to>
                                        <p:strVal val="visible"/>
                                      </p:to>
                                    </p:set>
                                    <p:animEffect transition="in" filter="fade">
                                      <p:cBhvr>
                                        <p:cTn id="29" dur="500"/>
                                        <p:tgtEl>
                                          <p:spTgt spid="17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78"/>
                                        </p:tgtEl>
                                        <p:attrNameLst>
                                          <p:attrName>style.visibility</p:attrName>
                                        </p:attrNameLst>
                                      </p:cBhvr>
                                      <p:to>
                                        <p:strVal val="visible"/>
                                      </p:to>
                                    </p:set>
                                    <p:animEffect transition="in" filter="fade">
                                      <p:cBhvr>
                                        <p:cTn id="34" dur="500"/>
                                        <p:tgtEl>
                                          <p:spTgt spid="178"/>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73"/>
                                        </p:tgtEl>
                                        <p:attrNameLst>
                                          <p:attrName>style.visibility</p:attrName>
                                        </p:attrNameLst>
                                      </p:cBhvr>
                                      <p:to>
                                        <p:strVal val="visible"/>
                                      </p:to>
                                    </p:set>
                                    <p:animEffect transition="in" filter="fade">
                                      <p:cBhvr>
                                        <p:cTn id="38" dur="500"/>
                                        <p:tgtEl>
                                          <p:spTgt spid="173"/>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172"/>
                                        </p:tgtEl>
                                        <p:attrNameLst>
                                          <p:attrName>style.visibility</p:attrName>
                                        </p:attrNameLst>
                                      </p:cBhvr>
                                      <p:to>
                                        <p:strVal val="visible"/>
                                      </p:to>
                                    </p:set>
                                    <p:anim calcmode="lin" valueType="num">
                                      <p:cBhvr additive="base">
                                        <p:cTn id="43" dur="500"/>
                                        <p:tgtEl>
                                          <p:spTgt spid="172"/>
                                        </p:tgtEl>
                                        <p:attrNameLst>
                                          <p:attrName>ppt_w</p:attrName>
                                        </p:attrNameLst>
                                      </p:cBhvr>
                                      <p:tavLst>
                                        <p:tav tm="0">
                                          <p:val>
                                            <p:strVal val="0"/>
                                          </p:val>
                                        </p:tav>
                                        <p:tav tm="100000">
                                          <p:val>
                                            <p:strVal val="#ppt_w"/>
                                          </p:val>
                                        </p:tav>
                                      </p:tavLst>
                                    </p:anim>
                                    <p:anim calcmode="lin" valueType="num">
                                      <p:cBhvr additive="base">
                                        <p:cTn id="44" dur="500"/>
                                        <p:tgtEl>
                                          <p:spTgt spid="172"/>
                                        </p:tgtEl>
                                        <p:attrNameLst>
                                          <p:attrName>ppt_h</p:attrName>
                                        </p:attrNameLst>
                                      </p:cBhvr>
                                      <p:tavLst>
                                        <p:tav tm="0">
                                          <p:val>
                                            <p:strVal val="0"/>
                                          </p:val>
                                        </p:tav>
                                        <p:tav tm="100000">
                                          <p:val>
                                            <p:strVal val="#ppt_h"/>
                                          </p:val>
                                        </p:tav>
                                      </p:tavLst>
                                    </p:anim>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179"/>
                                        </p:tgtEl>
                                        <p:attrNameLst>
                                          <p:attrName>style.visibility</p:attrName>
                                        </p:attrNameLst>
                                      </p:cBhvr>
                                      <p:to>
                                        <p:strVal val="visible"/>
                                      </p:to>
                                    </p:set>
                                    <p:animEffect transition="in" filter="fade">
                                      <p:cBhvr>
                                        <p:cTn id="48" dur="500"/>
                                        <p:tgtEl>
                                          <p:spTgt spid="179"/>
                                        </p:tgtEl>
                                      </p:cBhvr>
                                    </p:animEffect>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176"/>
                                        </p:tgtEl>
                                        <p:attrNameLst>
                                          <p:attrName>style.visibility</p:attrName>
                                        </p:attrNameLst>
                                      </p:cBhvr>
                                      <p:to>
                                        <p:strVal val="visible"/>
                                      </p:to>
                                    </p:set>
                                    <p:animEffect transition="in" filter="fade">
                                      <p:cBhvr>
                                        <p:cTn id="52" dur="500"/>
                                        <p:tgtEl>
                                          <p:spTgt spid="17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5"/>
                                        </p:tgtEl>
                                        <p:attrNameLst>
                                          <p:attrName>style.visibility</p:attrName>
                                        </p:attrNameLst>
                                      </p:cBhvr>
                                      <p:to>
                                        <p:strVal val="visible"/>
                                      </p:to>
                                    </p:set>
                                    <p:animEffect transition="in" filter="fade">
                                      <p:cBhvr>
                                        <p:cTn id="57"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184" name="Google Shape;184;p20"/>
          <p:cNvSpPr txBox="1"/>
          <p:nvPr/>
        </p:nvSpPr>
        <p:spPr>
          <a:xfrm>
            <a:off x="1458339" y="1121577"/>
            <a:ext cx="10579500" cy="378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b="1">
                <a:solidFill>
                  <a:schemeClr val="dk1"/>
                </a:solidFill>
                <a:latin typeface="Constantia"/>
                <a:ea typeface="Constantia"/>
                <a:cs typeface="Constantia"/>
                <a:sym typeface="Constantia"/>
              </a:rPr>
              <a:t>“Ita nia knar mak atu hatene ita nia frakeza no sala sira ne’ebe ita hadomi, ne’ebe hamosu nakukun no frakeza espiritual no hamate ona ita nia domin dahuluk. Ne’e kestaun mundanidade ka lae? Ne’e egoizmu ka lae? indiferensa ba naroman boot? Ne'e uza sala ka abuzu oportunidade no previlejiu sira ne'ebe lori ita ba reklamasaun sira ne'ebe mak gaba an kona ba matenek no konesimentu relijiozu, enkuantu moris no karakter la konsistente no laiha moral La importa saida maka valoriza no kuda ona to'o sai forte no dominante, mai ita halo esforsu sira ne'ebe mak determinadu atu sai vensedor sira, atu nune'e ita labele lakon no han ita nia an rasik husi ai hun sira.”</a:t>
            </a:r>
            <a:endParaRPr sz="2400" b="1">
              <a:solidFill>
                <a:schemeClr val="dk1"/>
              </a:solidFill>
              <a:latin typeface="Constantia"/>
              <a:ea typeface="Constantia"/>
              <a:cs typeface="Constantia"/>
              <a:sym typeface="Constantia"/>
            </a:endParaRPr>
          </a:p>
        </p:txBody>
      </p:sp>
      <p:sp>
        <p:nvSpPr>
          <p:cNvPr id="185" name="Google Shape;185;p20"/>
          <p:cNvSpPr txBox="1"/>
          <p:nvPr/>
        </p:nvSpPr>
        <p:spPr>
          <a:xfrm>
            <a:off x="5882787" y="5707825"/>
            <a:ext cx="6078900" cy="585000"/>
          </a:xfrm>
          <a:prstGeom prst="rect">
            <a:avLst/>
          </a:prstGeom>
          <a:noFill/>
          <a:ln>
            <a:noFill/>
          </a:ln>
        </p:spPr>
        <p:txBody>
          <a:bodyPr spcFirstLastPara="1" wrap="square" lIns="91425" tIns="45700" rIns="91425" bIns="45700" anchor="t" anchorCtr="0">
            <a:spAutoFit/>
          </a:bodyPr>
          <a:lstStyle/>
          <a:p>
            <a:pPr marL="914400" lvl="0" indent="457200" algn="l" rtl="0">
              <a:spcBef>
                <a:spcPts val="0"/>
              </a:spcBef>
              <a:spcAft>
                <a:spcPts val="0"/>
              </a:spcAft>
              <a:buClr>
                <a:schemeClr val="dk1"/>
              </a:buClr>
              <a:buSzPts val="1100"/>
              <a:buFont typeface="Arial"/>
              <a:buNone/>
            </a:pPr>
            <a:r>
              <a:rPr lang="pt-BR" sz="1600" b="1">
                <a:solidFill>
                  <a:schemeClr val="dk1"/>
                </a:solidFill>
              </a:rPr>
              <a:t>EGW (Ye Shall Receive Power, December 18)</a:t>
            </a:r>
            <a:endParaRPr sz="1600" b="1">
              <a:solidFill>
                <a:schemeClr val="dk1"/>
              </a:solidFill>
            </a:endParaRPr>
          </a:p>
          <a:p>
            <a:pPr marL="0" marR="0" lvl="0" indent="0" algn="l" rtl="0">
              <a:spcBef>
                <a:spcPts val="0"/>
              </a:spcBef>
              <a:spcAft>
                <a:spcPts val="0"/>
              </a:spcAft>
              <a:buNone/>
            </a:pPr>
            <a:endParaRPr sz="1600" b="1">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
                                        <p:tgtEl>
                                          <p:spTgt spid="184"/>
                                        </p:tgtEl>
                                      </p:cBhvr>
                                    </p:animEffect>
                                  </p:childTnLst>
                                </p:cTn>
                              </p:par>
                              <p:par>
                                <p:cTn id="8" presetID="10" presetClass="entr" presetSubtype="0" fill="hold" nodeType="withEffect">
                                  <p:stCondLst>
                                    <p:cond delay="0"/>
                                  </p:stCondLst>
                                  <p:childTnLst>
                                    <p:set>
                                      <p:cBhvr>
                                        <p:cTn id="9" dur="1" fill="hold">
                                          <p:stCondLst>
                                            <p:cond delay="0"/>
                                          </p:stCondLst>
                                        </p:cTn>
                                        <p:tgtEl>
                                          <p:spTgt spid="185"/>
                                        </p:tgtEl>
                                        <p:attrNameLst>
                                          <p:attrName>style.visibility</p:attrName>
                                        </p:attrNameLst>
                                      </p:cBhvr>
                                      <p:to>
                                        <p:strVal val="visible"/>
                                      </p:to>
                                    </p:set>
                                    <p:animEffect transition="in" filter="fade">
                                      <p:cBhvr>
                                        <p:cTn id="10"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sp>
        <p:nvSpPr>
          <p:cNvPr id="190" name="Google Shape;190;p21"/>
          <p:cNvSpPr txBox="1"/>
          <p:nvPr/>
        </p:nvSpPr>
        <p:spPr>
          <a:xfrm>
            <a:off x="333375" y="-104775"/>
            <a:ext cx="7658100" cy="652770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marL="0" algn="ctr" defTabSz="914400" eaLnBrk="1" latinLnBrk="0" hangingPunct="1">
              <a:lnSpc>
                <a:spcPts val="17500"/>
              </a:lnSpc>
              <a:defRPr sz="8800" b="1" kern="1200">
                <a:ln w="12700">
                  <a:solidFill>
                    <a:schemeClr val="accent3">
                      <a:lumMod val="50000"/>
                    </a:schemeClr>
                  </a:solidFill>
                  <a:prstDash val="solid"/>
                </a:ln>
                <a:pattFill prst="narHorz">
                  <a:fgClr>
                    <a:srgbClr val="FFFF00"/>
                  </a:fgClr>
                  <a:bgClr>
                    <a:schemeClr val="accent6">
                      <a:lumMod val="20000"/>
                      <a:lumOff val="80000"/>
                    </a:schemeClr>
                  </a:bgClr>
                </a:pattFill>
                <a:effectLst>
                  <a:innerShdw blurRad="177800">
                    <a:schemeClr val="accent6">
                      <a:lumMod val="50000"/>
                    </a:schemeClr>
                  </a:inn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t>OINSA EVITA PEKADU IHA IGREJA</a:t>
            </a:r>
            <a:endParaRPr/>
          </a:p>
        </p:txBody>
      </p:sp>
    </p:spTree>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1446</Words>
  <Application>Microsoft Office PowerPoint</Application>
  <PresentationFormat>Panorámica</PresentationFormat>
  <Paragraphs>53</Paragraphs>
  <Slides>12</Slides>
  <Notes>11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Arial</vt:lpstr>
      <vt:lpstr>Aptos Display</vt:lpstr>
      <vt:lpstr>Comic Sans MS</vt:lpstr>
      <vt:lpstr>Play</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5</cp:revision>
  <dcterms:modified xsi:type="dcterms:W3CDTF">2026-07-23T13:34:55Z</dcterms:modified>
</cp:coreProperties>
</file>