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Lst>
  <p:notesMasterIdLst>
    <p:notesMasterId r:id="rId12"/>
  </p:notesMasterIdLst>
  <p:sldIdLst>
    <p:sldId id="256" r:id="rId3"/>
    <p:sldId id="257" r:id="rId4"/>
    <p:sldId id="265" r:id="rId5"/>
    <p:sldId id="267" r:id="rId6"/>
    <p:sldId id="268" r:id="rId7"/>
    <p:sldId id="261" r:id="rId8"/>
    <p:sldId id="262" r:id="rId9"/>
    <p:sldId id="269" r:id="rId10"/>
    <p:sldId id="264" r:id="rId11"/>
  </p:sldIdLst>
  <p:sldSz cx="12192000" cy="6858000"/>
  <p:notesSz cx="6858000" cy="9144000"/>
  <p:embeddedFontLst>
    <p:embeddedFont>
      <p:font typeface="Comic Sans MS" panose="030F0702030302020204" pitchFamily="66" charset="0"/>
      <p:regular r:id="rId13"/>
      <p:bold r:id="rId14"/>
      <p:italic r:id="rId15"/>
      <p:boldItalic r:id="rId16"/>
    </p:embeddedFont>
    <p:embeddedFont>
      <p:font typeface="Constantia" panose="02030602050306030303" pitchFamily="18" charset="0"/>
      <p:regular r:id="rId17"/>
      <p:bold r:id="rId18"/>
      <p:italic r:id="rId19"/>
      <p:boldItalic r:id="rId20"/>
    </p:embeddedFont>
    <p:embeddedFont>
      <p:font typeface="Play" panose="020B0604020202020204" charset="0"/>
      <p:regular r:id="rId21"/>
      <p:bold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9.fntdata"/><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font" Target="fonts/font10.fntdata"/></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xfrm>
          <a:off x="0" y="35247"/>
          <a:ext cx="5886449" cy="359999"/>
        </a:xfrm>
        <a:prstGeom prst="roundRect">
          <a:avLst/>
        </a:prstGeom>
        <a:solidFill>
          <a:srgbClr val="48CEE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a:lstStyle/>
        <a:p>
          <a:pPr>
            <a:buNone/>
          </a:pPr>
          <a:r>
            <a:rPr lang="es-ES" sz="2000" b="1" dirty="0">
              <a:solidFill>
                <a:sysClr val="window" lastClr="FFFFFF"/>
              </a:solidFill>
              <a:latin typeface="Aptos" panose="02110004020202020204"/>
              <a:ea typeface="+mn-ea"/>
              <a:cs typeface="+mn-cs"/>
            </a:rPr>
            <a:t>1 </a:t>
          </a:r>
          <a:r>
            <a:rPr lang="es-ES" sz="2000" b="1" dirty="0" err="1">
              <a:solidFill>
                <a:sysClr val="window" lastClr="FFFFFF"/>
              </a:solidFill>
              <a:latin typeface="Aptos" panose="02110004020202020204"/>
              <a:ea typeface="+mn-ea"/>
              <a:cs typeface="+mn-cs"/>
            </a:rPr>
            <a:t>Korintu</a:t>
          </a:r>
          <a:r>
            <a:rPr lang="es-ES" sz="2000" b="1" dirty="0">
              <a:solidFill>
                <a:sysClr val="window" lastClr="FFFFFF"/>
              </a:solidFill>
              <a:latin typeface="Aptos" panose="02110004020202020204"/>
              <a:ea typeface="+mn-ea"/>
              <a:cs typeface="+mn-cs"/>
            </a:rPr>
            <a:t> 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xfrm>
          <a:off x="0" y="395247"/>
          <a:ext cx="5886449" cy="910800"/>
        </a:xfrm>
        <a:prstGeom prst="rect">
          <a:avLst/>
        </a:prstGeom>
        <a:solidFill>
          <a:srgbClr val="48CEE0">
            <a:lumMod val="20000"/>
            <a:lumOff val="80000"/>
          </a:srgbClr>
        </a:solidFill>
        <a:ln>
          <a:solidFill>
            <a:srgbClr val="48CEE0">
              <a:lumMod val="75000"/>
            </a:srgbClr>
          </a:solidFill>
        </a:ln>
        <a:effectLst>
          <a:outerShdw blurRad="50800" dist="38100" dir="2700000" algn="tl" rotWithShape="0">
            <a:prstClr val="black">
              <a:alpha val="40000"/>
            </a:prstClr>
          </a:outerShdw>
        </a:effectLst>
      </dgm:spPr>
      <dgm:t>
        <a:bodyPr/>
        <a:lstStyle/>
        <a:p>
          <a:pPr>
            <a:buNone/>
          </a:pPr>
          <a:r>
            <a:rPr lang="fi-FI" sz="2000" b="1" dirty="0">
              <a:solidFill>
                <a:srgbClr val="105660"/>
              </a:solidFill>
              <a:latin typeface="Aptos" panose="02110004020202020204"/>
              <a:ea typeface="+mn-ea"/>
              <a:cs typeface="+mn-cs"/>
            </a:rPr>
            <a:t>Aihan ne'ebe hasa'e ba estatua sira</a:t>
          </a:r>
          <a:endParaRPr lang="es-ES" sz="2000" b="1" dirty="0">
            <a:solidFill>
              <a:srgbClr val="105660"/>
            </a:solidFill>
            <a:latin typeface="Aptos" panose="02110004020202020204"/>
            <a:ea typeface="+mn-ea"/>
            <a:cs typeface="+mn-cs"/>
          </a:endParaRP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xfrm>
          <a:off x="0" y="395247"/>
          <a:ext cx="5886449" cy="910800"/>
        </a:xfrm>
        <a:prstGeom prst="rect">
          <a:avLst/>
        </a:prstGeom>
        <a:solidFill>
          <a:srgbClr val="48CEE0">
            <a:lumMod val="20000"/>
            <a:lumOff val="80000"/>
          </a:srgbClr>
        </a:solidFill>
        <a:ln>
          <a:solidFill>
            <a:srgbClr val="48CEE0">
              <a:lumMod val="75000"/>
            </a:srgbClr>
          </a:solidFill>
        </a:ln>
        <a:effectLst>
          <a:outerShdw blurRad="50800" dist="38100" dir="2700000" algn="tl" rotWithShape="0">
            <a:prstClr val="black">
              <a:alpha val="40000"/>
            </a:prstClr>
          </a:outerShdw>
        </a:effectLst>
      </dgm:spPr>
      <dgm:t>
        <a:bodyPr/>
        <a:lstStyle/>
        <a:p>
          <a:pPr>
            <a:buNone/>
          </a:pPr>
          <a:r>
            <a:rPr lang="es-ES" sz="2000" b="1" dirty="0">
              <a:solidFill>
                <a:sysClr val="windowText" lastClr="000000">
                  <a:hueOff val="0"/>
                  <a:satOff val="0"/>
                  <a:lumOff val="0"/>
                  <a:alphaOff val="0"/>
                </a:sysClr>
              </a:solidFill>
              <a:latin typeface="Aptos" panose="02110004020202020204"/>
              <a:ea typeface="+mn-ea"/>
              <a:cs typeface="+mn-cs"/>
            </a:rPr>
            <a:t>(</a:t>
          </a:r>
          <a:r>
            <a:rPr lang="es-ES" sz="2000" b="1" dirty="0" err="1">
              <a:solidFill>
                <a:sysClr val="windowText" lastClr="000000">
                  <a:hueOff val="0"/>
                  <a:satOff val="0"/>
                  <a:lumOff val="0"/>
                  <a:alphaOff val="0"/>
                </a:sysClr>
              </a:solidFill>
              <a:latin typeface="Aptos" panose="02110004020202020204"/>
              <a:ea typeface="+mn-ea"/>
              <a:cs typeface="+mn-cs"/>
            </a:rPr>
            <a:t>Konesimentu</a:t>
          </a:r>
          <a:r>
            <a:rPr lang="es-ES" sz="2000" b="1" dirty="0">
              <a:solidFill>
                <a:sysClr val="windowText" lastClr="000000">
                  <a:hueOff val="0"/>
                  <a:satOff val="0"/>
                  <a:lumOff val="0"/>
                  <a:alphaOff val="0"/>
                </a:sysClr>
              </a:solidFill>
              <a:latin typeface="Aptos" panose="02110004020202020204"/>
              <a:ea typeface="+mn-ea"/>
              <a:cs typeface="+mn-cs"/>
            </a:rPr>
            <a:t> no Domin)</a:t>
          </a:r>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xfrm>
          <a:off x="0" y="1306047"/>
          <a:ext cx="5886449" cy="359999"/>
        </a:xfrm>
        <a:prstGeom prst="roundRect">
          <a:avLst/>
        </a:prstGeom>
        <a:solidFill>
          <a:srgbClr val="2FC753">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a:lstStyle/>
        <a:p>
          <a:pPr>
            <a:buNone/>
          </a:pPr>
          <a:r>
            <a:rPr lang="es-ES" sz="2000" b="1" dirty="0">
              <a:solidFill>
                <a:sysClr val="window" lastClr="FFFFFF"/>
              </a:solidFill>
              <a:latin typeface="Aptos" panose="02110004020202020204"/>
              <a:ea typeface="+mn-ea"/>
              <a:cs typeface="+mn-cs"/>
            </a:rPr>
            <a:t>1 </a:t>
          </a:r>
          <a:r>
            <a:rPr lang="es-ES" sz="2000" b="1" dirty="0" err="1">
              <a:solidFill>
                <a:sysClr val="window" lastClr="FFFFFF"/>
              </a:solidFill>
              <a:latin typeface="Aptos" panose="02110004020202020204"/>
              <a:ea typeface="+mn-ea"/>
              <a:cs typeface="+mn-cs"/>
            </a:rPr>
            <a:t>Korintu</a:t>
          </a:r>
          <a:r>
            <a:rPr lang="es-ES" sz="2000" b="1" dirty="0">
              <a:solidFill>
                <a:sysClr val="window" lastClr="FFFFFF"/>
              </a:solidFill>
              <a:latin typeface="Aptos" panose="02110004020202020204"/>
              <a:ea typeface="+mn-ea"/>
              <a:cs typeface="+mn-cs"/>
            </a:rPr>
            <a:t>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xfrm>
          <a:off x="0" y="1666046"/>
          <a:ext cx="5886449" cy="910800"/>
        </a:xfrm>
        <a:prstGeom prst="rect">
          <a:avLst/>
        </a:prstGeom>
        <a:solidFill>
          <a:srgbClr val="2FC753">
            <a:lumMod val="20000"/>
            <a:lumOff val="80000"/>
          </a:srgbClr>
        </a:solidFill>
        <a:ln>
          <a:solidFill>
            <a:srgbClr val="2FC753">
              <a:lumMod val="75000"/>
            </a:srgbClr>
          </a:solidFill>
        </a:ln>
        <a:effectLst>
          <a:outerShdw blurRad="50800" dist="38100" dir="2700000" algn="tl" rotWithShape="0">
            <a:prstClr val="black">
              <a:alpha val="40000"/>
            </a:prstClr>
          </a:outerShdw>
        </a:effectLst>
      </dgm:spPr>
      <dgm:t>
        <a:bodyPr/>
        <a:lstStyle/>
        <a:p>
          <a:pPr>
            <a:buNone/>
          </a:pPr>
          <a:r>
            <a:rPr lang="pt-BR" sz="2000" b="1" dirty="0">
              <a:solidFill>
                <a:srgbClr val="2FC753">
                  <a:lumMod val="50000"/>
                </a:srgbClr>
              </a:solidFill>
              <a:latin typeface="Aptos" panose="02110004020202020204"/>
              <a:ea typeface="+mn-ea"/>
              <a:cs typeface="+mn-cs"/>
            </a:rPr>
            <a:t>Paulo </a:t>
          </a:r>
          <a:r>
            <a:rPr lang="pt-BR" sz="2000" b="1" dirty="0" err="1">
              <a:solidFill>
                <a:srgbClr val="2FC753">
                  <a:lumMod val="50000"/>
                </a:srgbClr>
              </a:solidFill>
              <a:latin typeface="Aptos" panose="02110004020202020204"/>
              <a:ea typeface="+mn-ea"/>
              <a:cs typeface="+mn-cs"/>
            </a:rPr>
            <a:t>renunsia</a:t>
          </a:r>
          <a:r>
            <a:rPr lang="pt-BR" sz="2000" b="1" dirty="0">
              <a:solidFill>
                <a:srgbClr val="2FC753">
                  <a:lumMod val="50000"/>
                </a:srgbClr>
              </a:solidFill>
              <a:latin typeface="Aptos" panose="02110004020202020204"/>
              <a:ea typeface="+mn-ea"/>
              <a:cs typeface="+mn-cs"/>
            </a:rPr>
            <a:t> </a:t>
          </a:r>
          <a:r>
            <a:rPr lang="pt-BR" sz="2000" b="1" dirty="0" err="1">
              <a:solidFill>
                <a:srgbClr val="2FC753">
                  <a:lumMod val="50000"/>
                </a:srgbClr>
              </a:solidFill>
              <a:latin typeface="Aptos" panose="02110004020202020204"/>
              <a:ea typeface="+mn-ea"/>
              <a:cs typeface="+mn-cs"/>
            </a:rPr>
            <a:t>nia</a:t>
          </a:r>
          <a:r>
            <a:rPr lang="pt-BR" sz="2000" b="1" dirty="0">
              <a:solidFill>
                <a:srgbClr val="2FC753">
                  <a:lumMod val="50000"/>
                </a:srgbClr>
              </a:solidFill>
              <a:latin typeface="Aptos" panose="02110004020202020204"/>
              <a:ea typeface="+mn-ea"/>
              <a:cs typeface="+mn-cs"/>
            </a:rPr>
            <a:t> </a:t>
          </a:r>
          <a:r>
            <a:rPr lang="pt-BR" sz="2000" b="1" dirty="0" err="1">
              <a:solidFill>
                <a:srgbClr val="2FC753">
                  <a:lumMod val="50000"/>
                </a:srgbClr>
              </a:solidFill>
              <a:latin typeface="Aptos" panose="02110004020202020204"/>
              <a:ea typeface="+mn-ea"/>
              <a:cs typeface="+mn-cs"/>
            </a:rPr>
            <a:t>direitu</a:t>
          </a:r>
          <a:r>
            <a:rPr lang="pt-BR" sz="2000" b="1" dirty="0">
              <a:solidFill>
                <a:srgbClr val="2FC753">
                  <a:lumMod val="50000"/>
                </a:srgbClr>
              </a:solidFill>
              <a:latin typeface="Aptos" panose="02110004020202020204"/>
              <a:ea typeface="+mn-ea"/>
              <a:cs typeface="+mn-cs"/>
            </a:rPr>
            <a:t> sira</a:t>
          </a:r>
          <a:endParaRPr lang="es-ES" sz="2000" b="1" dirty="0">
            <a:solidFill>
              <a:srgbClr val="2FC753">
                <a:lumMod val="50000"/>
              </a:srgbClr>
            </a:solidFill>
            <a:latin typeface="Aptos" panose="02110004020202020204"/>
            <a:ea typeface="+mn-ea"/>
            <a:cs typeface="+mn-cs"/>
          </a:endParaRP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xfrm>
          <a:off x="0" y="1666046"/>
          <a:ext cx="5886449" cy="910800"/>
        </a:xfrm>
        <a:prstGeom prst="rect">
          <a:avLst/>
        </a:prstGeom>
        <a:solidFill>
          <a:srgbClr val="2FC753">
            <a:lumMod val="20000"/>
            <a:lumOff val="80000"/>
          </a:srgbClr>
        </a:solidFill>
        <a:ln>
          <a:solidFill>
            <a:srgbClr val="2FC753">
              <a:lumMod val="75000"/>
            </a:srgbClr>
          </a:solidFill>
        </a:ln>
        <a:effectLst>
          <a:outerShdw blurRad="50800" dist="38100" dir="2700000" algn="tl" rotWithShape="0">
            <a:prstClr val="black">
              <a:alpha val="40000"/>
            </a:prstClr>
          </a:outerShdw>
        </a:effectLst>
      </dgm:spPr>
      <dgm:t>
        <a:bodyPr/>
        <a:lstStyle/>
        <a:p>
          <a:pPr>
            <a:buNone/>
          </a:pPr>
          <a:r>
            <a:rPr lang="es-ES" sz="2000" b="1" dirty="0">
              <a:solidFill>
                <a:sysClr val="windowText" lastClr="000000">
                  <a:hueOff val="0"/>
                  <a:satOff val="0"/>
                  <a:lumOff val="0"/>
                  <a:alphaOff val="0"/>
                </a:sysClr>
              </a:solidFill>
              <a:latin typeface="Aptos" panose="02110004020202020204"/>
              <a:ea typeface="+mn-ea"/>
              <a:cs typeface="+mn-cs"/>
            </a:rPr>
            <a:t>(</a:t>
          </a:r>
          <a:r>
            <a:rPr lang="es-ES" sz="2000" b="1" dirty="0" err="1">
              <a:solidFill>
                <a:sysClr val="windowText" lastClr="000000">
                  <a:hueOff val="0"/>
                  <a:satOff val="0"/>
                  <a:lumOff val="0"/>
                  <a:alphaOff val="0"/>
                </a:sysClr>
              </a:solidFill>
              <a:latin typeface="Aptos" panose="02110004020202020204"/>
              <a:ea typeface="+mn-ea"/>
              <a:cs typeface="+mn-cs"/>
            </a:rPr>
            <a:t>Direitu</a:t>
          </a:r>
          <a:r>
            <a:rPr lang="es-ES" sz="2000" b="1" dirty="0">
              <a:solidFill>
                <a:sysClr val="windowText" lastClr="000000">
                  <a:hueOff val="0"/>
                  <a:satOff val="0"/>
                  <a:lumOff val="0"/>
                  <a:alphaOff val="0"/>
                </a:sysClr>
              </a:solidFill>
              <a:latin typeface="Aptos" panose="02110004020202020204"/>
              <a:ea typeface="+mn-ea"/>
              <a:cs typeface="+mn-cs"/>
            </a:rPr>
            <a:t> sira </a:t>
          </a:r>
          <a:r>
            <a:rPr lang="es-ES" sz="2000" b="1" dirty="0" err="1">
              <a:solidFill>
                <a:sysClr val="windowText" lastClr="000000">
                  <a:hueOff val="0"/>
                  <a:satOff val="0"/>
                  <a:lumOff val="0"/>
                  <a:alphaOff val="0"/>
                </a:sysClr>
              </a:solidFill>
              <a:latin typeface="Aptos" panose="02110004020202020204"/>
              <a:ea typeface="+mn-ea"/>
              <a:cs typeface="+mn-cs"/>
            </a:rPr>
            <a:t>tuir</a:t>
          </a:r>
          <a:r>
            <a:rPr lang="es-ES" sz="2000" b="1" dirty="0">
              <a:solidFill>
                <a:sysClr val="windowText" lastClr="000000">
                  <a:hueOff val="0"/>
                  <a:satOff val="0"/>
                  <a:lumOff val="0"/>
                  <a:alphaOff val="0"/>
                </a:sysClr>
              </a:solidFill>
              <a:latin typeface="Aptos" panose="02110004020202020204"/>
              <a:ea typeface="+mn-ea"/>
              <a:cs typeface="+mn-cs"/>
            </a:rPr>
            <a:t> Biblia)</a:t>
          </a:r>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xfrm>
          <a:off x="0" y="2576846"/>
          <a:ext cx="5886449" cy="359999"/>
        </a:xfrm>
        <a:prstGeom prst="roundRect">
          <a:avLst/>
        </a:prstGeom>
        <a:solidFill>
          <a:srgbClr val="D91934">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a:lstStyle/>
        <a:p>
          <a:pPr>
            <a:buNone/>
          </a:pPr>
          <a:r>
            <a:rPr lang="es-ES" sz="2000" b="1" dirty="0">
              <a:solidFill>
                <a:sysClr val="window" lastClr="FFFFFF"/>
              </a:solidFill>
              <a:latin typeface="Aptos" panose="02110004020202020204"/>
              <a:ea typeface="+mn-ea"/>
              <a:cs typeface="+mn-cs"/>
            </a:rPr>
            <a:t>1 </a:t>
          </a:r>
          <a:r>
            <a:rPr lang="es-ES" sz="2000" b="1" dirty="0" err="1">
              <a:solidFill>
                <a:sysClr val="window" lastClr="FFFFFF"/>
              </a:solidFill>
              <a:latin typeface="Aptos" panose="02110004020202020204"/>
              <a:ea typeface="+mn-ea"/>
              <a:cs typeface="+mn-cs"/>
            </a:rPr>
            <a:t>Korintu</a:t>
          </a:r>
          <a:r>
            <a:rPr lang="es-ES" sz="2000" b="1" dirty="0">
              <a:solidFill>
                <a:sysClr val="window" lastClr="FFFFFF"/>
              </a:solidFill>
              <a:latin typeface="Aptos" panose="02110004020202020204"/>
              <a:ea typeface="+mn-ea"/>
              <a:cs typeface="+mn-cs"/>
            </a:rPr>
            <a:t>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xfrm>
          <a:off x="0" y="2936846"/>
          <a:ext cx="5886449" cy="910800"/>
        </a:xfrm>
        <a:prstGeom prst="rect">
          <a:avLst/>
        </a:prstGeom>
        <a:solidFill>
          <a:srgbClr val="D91934">
            <a:lumMod val="20000"/>
            <a:lumOff val="80000"/>
          </a:srgbClr>
        </a:solidFill>
        <a:ln>
          <a:solidFill>
            <a:srgbClr val="D91934">
              <a:lumMod val="75000"/>
            </a:srgbClr>
          </a:solidFill>
        </a:ln>
        <a:effectLst>
          <a:outerShdw blurRad="50800" dist="38100" dir="2700000" algn="tl" rotWithShape="0">
            <a:prstClr val="black">
              <a:alpha val="40000"/>
            </a:prstClr>
          </a:outerShdw>
        </a:effectLst>
      </dgm:spPr>
      <dgm:t>
        <a:bodyPr/>
        <a:lstStyle/>
        <a:p>
          <a:pPr>
            <a:buNone/>
          </a:pPr>
          <a:r>
            <a:rPr lang="es-ES" sz="2000" b="1" dirty="0" err="1">
              <a:solidFill>
                <a:srgbClr val="D91934">
                  <a:lumMod val="50000"/>
                </a:srgbClr>
              </a:solidFill>
              <a:latin typeface="Aptos" panose="02110004020202020204"/>
              <a:ea typeface="+mn-ea"/>
              <a:cs typeface="+mn-cs"/>
            </a:rPr>
            <a:t>Avizu</a:t>
          </a:r>
          <a:r>
            <a:rPr lang="es-ES" sz="2000" b="1" dirty="0">
              <a:solidFill>
                <a:srgbClr val="D91934">
                  <a:lumMod val="50000"/>
                </a:srgbClr>
              </a:solidFill>
              <a:latin typeface="Aptos" panose="02110004020202020204"/>
              <a:ea typeface="+mn-ea"/>
              <a:cs typeface="+mn-cs"/>
            </a:rPr>
            <a:t> </a:t>
          </a:r>
          <a:r>
            <a:rPr lang="es-ES" sz="2000" b="1" dirty="0" err="1">
              <a:solidFill>
                <a:srgbClr val="D91934">
                  <a:lumMod val="50000"/>
                </a:srgbClr>
              </a:solidFill>
              <a:latin typeface="Aptos" panose="02110004020202020204"/>
              <a:ea typeface="+mn-ea"/>
              <a:cs typeface="+mn-cs"/>
            </a:rPr>
            <a:t>atu</a:t>
          </a:r>
          <a:r>
            <a:rPr lang="es-ES" sz="2000" b="1" dirty="0">
              <a:solidFill>
                <a:srgbClr val="D91934">
                  <a:lumMod val="50000"/>
                </a:srgbClr>
              </a:solidFill>
              <a:latin typeface="Aptos" panose="02110004020202020204"/>
              <a:ea typeface="+mn-ea"/>
              <a:cs typeface="+mn-cs"/>
            </a:rPr>
            <a:t> </a:t>
          </a:r>
          <a:r>
            <a:rPr lang="es-ES" sz="2000" b="1" dirty="0" err="1">
              <a:solidFill>
                <a:srgbClr val="D91934">
                  <a:lumMod val="50000"/>
                </a:srgbClr>
              </a:solidFill>
              <a:latin typeface="Aptos" panose="02110004020202020204"/>
              <a:ea typeface="+mn-ea"/>
              <a:cs typeface="+mn-cs"/>
            </a:rPr>
            <a:t>Hasoru</a:t>
          </a:r>
          <a:r>
            <a:rPr lang="es-ES" sz="2000" b="1" dirty="0">
              <a:solidFill>
                <a:srgbClr val="D91934">
                  <a:lumMod val="50000"/>
                </a:srgbClr>
              </a:solidFill>
              <a:latin typeface="Aptos" panose="02110004020202020204"/>
              <a:ea typeface="+mn-ea"/>
              <a:cs typeface="+mn-cs"/>
            </a:rPr>
            <a:t> </a:t>
          </a:r>
          <a:r>
            <a:rPr lang="es-ES" sz="2000" b="1" dirty="0" err="1">
              <a:solidFill>
                <a:srgbClr val="D91934">
                  <a:lumMod val="50000"/>
                </a:srgbClr>
              </a:solidFill>
              <a:latin typeface="Aptos" panose="02110004020202020204"/>
              <a:ea typeface="+mn-ea"/>
              <a:cs typeface="+mn-cs"/>
            </a:rPr>
            <a:t>Idolatria</a:t>
          </a:r>
          <a:endParaRPr lang="es-ES" sz="2000" b="1" dirty="0">
            <a:solidFill>
              <a:srgbClr val="D91934">
                <a:lumMod val="50000"/>
              </a:srgbClr>
            </a:solidFill>
            <a:latin typeface="Aptos" panose="02110004020202020204"/>
            <a:ea typeface="+mn-ea"/>
            <a:cs typeface="+mn-cs"/>
          </a:endParaRP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xfrm>
          <a:off x="0" y="2936846"/>
          <a:ext cx="5886449" cy="910800"/>
        </a:xfrm>
        <a:prstGeom prst="rect">
          <a:avLst/>
        </a:prstGeom>
        <a:solidFill>
          <a:srgbClr val="D91934">
            <a:lumMod val="20000"/>
            <a:lumOff val="80000"/>
          </a:srgbClr>
        </a:solidFill>
        <a:ln>
          <a:solidFill>
            <a:srgbClr val="D91934">
              <a:lumMod val="75000"/>
            </a:srgbClr>
          </a:solidFill>
        </a:ln>
        <a:effectLst>
          <a:outerShdw blurRad="50800" dist="38100" dir="2700000" algn="tl" rotWithShape="0">
            <a:prstClr val="black">
              <a:alpha val="40000"/>
            </a:prstClr>
          </a:outerShdw>
        </a:effectLst>
      </dgm:spPr>
      <dgm:t>
        <a:bodyPr/>
        <a:lstStyle/>
        <a:p>
          <a:pPr>
            <a:buNone/>
          </a:pPr>
          <a:r>
            <a:rPr lang="es-ES" sz="2000" b="1" dirty="0">
              <a:solidFill>
                <a:sysClr val="windowText" lastClr="000000">
                  <a:hueOff val="0"/>
                  <a:satOff val="0"/>
                  <a:lumOff val="0"/>
                  <a:alphaOff val="0"/>
                </a:sysClr>
              </a:solidFill>
              <a:latin typeface="Aptos" panose="02110004020202020204"/>
              <a:ea typeface="+mn-ea"/>
              <a:cs typeface="+mn-cs"/>
            </a:rPr>
            <a:t>(</a:t>
          </a:r>
          <a:r>
            <a:rPr lang="es-ES" sz="2000" b="1" dirty="0" err="1">
              <a:solidFill>
                <a:sysClr val="windowText" lastClr="000000">
                  <a:hueOff val="0"/>
                  <a:satOff val="0"/>
                  <a:lumOff val="0"/>
                  <a:alphaOff val="0"/>
                </a:sysClr>
              </a:solidFill>
              <a:latin typeface="Aptos" panose="02110004020202020204"/>
              <a:ea typeface="+mn-ea"/>
              <a:cs typeface="+mn-cs"/>
            </a:rPr>
            <a:t>Lisaun</a:t>
          </a:r>
          <a:r>
            <a:rPr lang="es-ES" sz="2000" b="1" dirty="0">
              <a:solidFill>
                <a:sysClr val="windowText" lastClr="000000">
                  <a:hueOff val="0"/>
                  <a:satOff val="0"/>
                  <a:lumOff val="0"/>
                  <a:alphaOff val="0"/>
                </a:sysClr>
              </a:solidFill>
              <a:latin typeface="Aptos" panose="02110004020202020204"/>
              <a:ea typeface="+mn-ea"/>
              <a:cs typeface="+mn-cs"/>
            </a:rPr>
            <a:t> </a:t>
          </a:r>
          <a:r>
            <a:rPr lang="es-ES" sz="2000" b="1" dirty="0" err="1">
              <a:solidFill>
                <a:sysClr val="windowText" lastClr="000000">
                  <a:hueOff val="0"/>
                  <a:satOff val="0"/>
                  <a:lumOff val="0"/>
                  <a:alphaOff val="0"/>
                </a:sysClr>
              </a:solidFill>
              <a:latin typeface="Aptos" panose="02110004020202020204"/>
              <a:ea typeface="+mn-ea"/>
              <a:cs typeface="+mn-cs"/>
            </a:rPr>
            <a:t>husi</a:t>
          </a:r>
          <a:r>
            <a:rPr lang="es-ES" sz="2000" b="1" dirty="0">
              <a:solidFill>
                <a:sysClr val="windowText" lastClr="000000">
                  <a:hueOff val="0"/>
                  <a:satOff val="0"/>
                  <a:lumOff val="0"/>
                  <a:alphaOff val="0"/>
                </a:sysClr>
              </a:solidFill>
              <a:latin typeface="Aptos" panose="02110004020202020204"/>
              <a:ea typeface="+mn-ea"/>
              <a:cs typeface="+mn-cs"/>
            </a:rPr>
            <a:t> </a:t>
          </a:r>
          <a:r>
            <a:rPr lang="es-ES" sz="2000" b="1" dirty="0" err="1">
              <a:solidFill>
                <a:sysClr val="windowText" lastClr="000000">
                  <a:hueOff val="0"/>
                  <a:satOff val="0"/>
                  <a:lumOff val="0"/>
                  <a:alphaOff val="0"/>
                </a:sysClr>
              </a:solidFill>
              <a:latin typeface="Aptos" panose="02110004020202020204"/>
              <a:ea typeface="+mn-ea"/>
              <a:cs typeface="+mn-cs"/>
            </a:rPr>
            <a:t>pasadu</a:t>
          </a:r>
          <a:r>
            <a:rPr lang="es-ES" sz="2000" b="1" dirty="0">
              <a:solidFill>
                <a:sysClr val="windowText" lastClr="000000">
                  <a:hueOff val="0"/>
                  <a:satOff val="0"/>
                  <a:lumOff val="0"/>
                  <a:alphaOff val="0"/>
                </a:sysClr>
              </a:solidFill>
              <a:latin typeface="Aptos" panose="02110004020202020204"/>
              <a:ea typeface="+mn-ea"/>
              <a:cs typeface="+mn-cs"/>
            </a:rPr>
            <a:t>)</a:t>
          </a:r>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xfrm>
          <a:off x="0" y="3847646"/>
          <a:ext cx="5886449" cy="359999"/>
        </a:xfrm>
        <a:prstGeom prst="roundRect">
          <a:avLst/>
        </a:prstGeom>
        <a:solidFill>
          <a:srgbClr val="635DD3">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a:lstStyle/>
        <a:p>
          <a:pPr>
            <a:buNone/>
          </a:pPr>
          <a:r>
            <a:rPr lang="es-ES" sz="2000" b="1" dirty="0">
              <a:solidFill>
                <a:sysClr val="window" lastClr="FFFFFF"/>
              </a:solidFill>
              <a:latin typeface="Aptos" panose="02110004020202020204"/>
              <a:ea typeface="+mn-ea"/>
              <a:cs typeface="+mn-cs"/>
            </a:rPr>
            <a:t>1 </a:t>
          </a:r>
          <a:r>
            <a:rPr lang="es-ES" sz="2000" b="1" dirty="0" err="1">
              <a:solidFill>
                <a:sysClr val="window" lastClr="FFFFFF"/>
              </a:solidFill>
              <a:latin typeface="Aptos" panose="02110004020202020204"/>
              <a:ea typeface="+mn-ea"/>
              <a:cs typeface="+mn-cs"/>
            </a:rPr>
            <a:t>Korintu</a:t>
          </a:r>
          <a:r>
            <a:rPr lang="es-ES" sz="2000" b="1" dirty="0">
              <a:solidFill>
                <a:sysClr val="window" lastClr="FFFFFF"/>
              </a:solidFill>
              <a:latin typeface="Aptos" panose="02110004020202020204"/>
              <a:ea typeface="+mn-ea"/>
              <a:cs typeface="+mn-cs"/>
            </a:rPr>
            <a:t>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xfrm>
          <a:off x="0" y="4207645"/>
          <a:ext cx="5886449" cy="910800"/>
        </a:xfrm>
        <a:prstGeom prst="rect">
          <a:avLst/>
        </a:prstGeom>
        <a:solidFill>
          <a:srgbClr val="635DD3">
            <a:lumMod val="20000"/>
            <a:lumOff val="80000"/>
          </a:srgbClr>
        </a:solidFill>
        <a:ln>
          <a:solidFill>
            <a:srgbClr val="635DD3">
              <a:lumMod val="75000"/>
            </a:srgbClr>
          </a:solidFill>
        </a:ln>
        <a:effectLst>
          <a:outerShdw blurRad="50800" dist="38100" dir="2700000" algn="tl" rotWithShape="0">
            <a:prstClr val="black">
              <a:alpha val="40000"/>
            </a:prstClr>
          </a:outerShdw>
        </a:effectLst>
      </dgm:spPr>
      <dgm:t>
        <a:bodyPr/>
        <a:lstStyle/>
        <a:p>
          <a:pPr>
            <a:buNone/>
          </a:pPr>
          <a:r>
            <a:rPr lang="es-ES" sz="2000" b="1" dirty="0">
              <a:solidFill>
                <a:srgbClr val="635DD3">
                  <a:lumMod val="50000"/>
                </a:srgbClr>
              </a:solidFill>
              <a:latin typeface="Aptos" panose="02110004020202020204"/>
              <a:ea typeface="+mn-ea"/>
              <a:cs typeface="+mn-cs"/>
            </a:rPr>
            <a:t>Nai </a:t>
          </a:r>
          <a:r>
            <a:rPr lang="es-ES" sz="2000" b="1" dirty="0" err="1">
              <a:solidFill>
                <a:srgbClr val="635DD3">
                  <a:lumMod val="50000"/>
                </a:srgbClr>
              </a:solidFill>
              <a:latin typeface="Aptos" panose="02110004020202020204"/>
              <a:ea typeface="+mn-ea"/>
              <a:cs typeface="+mn-cs"/>
            </a:rPr>
            <a:t>nia</a:t>
          </a:r>
          <a:r>
            <a:rPr lang="es-ES" sz="2000" b="1" dirty="0">
              <a:solidFill>
                <a:srgbClr val="635DD3">
                  <a:lumMod val="50000"/>
                </a:srgbClr>
              </a:solidFill>
              <a:latin typeface="Aptos" panose="02110004020202020204"/>
              <a:ea typeface="+mn-ea"/>
              <a:cs typeface="+mn-cs"/>
            </a:rPr>
            <a:t> </a:t>
          </a:r>
          <a:r>
            <a:rPr lang="es-ES" sz="2000" b="1" dirty="0" err="1">
              <a:solidFill>
                <a:srgbClr val="635DD3">
                  <a:lumMod val="50000"/>
                </a:srgbClr>
              </a:solidFill>
              <a:latin typeface="Aptos" panose="02110004020202020204"/>
              <a:ea typeface="+mn-ea"/>
              <a:cs typeface="+mn-cs"/>
            </a:rPr>
            <a:t>kalis</a:t>
          </a:r>
          <a:r>
            <a:rPr lang="es-ES" sz="2000" b="1" dirty="0">
              <a:solidFill>
                <a:srgbClr val="635DD3">
                  <a:lumMod val="50000"/>
                </a:srgbClr>
              </a:solidFill>
              <a:latin typeface="Aptos" panose="02110004020202020204"/>
              <a:ea typeface="+mn-ea"/>
              <a:cs typeface="+mn-cs"/>
            </a:rPr>
            <a:t> no </a:t>
          </a:r>
          <a:r>
            <a:rPr lang="es-ES" sz="2000" b="1" dirty="0" err="1">
              <a:solidFill>
                <a:srgbClr val="635DD3">
                  <a:lumMod val="50000"/>
                </a:srgbClr>
              </a:solidFill>
              <a:latin typeface="Aptos" panose="02110004020202020204"/>
              <a:ea typeface="+mn-ea"/>
              <a:cs typeface="+mn-cs"/>
            </a:rPr>
            <a:t>demoniu</a:t>
          </a:r>
          <a:r>
            <a:rPr lang="es-ES" sz="2000" b="1" dirty="0">
              <a:solidFill>
                <a:srgbClr val="635DD3">
                  <a:lumMod val="50000"/>
                </a:srgbClr>
              </a:solidFill>
              <a:latin typeface="Aptos" panose="02110004020202020204"/>
              <a:ea typeface="+mn-ea"/>
              <a:cs typeface="+mn-cs"/>
            </a:rPr>
            <a:t> sira </a:t>
          </a:r>
          <a:r>
            <a:rPr lang="es-ES" sz="2000" b="1" dirty="0" err="1">
              <a:solidFill>
                <a:srgbClr val="635DD3">
                  <a:lumMod val="50000"/>
                </a:srgbClr>
              </a:solidFill>
              <a:latin typeface="Aptos" panose="02110004020202020204"/>
              <a:ea typeface="+mn-ea"/>
              <a:cs typeface="+mn-cs"/>
            </a:rPr>
            <a:t>nia</a:t>
          </a:r>
          <a:r>
            <a:rPr lang="es-ES" sz="2000" b="1" dirty="0">
              <a:solidFill>
                <a:srgbClr val="635DD3">
                  <a:lumMod val="50000"/>
                </a:srgbClr>
              </a:solidFill>
              <a:latin typeface="Aptos" panose="02110004020202020204"/>
              <a:ea typeface="+mn-ea"/>
              <a:cs typeface="+mn-cs"/>
            </a:rPr>
            <a:t> </a:t>
          </a:r>
          <a:r>
            <a:rPr lang="es-ES" sz="2000" b="1" dirty="0" err="1">
              <a:solidFill>
                <a:srgbClr val="635DD3">
                  <a:lumMod val="50000"/>
                </a:srgbClr>
              </a:solidFill>
              <a:latin typeface="Aptos" panose="02110004020202020204"/>
              <a:ea typeface="+mn-ea"/>
              <a:cs typeface="+mn-cs"/>
            </a:rPr>
            <a:t>kalis</a:t>
          </a:r>
          <a:endParaRPr lang="es-ES" sz="2000" b="1" dirty="0">
            <a:solidFill>
              <a:srgbClr val="635DD3">
                <a:lumMod val="50000"/>
              </a:srgbClr>
            </a:solidFill>
            <a:latin typeface="Aptos" panose="02110004020202020204"/>
            <a:ea typeface="+mn-ea"/>
            <a:cs typeface="+mn-cs"/>
          </a:endParaRP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F4FAD408-6E09-47FC-92F0-4776A48DC1A8}">
      <dgm:prSet custT="1"/>
      <dgm:spPr>
        <a:xfrm>
          <a:off x="0" y="4207645"/>
          <a:ext cx="5886449" cy="910800"/>
        </a:xfrm>
        <a:prstGeom prst="rect">
          <a:avLst/>
        </a:prstGeom>
        <a:solidFill>
          <a:srgbClr val="635DD3">
            <a:lumMod val="20000"/>
            <a:lumOff val="80000"/>
          </a:srgbClr>
        </a:solidFill>
        <a:ln>
          <a:solidFill>
            <a:srgbClr val="635DD3">
              <a:lumMod val="75000"/>
            </a:srgbClr>
          </a:solidFill>
        </a:ln>
        <a:effectLst>
          <a:outerShdw blurRad="50800" dist="38100" dir="2700000" algn="tl" rotWithShape="0">
            <a:prstClr val="black">
              <a:alpha val="40000"/>
            </a:prstClr>
          </a:outerShdw>
        </a:effectLst>
      </dgm:spPr>
      <dgm:t>
        <a:bodyPr/>
        <a:lstStyle/>
        <a:p>
          <a:pPr>
            <a:buNone/>
          </a:pPr>
          <a:r>
            <a:rPr lang="es-ES" sz="2000" b="1" dirty="0">
              <a:solidFill>
                <a:sysClr val="windowText" lastClr="000000">
                  <a:hueOff val="0"/>
                  <a:satOff val="0"/>
                  <a:lumOff val="0"/>
                  <a:alphaOff val="0"/>
                </a:sysClr>
              </a:solidFill>
              <a:latin typeface="Aptos" panose="02110004020202020204"/>
              <a:ea typeface="+mn-ea"/>
              <a:cs typeface="+mn-cs"/>
            </a:rPr>
            <a:t>(Husik </a:t>
          </a:r>
          <a:r>
            <a:rPr lang="es-ES" sz="2000" b="1" dirty="0" err="1">
              <a:solidFill>
                <a:sysClr val="windowText" lastClr="000000">
                  <a:hueOff val="0"/>
                  <a:satOff val="0"/>
                  <a:lumOff val="0"/>
                  <a:alphaOff val="0"/>
                </a:sysClr>
              </a:solidFill>
              <a:latin typeface="Aptos" panose="02110004020202020204"/>
              <a:ea typeface="+mn-ea"/>
              <a:cs typeface="+mn-cs"/>
            </a:rPr>
            <a:t>tiha</a:t>
          </a:r>
          <a:r>
            <a:rPr lang="es-ES" sz="2000" b="1" dirty="0">
              <a:solidFill>
                <a:sysClr val="windowText" lastClr="000000">
                  <a:hueOff val="0"/>
                  <a:satOff val="0"/>
                  <a:lumOff val="0"/>
                  <a:alphaOff val="0"/>
                </a:sysClr>
              </a:solidFill>
              <a:latin typeface="Aptos" panose="02110004020202020204"/>
              <a:ea typeface="+mn-ea"/>
              <a:cs typeface="+mn-cs"/>
            </a:rPr>
            <a:t> </a:t>
          </a:r>
          <a:r>
            <a:rPr lang="es-ES" sz="2000" b="1" dirty="0" err="1">
              <a:solidFill>
                <a:sysClr val="windowText" lastClr="000000">
                  <a:hueOff val="0"/>
                  <a:satOff val="0"/>
                  <a:lumOff val="0"/>
                  <a:alphaOff val="0"/>
                </a:sysClr>
              </a:solidFill>
              <a:latin typeface="Aptos" panose="02110004020202020204"/>
              <a:ea typeface="+mn-ea"/>
              <a:cs typeface="+mn-cs"/>
            </a:rPr>
            <a:t>idolatria</a:t>
          </a:r>
          <a:r>
            <a:rPr lang="es-ES" sz="2000" b="1" dirty="0">
              <a:solidFill>
                <a:sysClr val="windowText" lastClr="000000">
                  <a:hueOff val="0"/>
                  <a:satOff val="0"/>
                  <a:lumOff val="0"/>
                  <a:alphaOff val="0"/>
                </a:sysClr>
              </a:solidFill>
              <a:latin typeface="Aptos" panose="02110004020202020204"/>
              <a:ea typeface="+mn-ea"/>
              <a:cs typeface="+mn-cs"/>
            </a:rPr>
            <a:t>)</a:t>
          </a:r>
        </a:p>
      </dgm:t>
    </dgm:pt>
    <dgm:pt modelId="{30D9DF4E-3B0A-4ABD-9FDC-76505951A2CD}" type="parTrans" cxnId="{BA45627A-D583-42DB-AB3F-326266E3EE34}">
      <dgm:prSet/>
      <dgm:spPr/>
      <dgm:t>
        <a:bodyPr/>
        <a:lstStyle/>
        <a:p>
          <a:endParaRPr lang="es-ES" sz="2000" b="1"/>
        </a:p>
      </dgm:t>
    </dgm:pt>
    <dgm:pt modelId="{E63FCBAA-3762-4D0E-89A2-9141070EBAB7}" type="sibTrans" cxnId="{BA45627A-D583-42DB-AB3F-326266E3EE34}">
      <dgm:prSet/>
      <dgm:spPr/>
      <dgm:t>
        <a:bodyPr/>
        <a:lstStyle/>
        <a:p>
          <a:endParaRPr lang="es-ES" sz="2000" b="1"/>
        </a:p>
      </dgm:t>
    </dgm:pt>
    <dgm:pt modelId="{0E15DC5B-1B4C-48A9-B98F-835B260FC666}">
      <dgm:prSet custT="1"/>
      <dgm:spPr>
        <a:xfrm>
          <a:off x="0" y="5118445"/>
          <a:ext cx="5886449" cy="359999"/>
        </a:xfrm>
        <a:prstGeom prst="roundRect">
          <a:avLst/>
        </a:prstGeom>
        <a:solidFill>
          <a:srgbClr val="B1319F">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a:lstStyle/>
        <a:p>
          <a:pPr>
            <a:buNone/>
          </a:pPr>
          <a:r>
            <a:rPr lang="es-ES" sz="2000" b="1" dirty="0">
              <a:solidFill>
                <a:sysClr val="window" lastClr="FFFFFF"/>
              </a:solidFill>
              <a:latin typeface="Aptos" panose="02110004020202020204"/>
              <a:ea typeface="+mn-ea"/>
              <a:cs typeface="+mn-cs"/>
            </a:rPr>
            <a:t>1 </a:t>
          </a:r>
          <a:r>
            <a:rPr lang="es-ES" sz="2000" b="1" dirty="0" err="1">
              <a:solidFill>
                <a:sysClr val="window" lastClr="FFFFFF"/>
              </a:solidFill>
              <a:latin typeface="Aptos" panose="02110004020202020204"/>
              <a:ea typeface="+mn-ea"/>
              <a:cs typeface="+mn-cs"/>
            </a:rPr>
            <a:t>Korintu</a:t>
          </a:r>
          <a:r>
            <a:rPr lang="es-ES" sz="2000" b="1" dirty="0">
              <a:solidFill>
                <a:sysClr val="window" lastClr="FFFFFF"/>
              </a:solidFill>
              <a:latin typeface="Aptos" panose="02110004020202020204"/>
              <a:ea typeface="+mn-ea"/>
              <a:cs typeface="+mn-cs"/>
            </a:rPr>
            <a:t> 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xfrm>
          <a:off x="0" y="5478445"/>
          <a:ext cx="5886449" cy="910800"/>
        </a:xfrm>
        <a:prstGeom prst="rect">
          <a:avLst/>
        </a:prstGeom>
        <a:solidFill>
          <a:srgbClr val="B1319F">
            <a:lumMod val="20000"/>
            <a:lumOff val="80000"/>
          </a:srgbClr>
        </a:solidFill>
        <a:ln>
          <a:solidFill>
            <a:srgbClr val="B1319F">
              <a:lumMod val="75000"/>
            </a:srgbClr>
          </a:solidFill>
        </a:ln>
        <a:effectLst>
          <a:outerShdw blurRad="50800" dist="38100" dir="2700000" algn="tl" rotWithShape="0">
            <a:prstClr val="black">
              <a:alpha val="40000"/>
            </a:prstClr>
          </a:outerShdw>
        </a:effectLst>
      </dgm:spPr>
      <dgm:t>
        <a:bodyPr/>
        <a:lstStyle/>
        <a:p>
          <a:pPr>
            <a:buNone/>
          </a:pPr>
          <a:r>
            <a:rPr lang="es-ES" sz="2000" b="1" dirty="0">
              <a:solidFill>
                <a:srgbClr val="B1319F">
                  <a:lumMod val="50000"/>
                </a:srgbClr>
              </a:solidFill>
              <a:latin typeface="Aptos" panose="02110004020202020204"/>
              <a:ea typeface="+mn-ea"/>
              <a:cs typeface="+mn-cs"/>
            </a:rPr>
            <a:t>Halo </a:t>
          </a:r>
          <a:r>
            <a:rPr lang="es-ES" sz="2000" b="1" dirty="0" err="1">
              <a:solidFill>
                <a:srgbClr val="B1319F">
                  <a:lumMod val="50000"/>
                </a:srgbClr>
              </a:solidFill>
              <a:latin typeface="Aptos" panose="02110004020202020204"/>
              <a:ea typeface="+mn-ea"/>
              <a:cs typeface="+mn-cs"/>
            </a:rPr>
            <a:t>buat</a:t>
          </a:r>
          <a:r>
            <a:rPr lang="es-ES" sz="2000" b="1" dirty="0">
              <a:solidFill>
                <a:srgbClr val="B1319F">
                  <a:lumMod val="50000"/>
                </a:srgbClr>
              </a:solidFill>
              <a:latin typeface="Aptos" panose="02110004020202020204"/>
              <a:ea typeface="+mn-ea"/>
              <a:cs typeface="+mn-cs"/>
            </a:rPr>
            <a:t> </a:t>
          </a:r>
          <a:r>
            <a:rPr lang="es-ES" sz="2000" b="1" dirty="0" err="1">
              <a:solidFill>
                <a:srgbClr val="B1319F">
                  <a:lumMod val="50000"/>
                </a:srgbClr>
              </a:solidFill>
              <a:latin typeface="Aptos" panose="02110004020202020204"/>
              <a:ea typeface="+mn-ea"/>
              <a:cs typeface="+mn-cs"/>
            </a:rPr>
            <a:t>hotu-hotu</a:t>
          </a:r>
          <a:r>
            <a:rPr lang="es-ES" sz="2000" b="1" dirty="0">
              <a:solidFill>
                <a:srgbClr val="B1319F">
                  <a:lumMod val="50000"/>
                </a:srgbClr>
              </a:solidFill>
              <a:latin typeface="Aptos" panose="02110004020202020204"/>
              <a:ea typeface="+mn-ea"/>
              <a:cs typeface="+mn-cs"/>
            </a:rPr>
            <a:t> </a:t>
          </a:r>
          <a:r>
            <a:rPr lang="es-ES" sz="2000" b="1" dirty="0" err="1">
              <a:solidFill>
                <a:srgbClr val="B1319F">
                  <a:lumMod val="50000"/>
                </a:srgbClr>
              </a:solidFill>
              <a:latin typeface="Aptos" panose="02110004020202020204"/>
              <a:ea typeface="+mn-ea"/>
              <a:cs typeface="+mn-cs"/>
            </a:rPr>
            <a:t>ba</a:t>
          </a:r>
          <a:r>
            <a:rPr lang="es-ES" sz="2000" b="1" dirty="0">
              <a:solidFill>
                <a:srgbClr val="B1319F">
                  <a:lumMod val="50000"/>
                </a:srgbClr>
              </a:solidFill>
              <a:latin typeface="Aptos" panose="02110004020202020204"/>
              <a:ea typeface="+mn-ea"/>
              <a:cs typeface="+mn-cs"/>
            </a:rPr>
            <a:t> </a:t>
          </a:r>
          <a:r>
            <a:rPr lang="es-ES" sz="2000" b="1" dirty="0" err="1">
              <a:solidFill>
                <a:srgbClr val="B1319F">
                  <a:lumMod val="50000"/>
                </a:srgbClr>
              </a:solidFill>
              <a:latin typeface="Aptos" panose="02110004020202020204"/>
              <a:ea typeface="+mn-ea"/>
              <a:cs typeface="+mn-cs"/>
            </a:rPr>
            <a:t>Maromak</a:t>
          </a:r>
          <a:r>
            <a:rPr lang="es-ES" sz="2000" b="1" dirty="0">
              <a:solidFill>
                <a:srgbClr val="B1319F">
                  <a:lumMod val="50000"/>
                </a:srgbClr>
              </a:solidFill>
              <a:latin typeface="Aptos" panose="02110004020202020204"/>
              <a:ea typeface="+mn-ea"/>
              <a:cs typeface="+mn-cs"/>
            </a:rPr>
            <a:t> </a:t>
          </a:r>
          <a:r>
            <a:rPr lang="es-ES" sz="2000" b="1" dirty="0" err="1">
              <a:solidFill>
                <a:srgbClr val="B1319F">
                  <a:lumMod val="50000"/>
                </a:srgbClr>
              </a:solidFill>
              <a:latin typeface="Aptos" panose="02110004020202020204"/>
              <a:ea typeface="+mn-ea"/>
              <a:cs typeface="+mn-cs"/>
            </a:rPr>
            <a:t>nia</a:t>
          </a:r>
          <a:r>
            <a:rPr lang="es-ES" sz="2000" b="1" dirty="0">
              <a:solidFill>
                <a:srgbClr val="B1319F">
                  <a:lumMod val="50000"/>
                </a:srgbClr>
              </a:solidFill>
              <a:latin typeface="Aptos" panose="02110004020202020204"/>
              <a:ea typeface="+mn-ea"/>
              <a:cs typeface="+mn-cs"/>
            </a:rPr>
            <a:t> gloria</a:t>
          </a: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xfrm>
          <a:off x="0" y="5478445"/>
          <a:ext cx="5886449" cy="910800"/>
        </a:xfrm>
        <a:prstGeom prst="rect">
          <a:avLst/>
        </a:prstGeom>
        <a:solidFill>
          <a:srgbClr val="B1319F">
            <a:lumMod val="20000"/>
            <a:lumOff val="80000"/>
          </a:srgbClr>
        </a:solidFill>
        <a:ln>
          <a:solidFill>
            <a:srgbClr val="B1319F">
              <a:lumMod val="75000"/>
            </a:srgbClr>
          </a:solidFill>
        </a:ln>
        <a:effectLst>
          <a:outerShdw blurRad="50800" dist="38100" dir="2700000" algn="tl" rotWithShape="0">
            <a:prstClr val="black">
              <a:alpha val="40000"/>
            </a:prstClr>
          </a:outerShdw>
        </a:effectLst>
      </dgm:spPr>
      <dgm:t>
        <a:bodyPr/>
        <a:lstStyle/>
        <a:p>
          <a:pPr>
            <a:buNone/>
          </a:pPr>
          <a:r>
            <a:rPr lang="es-ES" sz="2000" b="1" dirty="0">
              <a:solidFill>
                <a:sysClr val="windowText" lastClr="000000">
                  <a:hueOff val="0"/>
                  <a:satOff val="0"/>
                  <a:lumOff val="0"/>
                  <a:alphaOff val="0"/>
                </a:sysClr>
              </a:solidFill>
              <a:latin typeface="Aptos" panose="02110004020202020204"/>
              <a:ea typeface="+mn-ea"/>
              <a:cs typeface="+mn-cs"/>
            </a:rPr>
            <a:t>(</a:t>
          </a:r>
          <a:r>
            <a:rPr lang="pt-BR" sz="2000" b="1" dirty="0">
              <a:solidFill>
                <a:sysClr val="windowText" lastClr="000000">
                  <a:hueOff val="0"/>
                  <a:satOff val="0"/>
                  <a:lumOff val="0"/>
                  <a:alphaOff val="0"/>
                </a:sysClr>
              </a:solidFill>
              <a:latin typeface="Aptos" panose="02110004020202020204"/>
              <a:ea typeface="+mn-ea"/>
              <a:cs typeface="+mn-cs"/>
            </a:rPr>
            <a:t>Saida </a:t>
          </a:r>
          <a:r>
            <a:rPr lang="pt-BR" sz="2000" b="1" dirty="0" err="1">
              <a:solidFill>
                <a:sysClr val="windowText" lastClr="000000">
                  <a:hueOff val="0"/>
                  <a:satOff val="0"/>
                  <a:lumOff val="0"/>
                  <a:alphaOff val="0"/>
                </a:sysClr>
              </a:solidFill>
              <a:latin typeface="Aptos" panose="02110004020202020204"/>
              <a:ea typeface="+mn-ea"/>
              <a:cs typeface="+mn-cs"/>
            </a:rPr>
            <a:t>mak</a:t>
          </a:r>
          <a:r>
            <a:rPr lang="pt-BR" sz="2000" b="1" dirty="0">
              <a:solidFill>
                <a:sysClr val="windowText" lastClr="000000">
                  <a:hueOff val="0"/>
                  <a:satOff val="0"/>
                  <a:lumOff val="0"/>
                  <a:alphaOff val="0"/>
                </a:sysClr>
              </a:solidFill>
              <a:latin typeface="Aptos" panose="02110004020202020204"/>
              <a:ea typeface="+mn-ea"/>
              <a:cs typeface="+mn-cs"/>
            </a:rPr>
            <a:t> </a:t>
          </a:r>
          <a:r>
            <a:rPr lang="pt-BR" sz="2000" b="1" dirty="0" err="1">
              <a:solidFill>
                <a:sysClr val="windowText" lastClr="000000">
                  <a:hueOff val="0"/>
                  <a:satOff val="0"/>
                  <a:lumOff val="0"/>
                  <a:alphaOff val="0"/>
                </a:sysClr>
              </a:solidFill>
              <a:latin typeface="Aptos" panose="02110004020202020204"/>
              <a:ea typeface="+mn-ea"/>
              <a:cs typeface="+mn-cs"/>
            </a:rPr>
            <a:t>mos</a:t>
          </a:r>
          <a:r>
            <a:rPr lang="pt-BR" sz="2000" b="1" dirty="0">
              <a:solidFill>
                <a:sysClr val="windowText" lastClr="000000">
                  <a:hueOff val="0"/>
                  <a:satOff val="0"/>
                  <a:lumOff val="0"/>
                  <a:alphaOff val="0"/>
                </a:sysClr>
              </a:solidFill>
              <a:latin typeface="Aptos" panose="02110004020202020204"/>
              <a:ea typeface="+mn-ea"/>
              <a:cs typeface="+mn-cs"/>
            </a:rPr>
            <a:t> no </a:t>
          </a:r>
          <a:r>
            <a:rPr lang="pt-BR" sz="2000" b="1" dirty="0" err="1">
              <a:solidFill>
                <a:sysClr val="windowText" lastClr="000000">
                  <a:hueOff val="0"/>
                  <a:satOff val="0"/>
                  <a:lumOff val="0"/>
                  <a:alphaOff val="0"/>
                </a:sysClr>
              </a:solidFill>
              <a:latin typeface="Aptos" panose="02110004020202020204"/>
              <a:ea typeface="+mn-ea"/>
              <a:cs typeface="+mn-cs"/>
            </a:rPr>
            <a:t>adekuadu</a:t>
          </a:r>
          <a:r>
            <a:rPr lang="es-ES" sz="2000" b="1" dirty="0">
              <a:solidFill>
                <a:sysClr val="windowText" lastClr="000000">
                  <a:hueOff val="0"/>
                  <a:satOff val="0"/>
                  <a:lumOff val="0"/>
                  <a:alphaOff val="0"/>
                </a:sysClr>
              </a:solidFill>
              <a:latin typeface="Aptos" panose="02110004020202020204"/>
              <a:ea typeface="+mn-ea"/>
              <a:cs typeface="+mn-cs"/>
            </a:rPr>
            <a:t>)</a:t>
          </a:r>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70799054-57CD-4CB9-B9BE-26BF34C02D26}" type="presOf" srcId="{F4FAD408-6E09-47FC-92F0-4776A48DC1A8}" destId="{F6C34058-B94A-4665-B0D2-FAC45F96C35E}"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4E011A1-70A7-41C1-89BC-2A9EC83988EF}" srcId="{A0487429-BEEA-4814-A7FD-DF3D8DDB8992}" destId="{833BD500-A8CE-4DE4-BB13-C2698E84EA96}" srcOrd="1" destOrd="0" parTransId="{736F7864-FAC2-4C78-9D1E-EFC065EEEDC2}" sibTransId="{1B877C3B-E374-4DED-B0B4-4C6FF71C41C7}"/>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s-ES" sz="2400" b="1" dirty="0">
              <a:effectLst>
                <a:outerShdw blurRad="38100" dist="38100" dir="2700000" algn="tl">
                  <a:srgbClr val="000000"/>
                </a:outerShdw>
              </a:effectLst>
            </a:rPr>
            <a:t>1 </a:t>
          </a:r>
          <a:r>
            <a:rPr lang="es-ES" sz="2400" b="1" dirty="0" err="1">
              <a:effectLst>
                <a:outerShdw blurRad="38100" dist="38100" dir="2700000" algn="tl">
                  <a:srgbClr val="000000"/>
                </a:outerShdw>
              </a:effectLst>
            </a:rPr>
            <a:t>Korintu</a:t>
          </a:r>
          <a:r>
            <a:rPr lang="es-ES" sz="2400" b="1" dirty="0">
              <a:effectLst>
                <a:outerShdw blurRad="38100" dist="38100" dir="2700000" algn="tl">
                  <a:srgbClr val="000000"/>
                </a:outerShdw>
              </a:effectLst>
            </a:rPr>
            <a:t> 8:4-7a</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nn-NO" sz="2000" b="1" dirty="0"/>
            <a:t>Ema forte sira komprende katak idulu sira laiha buat ida, tamba iha deit Maromak ne’ebe loos.</a:t>
          </a:r>
          <a:endParaRPr lang="es-ES" sz="2000" b="1" dirty="0"/>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pt-BR" sz="2000" b="1" dirty="0"/>
            <a:t>Ema </a:t>
          </a:r>
          <a:r>
            <a:rPr lang="pt-BR" sz="2000" b="1" dirty="0" err="1"/>
            <a:t>fraku</a:t>
          </a:r>
          <a:r>
            <a:rPr lang="pt-BR" sz="2000" b="1" dirty="0"/>
            <a:t> sira </a:t>
          </a:r>
          <a:r>
            <a:rPr lang="pt-BR" sz="2000" b="1" dirty="0" err="1"/>
            <a:t>seidauk</a:t>
          </a:r>
          <a:r>
            <a:rPr lang="pt-BR" sz="2000" b="1" dirty="0"/>
            <a:t> </a:t>
          </a:r>
          <a:r>
            <a:rPr lang="pt-BR" sz="2000" b="1" dirty="0" err="1"/>
            <a:t>komprende</a:t>
          </a:r>
          <a:r>
            <a:rPr lang="pt-BR" sz="2000" b="1" dirty="0"/>
            <a:t> </a:t>
          </a:r>
          <a:r>
            <a:rPr lang="pt-BR" sz="2000" b="1" dirty="0" err="1"/>
            <a:t>pontu</a:t>
          </a:r>
          <a:r>
            <a:rPr lang="pt-BR" sz="2000" b="1" dirty="0"/>
            <a:t> ida </a:t>
          </a:r>
          <a:r>
            <a:rPr lang="pt-BR" sz="2000" b="1" dirty="0" err="1"/>
            <a:t>ne'e</a:t>
          </a:r>
          <a:r>
            <a:rPr lang="pt-BR" sz="2000" b="1" dirty="0"/>
            <a:t>.</a:t>
          </a:r>
          <a:endParaRPr lang="es-ES" sz="2000" b="1" dirty="0"/>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s-ES" sz="2400" b="1" dirty="0">
              <a:effectLst>
                <a:outerShdw blurRad="38100" dist="38100" dir="2700000" algn="tl">
                  <a:srgbClr val="000000"/>
                </a:outerShdw>
              </a:effectLst>
            </a:rPr>
            <a:t>1 </a:t>
          </a:r>
          <a:r>
            <a:rPr lang="es-ES" sz="2400" b="1" dirty="0" err="1">
              <a:effectLst>
                <a:outerShdw blurRad="38100" dist="38100" dir="2700000" algn="tl">
                  <a:srgbClr val="000000"/>
                </a:outerShdw>
              </a:effectLst>
            </a:rPr>
            <a:t>Korintu</a:t>
          </a:r>
          <a:r>
            <a:rPr lang="es-ES" sz="2400" b="1" dirty="0">
              <a:effectLst>
                <a:outerShdw blurRad="38100" dist="38100" dir="2700000" algn="tl">
                  <a:srgbClr val="000000"/>
                </a:outerShdw>
              </a:effectLst>
            </a:rPr>
            <a:t> 8:7b</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s-ES" sz="2000" b="1" dirty="0"/>
            <a:t>Ema </a:t>
          </a:r>
          <a:r>
            <a:rPr lang="es-ES" sz="2000" b="1" dirty="0" err="1"/>
            <a:t>forte</a:t>
          </a:r>
          <a:r>
            <a:rPr lang="es-ES" sz="2000" b="1" dirty="0"/>
            <a:t> sira han </a:t>
          </a:r>
          <a:r>
            <a:rPr lang="es-ES" sz="2000" b="1" dirty="0" err="1"/>
            <a:t>naan</a:t>
          </a:r>
          <a:r>
            <a:rPr lang="es-ES" sz="2000" b="1" dirty="0"/>
            <a:t> </a:t>
          </a:r>
          <a:r>
            <a:rPr lang="es-ES" sz="2000" b="1" dirty="0" err="1"/>
            <a:t>neʼebe</a:t>
          </a:r>
          <a:r>
            <a:rPr lang="es-ES" sz="2000" b="1" dirty="0"/>
            <a:t> </a:t>
          </a:r>
          <a:r>
            <a:rPr lang="es-ES" sz="2000" b="1" dirty="0" err="1"/>
            <a:t>ema</a:t>
          </a:r>
          <a:r>
            <a:rPr lang="es-ES" sz="2000" b="1" dirty="0"/>
            <a:t> </a:t>
          </a:r>
          <a:r>
            <a:rPr lang="es-ES" sz="2000" b="1" dirty="0" err="1"/>
            <a:t>hasaʼe</a:t>
          </a:r>
          <a:r>
            <a:rPr lang="es-ES" sz="2000" b="1" dirty="0"/>
            <a:t> </a:t>
          </a:r>
          <a:r>
            <a:rPr lang="es-ES" sz="2000" b="1" dirty="0" err="1"/>
            <a:t>ba</a:t>
          </a:r>
          <a:r>
            <a:rPr lang="es-ES" sz="2000" b="1" dirty="0"/>
            <a:t> </a:t>
          </a:r>
          <a:r>
            <a:rPr lang="es-ES" sz="2000" b="1" dirty="0" err="1"/>
            <a:t>lulik</a:t>
          </a:r>
          <a:r>
            <a:rPr lang="es-ES" sz="2000" b="1" dirty="0"/>
            <a:t> tamba sira </a:t>
          </a:r>
          <a:r>
            <a:rPr lang="es-ES" sz="2000" b="1" dirty="0" err="1"/>
            <a:t>hatene</a:t>
          </a:r>
          <a:r>
            <a:rPr lang="es-ES" sz="2000" b="1" dirty="0"/>
            <a:t> </a:t>
          </a:r>
          <a:r>
            <a:rPr lang="es-ES" sz="2000" b="1" dirty="0" err="1"/>
            <a:t>katak</a:t>
          </a:r>
          <a:r>
            <a:rPr lang="es-ES" sz="2000" b="1" dirty="0"/>
            <a:t> </a:t>
          </a:r>
          <a:r>
            <a:rPr lang="es-ES" sz="2000" b="1" dirty="0" err="1"/>
            <a:t>lulik</a:t>
          </a:r>
          <a:r>
            <a:rPr lang="es-ES" sz="2000" b="1" dirty="0"/>
            <a:t> la </a:t>
          </a:r>
          <a:r>
            <a:rPr lang="es-ES" sz="2000" b="1" dirty="0" err="1"/>
            <a:t>bele</a:t>
          </a:r>
          <a:r>
            <a:rPr lang="es-ES" sz="2000" b="1" dirty="0"/>
            <a:t> </a:t>
          </a:r>
          <a:r>
            <a:rPr lang="es-ES" sz="2000" b="1" dirty="0" err="1"/>
            <a:t>hafoer</a:t>
          </a:r>
          <a:r>
            <a:rPr lang="es-ES" sz="2000" b="1" dirty="0"/>
            <a:t> </a:t>
          </a:r>
          <a:r>
            <a:rPr lang="es-ES" sz="2000" b="1" dirty="0" err="1"/>
            <a:t>aihan</a:t>
          </a:r>
          <a:r>
            <a:rPr lang="es-ES" sz="2000" b="1" dirty="0"/>
            <a:t>.</a:t>
          </a:r>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s-ES" sz="2000" b="1" dirty="0"/>
            <a:t>Ema </a:t>
          </a:r>
          <a:r>
            <a:rPr lang="es-ES" sz="2000" b="1" dirty="0" err="1"/>
            <a:t>fraku</a:t>
          </a:r>
          <a:r>
            <a:rPr lang="es-ES" sz="2000" b="1" dirty="0"/>
            <a:t> sira fiar </a:t>
          </a:r>
          <a:r>
            <a:rPr lang="es-ES" sz="2000" b="1" dirty="0" err="1"/>
            <a:t>katak</a:t>
          </a:r>
          <a:r>
            <a:rPr lang="es-ES" sz="2000" b="1" dirty="0"/>
            <a:t> sira halo sala se sira han </a:t>
          </a:r>
          <a:r>
            <a:rPr lang="es-ES" sz="2000" b="1" dirty="0" err="1"/>
            <a:t>naan</a:t>
          </a:r>
          <a:r>
            <a:rPr lang="es-ES" sz="2000" b="1" dirty="0"/>
            <a:t> ida </a:t>
          </a:r>
          <a:r>
            <a:rPr lang="es-ES" sz="2000" b="1" dirty="0" err="1"/>
            <a:t>ne'e</a:t>
          </a:r>
          <a:r>
            <a:rPr lang="es-ES" sz="2000" b="1" dirty="0"/>
            <a:t>.</a:t>
          </a:r>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s-ES" sz="2000" b="1" dirty="0">
              <a:solidFill>
                <a:schemeClr val="accent2">
                  <a:lumMod val="50000"/>
                </a:schemeClr>
              </a:solidFill>
            </a:rPr>
            <a:t>⁕</a:t>
          </a:r>
          <a:r>
            <a:rPr lang="es-ES" sz="2000" b="1" dirty="0">
              <a:solidFill>
                <a:schemeClr val="tx1"/>
              </a:solidFill>
            </a:rPr>
            <a:t> </a:t>
          </a:r>
          <a:r>
            <a:rPr lang="fi-FI" sz="2000" b="1" dirty="0">
              <a:solidFill>
                <a:schemeClr val="tx1"/>
              </a:solidFill>
            </a:rPr>
            <a:t>Direitu atu hetan aihan husi kongregasaun (1 Kor. 9:4)</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s-ES" sz="2000" b="1" dirty="0">
              <a:solidFill>
                <a:schemeClr val="tx2">
                  <a:lumMod val="20000"/>
                  <a:lumOff val="80000"/>
                </a:schemeClr>
              </a:solidFill>
              <a:effectLst>
                <a:outerShdw blurRad="38100" dist="38100" dir="2700000" algn="tl">
                  <a:srgbClr val="000000"/>
                </a:outerShdw>
              </a:effectLst>
            </a:rPr>
            <a:t>⁕</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Direitu</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atu</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hetan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akompanamentu</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husi</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nia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feen</a:t>
          </a:r>
          <a:r>
            <a:rPr lang="es-ES" sz="2000" b="1" dirty="0">
              <a:effectLst>
                <a:outerShdw blurRad="38100" dist="38100" dir="2700000" algn="tl">
                  <a:srgbClr val="000000"/>
                </a:outerShdw>
              </a:effectLst>
            </a:rPr>
            <a:t> (1 Kor. 9:5)</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s-ES" sz="2000" b="1" dirty="0">
              <a:solidFill>
                <a:schemeClr val="accent5">
                  <a:lumMod val="20000"/>
                  <a:lumOff val="80000"/>
                </a:schemeClr>
              </a:solidFill>
              <a:effectLst>
                <a:outerShdw blurRad="50800" dist="50800" dir="5400000" algn="ctr" rotWithShape="0">
                  <a:schemeClr val="tx1"/>
                </a:outerShdw>
              </a:effectLst>
            </a:rPr>
            <a:t>⁕</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Direitu</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atu</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lahalo</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serbisu</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manutensaun</a:t>
          </a:r>
          <a:r>
            <a:rPr lang="es-ES" sz="2000" b="1" dirty="0">
              <a:effectLst>
                <a:outerShdw blurRad="50800" dist="50800" dir="5400000" algn="ctr" rotWithShape="0">
                  <a:schemeClr val="tx1"/>
                </a:outerShdw>
              </a:effectLst>
            </a:rPr>
            <a:t> bai-</a:t>
          </a:r>
          <a:r>
            <a:rPr lang="es-ES" sz="2000" b="1" dirty="0" err="1">
              <a:effectLst>
                <a:outerShdw blurRad="50800" dist="50800" dir="5400000" algn="ctr" rotWithShape="0">
                  <a:schemeClr val="tx1"/>
                </a:outerShdw>
              </a:effectLst>
            </a:rPr>
            <a:t>bain</a:t>
          </a:r>
          <a:r>
            <a:rPr lang="es-ES" sz="2000" b="1" dirty="0">
              <a:effectLst>
                <a:outerShdw blurRad="50800" dist="50800" dir="5400000" algn="ctr" rotWithShape="0">
                  <a:schemeClr val="tx1"/>
                </a:outerShdw>
              </a:effectLst>
            </a:rPr>
            <a:t> (1 Kor. 9:6)</a:t>
          </a:r>
          <a:endParaRPr lang="es-ES" sz="2000" dirty="0">
            <a:effectLst>
              <a:outerShdw blurRad="50800" dist="508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es-ES" sz="2000" b="1" dirty="0">
              <a:solidFill>
                <a:schemeClr val="tx1"/>
              </a:solidFill>
            </a:rPr>
            <a:t>Paulo </a:t>
          </a:r>
          <a:r>
            <a:rPr lang="es-ES" sz="2000" b="1" dirty="0" err="1">
              <a:solidFill>
                <a:schemeClr val="tx1"/>
              </a:solidFill>
            </a:rPr>
            <a:t>renunsia</a:t>
          </a:r>
          <a:r>
            <a:rPr lang="es-ES" sz="2000" b="1" dirty="0">
              <a:solidFill>
                <a:schemeClr val="tx1"/>
              </a:solidFill>
            </a:rPr>
            <a:t> </a:t>
          </a:r>
          <a:r>
            <a:rPr lang="es-ES" sz="2000" b="1" dirty="0" err="1">
              <a:solidFill>
                <a:schemeClr val="tx1"/>
              </a:solidFill>
            </a:rPr>
            <a:t>nia</a:t>
          </a:r>
          <a:r>
            <a:rPr lang="es-ES" sz="2000" b="1" dirty="0">
              <a:solidFill>
                <a:schemeClr val="tx1"/>
              </a:solidFill>
            </a:rPr>
            <a:t> </a:t>
          </a:r>
          <a:r>
            <a:rPr lang="es-ES" sz="2000" b="1" dirty="0" err="1">
              <a:solidFill>
                <a:schemeClr val="tx1"/>
              </a:solidFill>
            </a:rPr>
            <a:t>direitu</a:t>
          </a:r>
          <a:r>
            <a:rPr lang="es-ES" sz="2000" b="1" dirty="0">
              <a:solidFill>
                <a:schemeClr val="tx1"/>
              </a:solidFill>
            </a:rPr>
            <a:t> </a:t>
          </a:r>
          <a:r>
            <a:rPr lang="es-ES" sz="2000" b="1" dirty="0" err="1">
              <a:solidFill>
                <a:schemeClr val="tx1"/>
              </a:solidFill>
            </a:rPr>
            <a:t>nudar</a:t>
          </a:r>
          <a:r>
            <a:rPr lang="es-ES" sz="2000" b="1" dirty="0">
              <a:solidFill>
                <a:schemeClr val="tx1"/>
              </a:solidFill>
            </a:rPr>
            <a:t> </a:t>
          </a:r>
          <a:r>
            <a:rPr lang="es-ES" sz="2000" b="1" dirty="0" err="1">
              <a:solidFill>
                <a:schemeClr val="tx1"/>
              </a:solidFill>
            </a:rPr>
            <a:t>apostlu</a:t>
          </a:r>
          <a:r>
            <a:rPr lang="es-ES" sz="2000" b="1" dirty="0">
              <a:solidFill>
                <a:schemeClr val="tx1"/>
              </a:solidFill>
            </a:rPr>
            <a:t> </a:t>
          </a:r>
          <a:r>
            <a:rPr lang="es-ES" sz="2000" b="1" dirty="0" err="1">
              <a:solidFill>
                <a:schemeClr val="tx1"/>
              </a:solidFill>
            </a:rPr>
            <a:t>atu</a:t>
          </a:r>
          <a:r>
            <a:rPr lang="es-ES" sz="2000" b="1" dirty="0">
              <a:solidFill>
                <a:schemeClr val="tx1"/>
              </a:solidFill>
            </a:rPr>
            <a:t> </a:t>
          </a:r>
          <a:r>
            <a:rPr lang="es-ES" sz="2000" b="1" dirty="0" err="1">
              <a:solidFill>
                <a:schemeClr val="tx1"/>
              </a:solidFill>
            </a:rPr>
            <a:t>hetan</a:t>
          </a:r>
          <a:r>
            <a:rPr lang="es-ES" sz="2000" b="1" dirty="0">
              <a:solidFill>
                <a:schemeClr val="tx1"/>
              </a:solidFill>
            </a:rPr>
            <a:t> </a:t>
          </a:r>
          <a:r>
            <a:rPr lang="es-ES" sz="2000" b="1" dirty="0" err="1">
              <a:solidFill>
                <a:schemeClr val="tx1"/>
              </a:solidFill>
            </a:rPr>
            <a:t>apoiu</a:t>
          </a:r>
          <a:r>
            <a:rPr lang="es-ES" sz="2000" b="1" dirty="0">
              <a:solidFill>
                <a:schemeClr val="tx1"/>
              </a:solidFill>
            </a:rPr>
            <a:t> </a:t>
          </a:r>
          <a:r>
            <a:rPr lang="es-ES" sz="2000" b="1" dirty="0" err="1">
              <a:solidFill>
                <a:schemeClr val="tx1"/>
              </a:solidFill>
            </a:rPr>
            <a:t>husi</a:t>
          </a:r>
          <a:r>
            <a:rPr lang="es-ES" sz="2000" b="1" dirty="0">
              <a:solidFill>
                <a:schemeClr val="tx1"/>
              </a:solidFill>
            </a:rPr>
            <a:t> igreja sira </a:t>
          </a:r>
          <a:r>
            <a:rPr lang="es-ES" sz="2000" b="1" dirty="0" err="1">
              <a:solidFill>
                <a:schemeClr val="tx1"/>
              </a:solidFill>
            </a:rPr>
            <a:t>ne'ebe</a:t>
          </a:r>
          <a:r>
            <a:rPr lang="es-ES" sz="2000" b="1" dirty="0">
              <a:solidFill>
                <a:schemeClr val="tx1"/>
              </a:solidFill>
            </a:rPr>
            <a:t> </a:t>
          </a:r>
          <a:r>
            <a:rPr lang="es-ES" sz="2000" b="1" dirty="0" err="1">
              <a:solidFill>
                <a:schemeClr val="tx1"/>
              </a:solidFill>
            </a:rPr>
            <a:t>nia</a:t>
          </a:r>
          <a:r>
            <a:rPr lang="es-ES" sz="2000" b="1" dirty="0">
              <a:solidFill>
                <a:schemeClr val="tx1"/>
              </a:solidFill>
            </a:rPr>
            <a:t> </a:t>
          </a:r>
          <a:r>
            <a:rPr lang="es-ES" sz="2000" b="1" dirty="0" err="1">
              <a:solidFill>
                <a:schemeClr val="tx1"/>
              </a:solidFill>
            </a:rPr>
            <a:t>serbi</a:t>
          </a:r>
          <a:r>
            <a:rPr lang="es-ES" sz="2000" b="1" dirty="0">
              <a:solidFill>
                <a:schemeClr val="tx1"/>
              </a:solidFill>
            </a:rPr>
            <a:t>, </a:t>
          </a:r>
          <a:r>
            <a:rPr lang="es-ES" sz="2000" b="1" dirty="0" err="1">
              <a:solidFill>
                <a:schemeClr val="tx1"/>
              </a:solidFill>
            </a:rPr>
            <a:t>hanesan</a:t>
          </a:r>
          <a:r>
            <a:rPr lang="es-ES" sz="2000" b="1" dirty="0">
              <a:solidFill>
                <a:schemeClr val="tx1"/>
              </a:solidFill>
            </a:rPr>
            <a:t> </a:t>
          </a:r>
          <a:r>
            <a:rPr lang="es-ES" sz="2000" b="1" dirty="0" err="1">
              <a:solidFill>
                <a:schemeClr val="tx1"/>
              </a:solidFill>
            </a:rPr>
            <a:t>apostlu</a:t>
          </a:r>
          <a:r>
            <a:rPr lang="es-ES" sz="2000" b="1" dirty="0">
              <a:solidFill>
                <a:schemeClr val="tx1"/>
              </a:solidFill>
            </a:rPr>
            <a:t> sira </a:t>
          </a:r>
          <a:r>
            <a:rPr lang="es-ES" sz="2000" b="1" dirty="0" err="1">
              <a:solidFill>
                <a:schemeClr val="tx1"/>
              </a:solidFill>
            </a:rPr>
            <a:t>seluk</a:t>
          </a:r>
          <a:r>
            <a:rPr lang="es-ES" sz="2000" b="1" dirty="0">
              <a:solidFill>
                <a:schemeClr val="tx1"/>
              </a:solidFill>
            </a:rPr>
            <a:t> halo.</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es-ES" sz="2000" b="1" dirty="0" err="1">
              <a:effectLst>
                <a:outerShdw blurRad="38100" dist="38100" dir="2700000" algn="tl">
                  <a:srgbClr val="000000"/>
                </a:outerShdw>
              </a:effectLst>
            </a:rPr>
            <a:t>Apostlu</a:t>
          </a:r>
          <a:r>
            <a:rPr lang="es-ES" sz="2000" b="1" dirty="0">
              <a:effectLst>
                <a:outerShdw blurRad="38100" dist="38100" dir="2700000" algn="tl">
                  <a:srgbClr val="000000"/>
                </a:outerShdw>
              </a:effectLst>
            </a:rPr>
            <a:t> sira </a:t>
          </a:r>
          <a:r>
            <a:rPr lang="es-ES" sz="2000" b="1" dirty="0" err="1">
              <a:effectLst>
                <a:outerShdw blurRad="38100" dist="38100" dir="2700000" algn="tl">
                  <a:srgbClr val="000000"/>
                </a:outerShdw>
              </a:effectLst>
            </a:rPr>
            <a:t>nia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pratika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jeral</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mak</a:t>
          </a:r>
          <a:r>
            <a:rPr lang="es-ES" sz="2000" b="1" dirty="0">
              <a:effectLst>
                <a:outerShdw blurRad="38100" dist="38100" dir="2700000" algn="tl">
                  <a:srgbClr val="000000"/>
                </a:outerShdw>
              </a:effectLst>
            </a:rPr>
            <a:t> sira halo viajen </a:t>
          </a:r>
          <a:r>
            <a:rPr lang="es-ES" sz="2000" b="1" dirty="0" err="1">
              <a:effectLst>
                <a:outerShdw blurRad="38100" dist="38100" dir="2700000" algn="tl">
                  <a:srgbClr val="000000"/>
                </a:outerShdw>
              </a:effectLst>
            </a:rPr>
            <a:t>ho</a:t>
          </a:r>
          <a:r>
            <a:rPr lang="es-ES" sz="2000" b="1" dirty="0">
              <a:effectLst>
                <a:outerShdw blurRad="38100" dist="38100" dir="2700000" algn="tl">
                  <a:srgbClr val="000000"/>
                </a:outerShdw>
              </a:effectLst>
            </a:rPr>
            <a:t> sira </a:t>
          </a:r>
          <a:r>
            <a:rPr lang="es-ES" sz="2000" b="1" dirty="0" err="1">
              <a:effectLst>
                <a:outerShdw blurRad="38100" dist="38100" dir="2700000" algn="tl">
                  <a:srgbClr val="000000"/>
                </a:outerShdw>
              </a:effectLst>
            </a:rPr>
            <a:t>nia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feen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hodi</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serbi</a:t>
          </a:r>
          <a:r>
            <a:rPr lang="es-ES" sz="2000" b="1" dirty="0">
              <a:effectLst>
                <a:outerShdw blurRad="38100" dist="38100" dir="2700000" algn="tl">
                  <a:srgbClr val="000000"/>
                </a:outerShdw>
              </a:effectLst>
            </a:rPr>
            <a:t> sira no </a:t>
          </a:r>
          <a:r>
            <a:rPr lang="es-ES" sz="2000" b="1" dirty="0" err="1">
              <a:effectLst>
                <a:outerShdw blurRad="38100" dist="38100" dir="2700000" algn="tl">
                  <a:srgbClr val="000000"/>
                </a:outerShdw>
              </a:effectLst>
            </a:rPr>
            <a:t>tulun</a:t>
          </a:r>
          <a:r>
            <a:rPr lang="es-ES" sz="2000" b="1" dirty="0">
              <a:effectLst>
                <a:outerShdw blurRad="38100" dist="38100" dir="2700000" algn="tl">
                  <a:srgbClr val="000000"/>
                </a:outerShdw>
              </a:effectLst>
            </a:rPr>
            <a:t> sira </a:t>
          </a:r>
          <a:r>
            <a:rPr lang="es-ES" sz="2000" b="1" dirty="0" err="1">
              <a:effectLst>
                <a:outerShdw blurRad="38100" dist="38100" dir="2700000" algn="tl">
                  <a:srgbClr val="000000"/>
                </a:outerShdw>
              </a:effectLst>
            </a:rPr>
            <a:t>iha</a:t>
          </a:r>
          <a:r>
            <a:rPr lang="es-ES" sz="2000" b="1" dirty="0">
              <a:effectLst>
                <a:outerShdw blurRad="38100" dist="38100" dir="2700000" algn="tl">
                  <a:srgbClr val="000000"/>
                </a:outerShdw>
              </a:effectLst>
            </a:rPr>
            <a:t> sira </a:t>
          </a:r>
          <a:r>
            <a:rPr lang="es-ES" sz="2000" b="1" dirty="0" err="1">
              <a:effectLst>
                <a:outerShdw blurRad="38100" dist="38100" dir="2700000" algn="tl">
                  <a:srgbClr val="000000"/>
                </a:outerShdw>
              </a:effectLst>
            </a:rPr>
            <a:t>nia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serbisu</a:t>
          </a:r>
          <a:r>
            <a:rPr lang="es-ES" sz="2000" b="1" dirty="0">
              <a:effectLst>
                <a:outerShdw blurRad="38100" dist="38100" dir="2700000" algn="tl">
                  <a:srgbClr val="000000"/>
                </a:outerShdw>
              </a:effectLst>
            </a:rPr>
            <a:t>. Feto sira </a:t>
          </a:r>
          <a:r>
            <a:rPr lang="es-ES" sz="2000" b="1" dirty="0" err="1">
              <a:effectLst>
                <a:outerShdw blurRad="38100" dist="38100" dir="2700000" algn="tl">
                  <a:srgbClr val="000000"/>
                </a:outerShdw>
              </a:effectLst>
            </a:rPr>
            <a:t>ne'e</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hanesan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nia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laen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sei</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iha</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direitu</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atu</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hetan</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apoiu</a:t>
          </a:r>
          <a:r>
            <a:rPr lang="es-ES" sz="2000" b="1" dirty="0">
              <a:effectLst>
                <a:outerShdw blurRad="38100" dist="38100" dir="2700000" algn="tl">
                  <a:srgbClr val="000000"/>
                </a:outerShdw>
              </a:effectLst>
            </a:rPr>
            <a:t> </a:t>
          </a:r>
          <a:r>
            <a:rPr lang="es-ES" sz="2000" b="1" dirty="0" err="1">
              <a:effectLst>
                <a:outerShdw blurRad="38100" dist="38100" dir="2700000" algn="tl">
                  <a:srgbClr val="000000"/>
                </a:outerShdw>
              </a:effectLst>
            </a:rPr>
            <a:t>husi</a:t>
          </a:r>
          <a:r>
            <a:rPr lang="es-ES" sz="2000" b="1" dirty="0">
              <a:effectLst>
                <a:outerShdw blurRad="38100" dist="38100" dir="2700000" algn="tl">
                  <a:srgbClr val="000000"/>
                </a:outerShdw>
              </a:effectLst>
            </a:rPr>
            <a:t> igreja.</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es-ES" sz="2000" b="1" dirty="0">
              <a:effectLst>
                <a:outerShdw blurRad="50800" dist="50800" dir="5400000" algn="ctr" rotWithShape="0">
                  <a:schemeClr val="tx1"/>
                </a:outerShdw>
              </a:effectLst>
            </a:rPr>
            <a:t>Paulo </a:t>
          </a:r>
          <a:r>
            <a:rPr lang="es-ES" sz="2000" b="1" dirty="0" err="1">
              <a:effectLst>
                <a:outerShdw blurRad="50800" dist="50800" dir="5400000" algn="ctr" rotWithShape="0">
                  <a:schemeClr val="tx1"/>
                </a:outerShdw>
              </a:effectLst>
            </a:rPr>
            <a:t>hakarak</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buka</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moris</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husi</a:t>
          </a:r>
          <a:r>
            <a:rPr lang="es-ES" sz="2000" b="1" dirty="0">
              <a:effectLst>
                <a:outerShdw blurRad="50800" dist="50800" dir="5400000" algn="ctr" rotWithShape="0">
                  <a:schemeClr val="tx1"/>
                </a:outerShdw>
              </a:effectLst>
            </a:rPr>
            <a:t> sira </a:t>
          </a:r>
          <a:r>
            <a:rPr lang="es-ES" sz="2000" b="1" dirty="0" err="1">
              <a:effectLst>
                <a:outerShdw blurRad="50800" dist="50800" dir="5400000" algn="ctr" rotWithShape="0">
                  <a:schemeClr val="tx1"/>
                </a:outerShdw>
              </a:effectLst>
            </a:rPr>
            <a:t>hodi</a:t>
          </a:r>
          <a:r>
            <a:rPr lang="es-ES" sz="2000" b="1" dirty="0">
              <a:effectLst>
                <a:outerShdw blurRad="50800" dist="50800" dir="5400000" algn="ctr" rotWithShape="0">
                  <a:schemeClr val="tx1"/>
                </a:outerShdw>
              </a:effectLst>
            </a:rPr>
            <a:t> evita sira </a:t>
          </a:r>
          <a:r>
            <a:rPr lang="es-ES" sz="2000" b="1" dirty="0" err="1">
              <a:effectLst>
                <a:outerShdw blurRad="50800" dist="50800" dir="5400000" algn="ctr" rotWithShape="0">
                  <a:schemeClr val="tx1"/>
                </a:outerShdw>
              </a:effectLst>
            </a:rPr>
            <a:t>nia</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hanoin</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katak</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nia</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hakarak</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aproveita</a:t>
          </a:r>
          <a:r>
            <a:rPr lang="es-ES" sz="2000" b="1" dirty="0">
              <a:effectLst>
                <a:outerShdw blurRad="50800" dist="50800" dir="5400000" algn="ctr" rotWithShape="0">
                  <a:schemeClr val="tx1"/>
                </a:outerShdw>
              </a:effectLst>
            </a:rPr>
            <a:t> sira </a:t>
          </a:r>
          <a:r>
            <a:rPr lang="es-ES" sz="2000" b="1" dirty="0" err="1">
              <a:effectLst>
                <a:outerShdw blurRad="50800" dist="50800" dir="5400000" algn="ctr" rotWithShape="0">
                  <a:schemeClr val="tx1"/>
                </a:outerShdw>
              </a:effectLst>
            </a:rPr>
            <a:t>nia</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audiensia</a:t>
          </a:r>
          <a:r>
            <a:rPr lang="es-ES" sz="2000" b="1" dirty="0">
              <a:effectLst>
                <a:outerShdw blurRad="50800" dist="50800" dir="5400000" algn="ctr" rotWithShape="0">
                  <a:schemeClr val="tx1"/>
                </a:outerShdw>
              </a:effectLst>
            </a:rPr>
            <a:t> no </a:t>
          </a:r>
          <a:r>
            <a:rPr lang="es-ES" sz="2000" b="1" dirty="0" err="1">
              <a:effectLst>
                <a:outerShdw blurRad="50800" dist="50800" dir="5400000" algn="ctr" rotWithShape="0">
                  <a:schemeClr val="tx1"/>
                </a:outerShdw>
              </a:effectLst>
            </a:rPr>
            <a:t>atu</a:t>
          </a:r>
          <a:r>
            <a:rPr lang="es-ES" sz="2000" b="1" dirty="0">
              <a:effectLst>
                <a:outerShdw blurRad="50800" dist="50800" dir="5400000" algn="ctr" rotWithShape="0">
                  <a:schemeClr val="tx1"/>
                </a:outerShdw>
              </a:effectLst>
            </a:rPr>
            <a:t> fo </a:t>
          </a:r>
          <a:r>
            <a:rPr lang="es-ES" sz="2000" b="1" dirty="0" err="1">
              <a:effectLst>
                <a:outerShdw blurRad="50800" dist="50800" dir="5400000" algn="ctr" rotWithShape="0">
                  <a:schemeClr val="tx1"/>
                </a:outerShdw>
              </a:effectLst>
            </a:rPr>
            <a:t>ba</a:t>
          </a:r>
          <a:r>
            <a:rPr lang="es-ES" sz="2000" b="1" dirty="0">
              <a:effectLst>
                <a:outerShdw blurRad="50800" dist="50800" dir="5400000" algn="ctr" rotWithShape="0">
                  <a:schemeClr val="tx1"/>
                </a:outerShdw>
              </a:effectLst>
            </a:rPr>
            <a:t> sira </a:t>
          </a:r>
          <a:r>
            <a:rPr lang="es-ES" sz="2000" b="1" dirty="0" err="1">
              <a:effectLst>
                <a:outerShdw blurRad="50800" dist="50800" dir="5400000" algn="ctr" rotWithShape="0">
                  <a:schemeClr val="tx1"/>
                </a:outerShdw>
              </a:effectLst>
            </a:rPr>
            <a:t>demonstrasaun</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auto-negasaun</a:t>
          </a:r>
          <a:r>
            <a:rPr lang="es-ES" sz="2000" b="1" dirty="0">
              <a:effectLst>
                <a:outerShdw blurRad="50800" dist="50800" dir="5400000" algn="ctr" rotWithShape="0">
                  <a:schemeClr val="tx1"/>
                </a:outerShdw>
              </a:effectLst>
            </a:rPr>
            <a:t> </a:t>
          </a:r>
          <a:r>
            <a:rPr lang="es-ES" sz="2000" b="1" dirty="0" err="1">
              <a:effectLst>
                <a:outerShdw blurRad="50800" dist="50800" dir="5400000" algn="ctr" rotWithShape="0">
                  <a:schemeClr val="tx1"/>
                </a:outerShdw>
              </a:effectLst>
            </a:rPr>
            <a:t>nian</a:t>
          </a:r>
          <a:r>
            <a:rPr lang="es-ES" sz="2000" b="1" dirty="0">
              <a:effectLst>
                <a:outerShdw blurRad="50800" dist="50800" dir="5400000" algn="ctr" rotWithShape="0">
                  <a:schemeClr val="tx1"/>
                </a:outerShdw>
              </a:effectLst>
            </a:rPr>
            <a:t>.</a:t>
          </a:r>
          <a:endParaRPr lang="es-ES" sz="2000" dirty="0">
            <a:effectLst>
              <a:outerShdw blurRad="50800" dist="508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es-ES" sz="1800" b="1" dirty="0">
              <a:effectLst>
                <a:outerShdw blurRad="38100" dist="38100" dir="2700000" algn="tl">
                  <a:srgbClr val="000000">
                    <a:alpha val="43137"/>
                  </a:srgbClr>
                </a:outerShdw>
              </a:effectLst>
            </a:rPr>
            <a:t>Iha </a:t>
          </a:r>
          <a:r>
            <a:rPr lang="es-ES" sz="1800" b="1" dirty="0" err="1">
              <a:effectLst>
                <a:outerShdw blurRad="38100" dist="38100" dir="2700000" algn="tl">
                  <a:srgbClr val="000000">
                    <a:alpha val="43137"/>
                  </a:srgbClr>
                </a:outerShdw>
              </a:effectLst>
            </a:rPr>
            <a:t>Talho</a:t>
          </a:r>
          <a:r>
            <a:rPr lang="es-ES" sz="1800" b="1" dirty="0">
              <a:effectLst>
                <a:outerShdw blurRad="38100" dist="38100" dir="2700000" algn="tl">
                  <a:srgbClr val="000000">
                    <a:alpha val="43137"/>
                  </a:srgbClr>
                </a:outerShdw>
              </a:effectLst>
            </a:rPr>
            <a:t>, sira </a:t>
          </a:r>
          <a:r>
            <a:rPr lang="es-ES" sz="1800" b="1" dirty="0" err="1">
              <a:effectLst>
                <a:outerShdw blurRad="38100" dist="38100" dir="2700000" algn="tl">
                  <a:srgbClr val="000000">
                    <a:alpha val="43137"/>
                  </a:srgbClr>
                </a:outerShdw>
              </a:effectLst>
            </a:rPr>
            <a:t>faan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aihan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ne'ebe</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mak</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sakrifika</a:t>
          </a:r>
          <a:r>
            <a:rPr lang="es-ES" sz="1800" b="1" dirty="0">
              <a:effectLst>
                <a:outerShdw blurRad="38100" dist="38100" dir="2700000" algn="tl">
                  <a:srgbClr val="000000">
                    <a:alpha val="43137"/>
                  </a:srgbClr>
                </a:outerShdw>
              </a:effectLst>
            </a:rPr>
            <a:t> ona </a:t>
          </a:r>
          <a:r>
            <a:rPr lang="es-ES" sz="1800" b="1" dirty="0" err="1">
              <a:effectLst>
                <a:outerShdw blurRad="38100" dist="38100" dir="2700000" algn="tl">
                  <a:srgbClr val="000000">
                    <a:alpha val="43137"/>
                  </a:srgbClr>
                </a:outerShdw>
              </a:effectLst>
            </a:rPr>
            <a:t>ba</a:t>
          </a:r>
          <a:r>
            <a:rPr lang="es-ES" sz="1800" b="1" dirty="0">
              <a:effectLst>
                <a:outerShdw blurRad="38100" dist="38100" dir="2700000" algn="tl">
                  <a:srgbClr val="000000">
                    <a:alpha val="43137"/>
                  </a:srgbClr>
                </a:outerShdw>
              </a:effectLst>
            </a:rPr>
            <a:t> estatua sira no </a:t>
          </a:r>
          <a:r>
            <a:rPr lang="es-ES" sz="1800" b="1" dirty="0" err="1">
              <a:effectLst>
                <a:outerShdw blurRad="38100" dist="38100" dir="2700000" algn="tl">
                  <a:srgbClr val="000000">
                    <a:alpha val="43137"/>
                  </a:srgbClr>
                </a:outerShdw>
              </a:effectLst>
            </a:rPr>
            <a:t>aihan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ne'ebe</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mak</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seidauk</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sakrifika</a:t>
          </a:r>
          <a:r>
            <a:rPr lang="es-ES" sz="1800" b="1" dirty="0">
              <a:effectLst>
                <a:outerShdw blurRad="38100" dist="38100" dir="2700000" algn="tl">
                  <a:srgbClr val="000000">
                    <a:alpha val="43137"/>
                  </a:srgbClr>
                </a:outerShdw>
              </a:effectLst>
            </a:rPr>
            <a:t>. Ema fiar </a:t>
          </a:r>
          <a:r>
            <a:rPr lang="es-ES" sz="1800" b="1" dirty="0" err="1">
              <a:effectLst>
                <a:outerShdw blurRad="38100" dist="38100" dir="2700000" algn="tl">
                  <a:srgbClr val="000000">
                    <a:alpha val="43137"/>
                  </a:srgbClr>
                </a:outerShdw>
              </a:effectLst>
            </a:rPr>
            <a:t>nain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labele</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husu</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kona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ba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naan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nia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orijen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atu</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nune'e</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labele</a:t>
          </a:r>
          <a:r>
            <a:rPr lang="es-ES" sz="1800" b="1" dirty="0">
              <a:effectLst>
                <a:outerShdw blurRad="38100" dist="38100" dir="2700000" algn="tl">
                  <a:srgbClr val="000000">
                    <a:alpha val="43137"/>
                  </a:srgbClr>
                </a:outerShdw>
              </a:effectLst>
            </a:rPr>
            <a:t> fo </a:t>
          </a:r>
          <a:r>
            <a:rPr lang="es-ES" sz="1800" b="1" dirty="0" err="1">
              <a:effectLst>
                <a:outerShdw blurRad="38100" dist="38100" dir="2700000" algn="tl">
                  <a:srgbClr val="000000">
                    <a:alpha val="43137"/>
                  </a:srgbClr>
                </a:outerShdw>
              </a:effectLst>
            </a:rPr>
            <a:t>impresaun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katak</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nia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konsidera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hanesan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ilisitu</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atu</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konsume</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naan</a:t>
          </a:r>
          <a:r>
            <a:rPr lang="es-ES" sz="1800" b="1" dirty="0">
              <a:effectLst>
                <a:outerShdw blurRad="38100" dist="38100" dir="2700000" algn="tl">
                  <a:srgbClr val="000000">
                    <a:alpha val="43137"/>
                  </a:srgbClr>
                </a:outerShdw>
              </a:effectLst>
            </a:rPr>
            <a:t> ida </a:t>
          </a:r>
          <a:r>
            <a:rPr lang="es-ES" sz="1800" b="1" dirty="0" err="1">
              <a:effectLst>
                <a:outerShdw blurRad="38100" dist="38100" dir="2700000" algn="tl">
                  <a:srgbClr val="000000">
                    <a:alpha val="43137"/>
                  </a:srgbClr>
                </a:outerShdw>
              </a:effectLst>
            </a:rPr>
            <a:t>ne’e</a:t>
          </a:r>
          <a:br>
            <a:rPr lang="es-ES" sz="1800" b="1" dirty="0">
              <a:effectLst>
                <a:outerShdw blurRad="38100" dist="38100" dir="2700000" algn="tl">
                  <a:srgbClr val="000000">
                    <a:alpha val="43137"/>
                  </a:srgbClr>
                </a:outerShdw>
              </a:effectLst>
            </a:rPr>
          </a:br>
          <a:r>
            <a:rPr lang="es-ES" sz="1800" b="1" dirty="0">
              <a:effectLst>
                <a:outerShdw blurRad="38100" dist="38100" dir="2700000" algn="tl">
                  <a:srgbClr val="000000">
                    <a:alpha val="43137"/>
                  </a:srgbClr>
                </a:outerShdw>
              </a:effectLst>
            </a:rPr>
            <a:t>(1 Kor. 10:25).</a:t>
          </a:r>
        </a:p>
      </dgm:t>
    </dgm:pt>
    <dgm:pt modelId="{92262206-A2CF-45AE-B064-EBF79028278D}" type="parTrans" cxnId="{81542003-7C51-4F9D-A97F-70ADE4602A04}">
      <dgm:prSet/>
      <dgm:spPr/>
      <dgm:t>
        <a:bodyPr/>
        <a:lstStyle/>
        <a:p>
          <a:endParaRPr lang="es-ES" sz="1800"/>
        </a:p>
      </dgm:t>
    </dgm:pt>
    <dgm:pt modelId="{28224BF8-8A5A-4DA4-A3EB-73C991032B77}" type="sibTrans" cxnId="{81542003-7C51-4F9D-A97F-70ADE4602A04}">
      <dgm:prSet/>
      <dgm:spPr/>
      <dgm:t>
        <a:bodyPr/>
        <a:lstStyle/>
        <a:p>
          <a:endParaRPr lang="es-ES" sz="1800"/>
        </a:p>
      </dgm:t>
    </dgm:pt>
    <dgm:pt modelId="{A8DDCDF6-3FDB-4155-95EF-B4E07571C9DE}">
      <dgm:prSet custT="1"/>
      <dgm:spPr>
        <a:solidFill>
          <a:schemeClr val="accent3">
            <a:lumMod val="75000"/>
          </a:schemeClr>
        </a:solidFill>
      </dgm:spPr>
      <dgm:t>
        <a:bodyPr/>
        <a:lstStyle/>
        <a:p>
          <a:r>
            <a:rPr lang="es-ES" sz="1800" b="1" dirty="0">
              <a:effectLst>
                <a:outerShdw blurRad="38100" dist="38100" dir="2700000" algn="tl">
                  <a:srgbClr val="000000">
                    <a:alpha val="43137"/>
                  </a:srgbClr>
                </a:outerShdw>
              </a:effectLst>
            </a:rPr>
            <a:t>Se </a:t>
          </a:r>
          <a:r>
            <a:rPr lang="es-ES" sz="1800" b="1" dirty="0" err="1">
              <a:effectLst>
                <a:outerShdw blurRad="38100" dist="38100" dir="2700000" algn="tl">
                  <a:srgbClr val="000000">
                    <a:alpha val="43137"/>
                  </a:srgbClr>
                </a:outerShdw>
              </a:effectLst>
            </a:rPr>
            <a:t>ema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ne’ebe</a:t>
          </a:r>
          <a:r>
            <a:rPr lang="es-ES" sz="1800" b="1" dirty="0">
              <a:effectLst>
                <a:outerShdw blurRad="38100" dist="38100" dir="2700000" algn="tl">
                  <a:srgbClr val="000000">
                    <a:alpha val="43137"/>
                  </a:srgbClr>
                </a:outerShdw>
              </a:effectLst>
            </a:rPr>
            <a:t> laos fiar </a:t>
          </a:r>
          <a:r>
            <a:rPr lang="es-ES" sz="1800" b="1" dirty="0" err="1">
              <a:effectLst>
                <a:outerShdw blurRad="38100" dist="38100" dir="2700000" algn="tl">
                  <a:srgbClr val="000000">
                    <a:alpha val="43137"/>
                  </a:srgbClr>
                </a:outerShdw>
              </a:effectLst>
            </a:rPr>
            <a:t>nain</a:t>
          </a:r>
          <a:r>
            <a:rPr lang="es-ES" sz="1800" b="1" dirty="0">
              <a:effectLst>
                <a:outerShdw blurRad="38100" dist="38100" dir="2700000" algn="tl">
                  <a:srgbClr val="000000">
                    <a:alpha val="43137"/>
                  </a:srgbClr>
                </a:outerShdw>
              </a:effectLst>
            </a:rPr>
            <a:t> ida </a:t>
          </a:r>
          <a:r>
            <a:rPr lang="es-ES" sz="1800" b="1" dirty="0" err="1">
              <a:effectLst>
                <a:outerShdw blurRad="38100" dist="38100" dir="2700000" algn="tl">
                  <a:srgbClr val="000000">
                    <a:alpha val="43137"/>
                  </a:srgbClr>
                </a:outerShdw>
              </a:effectLst>
            </a:rPr>
            <a:t>konvida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ema</a:t>
          </a:r>
          <a:r>
            <a:rPr lang="es-ES" sz="1800" b="1" dirty="0">
              <a:effectLst>
                <a:outerShdw blurRad="38100" dist="38100" dir="2700000" algn="tl">
                  <a:srgbClr val="000000">
                    <a:alpha val="43137"/>
                  </a:srgbClr>
                </a:outerShdw>
              </a:effectLst>
            </a:rPr>
            <a:t> fiar </a:t>
          </a:r>
          <a:r>
            <a:rPr lang="es-ES" sz="1800" b="1" dirty="0" err="1">
              <a:effectLst>
                <a:outerShdw blurRad="38100" dist="38100" dir="2700000" algn="tl">
                  <a:srgbClr val="000000">
                    <a:alpha val="43137"/>
                  </a:srgbClr>
                </a:outerShdw>
              </a:effectLst>
            </a:rPr>
            <a:t>nain</a:t>
          </a:r>
          <a:r>
            <a:rPr lang="es-ES" sz="1800" b="1" dirty="0">
              <a:effectLst>
                <a:outerShdw blurRad="38100" dist="38100" dir="2700000" algn="tl">
                  <a:srgbClr val="000000">
                    <a:alpha val="43137"/>
                  </a:srgbClr>
                </a:outerShdw>
              </a:effectLst>
            </a:rPr>
            <a:t> ruma </a:t>
          </a:r>
          <a:r>
            <a:rPr lang="es-ES" sz="1800" b="1" dirty="0" err="1">
              <a:effectLst>
                <a:outerShdw blurRad="38100" dist="38100" dir="2700000" algn="tl">
                  <a:srgbClr val="000000">
                    <a:alpha val="43137"/>
                  </a:srgbClr>
                </a:outerShdw>
              </a:effectLst>
            </a:rPr>
            <a:t>atu</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mai</a:t>
          </a:r>
          <a:r>
            <a:rPr lang="es-ES" sz="1800" b="1" dirty="0">
              <a:effectLst>
                <a:outerShdw blurRad="38100" dist="38100" dir="2700000" algn="tl">
                  <a:srgbClr val="000000">
                    <a:alpha val="43137"/>
                  </a:srgbClr>
                </a:outerShdw>
              </a:effectLst>
            </a:rPr>
            <a:t> han </a:t>
          </a:r>
          <a:r>
            <a:rPr lang="es-ES" sz="1800" b="1" dirty="0" err="1">
              <a:effectLst>
                <a:outerShdw blurRad="38100" dist="38100" dir="2700000" algn="tl">
                  <a:srgbClr val="000000">
                    <a:alpha val="43137"/>
                  </a:srgbClr>
                </a:outerShdw>
              </a:effectLst>
            </a:rPr>
            <a:t>iha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nia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uma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ema</a:t>
          </a:r>
          <a:r>
            <a:rPr lang="es-ES" sz="1800" b="1" dirty="0">
              <a:effectLst>
                <a:outerShdw blurRad="38100" dist="38100" dir="2700000" algn="tl">
                  <a:srgbClr val="000000">
                    <a:alpha val="43137"/>
                  </a:srgbClr>
                </a:outerShdw>
              </a:effectLst>
            </a:rPr>
            <a:t> fiar </a:t>
          </a:r>
          <a:r>
            <a:rPr lang="es-ES" sz="1800" b="1" dirty="0" err="1">
              <a:effectLst>
                <a:outerShdw blurRad="38100" dist="38100" dir="2700000" algn="tl">
                  <a:srgbClr val="000000">
                    <a:alpha val="43137"/>
                  </a:srgbClr>
                </a:outerShdw>
              </a:effectLst>
            </a:rPr>
            <a:t>nain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ne’e</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labele</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husu</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fali</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ba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uma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nain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kona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ba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orijen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husi</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aihan</a:t>
          </a:r>
          <a:r>
            <a:rPr lang="es-ES" sz="1800" b="1" dirty="0">
              <a:effectLst>
                <a:outerShdw blurRad="38100" dist="38100" dir="2700000" algn="tl">
                  <a:srgbClr val="000000">
                    <a:alpha val="43137"/>
                  </a:srgbClr>
                </a:outerShdw>
              </a:effectLst>
            </a:rPr>
            <a:t> sira </a:t>
          </a:r>
          <a:r>
            <a:rPr lang="es-ES" sz="1800" b="1" dirty="0" err="1">
              <a:effectLst>
                <a:outerShdw blurRad="38100" dist="38100" dir="2700000" algn="tl">
                  <a:srgbClr val="000000">
                    <a:alpha val="43137"/>
                  </a:srgbClr>
                </a:outerShdw>
              </a:effectLst>
            </a:rPr>
            <a:t>ne’e</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buat</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hotu</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hetan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lisensa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ba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nia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Maibe</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uma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nain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tenke</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hatete</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katak</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naan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hirak</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neʼe</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hasaʼe</a:t>
          </a:r>
          <a:r>
            <a:rPr lang="es-ES" sz="1800" b="1" dirty="0">
              <a:effectLst>
                <a:outerShdw blurRad="38100" dist="38100" dir="2700000" algn="tl">
                  <a:srgbClr val="000000">
                    <a:alpha val="43137"/>
                  </a:srgbClr>
                </a:outerShdw>
              </a:effectLst>
            </a:rPr>
            <a:t> ona </a:t>
          </a:r>
          <a:r>
            <a:rPr lang="es-ES" sz="1800" b="1" dirty="0" err="1">
              <a:effectLst>
                <a:outerShdw blurRad="38100" dist="38100" dir="2700000" algn="tl">
                  <a:srgbClr val="000000">
                    <a:alpha val="43137"/>
                  </a:srgbClr>
                </a:outerShdw>
              </a:effectLst>
            </a:rPr>
            <a:t>ba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idulu</a:t>
          </a:r>
          <a:r>
            <a:rPr lang="es-ES" sz="1800" b="1" dirty="0">
              <a:effectLst>
                <a:outerShdw blurRad="38100" dist="38100" dir="2700000" algn="tl">
                  <a:srgbClr val="000000">
                    <a:alpha val="43137"/>
                  </a:srgbClr>
                </a:outerShdw>
              </a:effectLst>
            </a:rPr>
            <a:t> ida. Tamba </a:t>
          </a:r>
          <a:r>
            <a:rPr lang="es-ES" sz="1800" b="1" dirty="0" err="1">
              <a:effectLst>
                <a:outerShdw blurRad="38100" dist="38100" dir="2700000" algn="tl">
                  <a:srgbClr val="000000">
                    <a:alpha val="43137"/>
                  </a:srgbClr>
                </a:outerShdw>
              </a:effectLst>
            </a:rPr>
            <a:t>ne'e</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atu</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labele</a:t>
          </a:r>
          <a:r>
            <a:rPr lang="es-ES" sz="1800" b="1" dirty="0">
              <a:effectLst>
                <a:outerShdw blurRad="38100" dist="38100" dir="2700000" algn="tl">
                  <a:srgbClr val="000000">
                    <a:alpha val="43137"/>
                  </a:srgbClr>
                </a:outerShdw>
              </a:effectLst>
            </a:rPr>
            <a:t> ofende </a:t>
          </a:r>
          <a:r>
            <a:rPr lang="es-ES" sz="1800" b="1" dirty="0" err="1">
              <a:effectLst>
                <a:outerShdw blurRad="38100" dist="38100" dir="2700000" algn="tl">
                  <a:srgbClr val="000000">
                    <a:alpha val="43137"/>
                  </a:srgbClr>
                </a:outerShdw>
              </a:effectLst>
            </a:rPr>
            <a:t>uma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nain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nia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konxiensia</a:t>
          </a:r>
          <a:r>
            <a:rPr lang="es-ES" sz="1800" b="1" dirty="0">
              <a:effectLst>
                <a:outerShdw blurRad="38100" dist="38100" dir="2700000" algn="tl">
                  <a:srgbClr val="000000">
                    <a:alpha val="43137"/>
                  </a:srgbClr>
                </a:outerShdw>
              </a:effectLst>
            </a:rPr>
            <a:t>, la </a:t>
          </a:r>
          <a:r>
            <a:rPr lang="es-ES" sz="1800" b="1" dirty="0" err="1">
              <a:effectLst>
                <a:outerShdw blurRad="38100" dist="38100" dir="2700000" algn="tl">
                  <a:srgbClr val="000000">
                    <a:alpha val="43137"/>
                  </a:srgbClr>
                </a:outerShdw>
              </a:effectLst>
            </a:rPr>
            <a:t>apropriadu</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ba</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ema</a:t>
          </a:r>
          <a:r>
            <a:rPr lang="es-ES" sz="1800" b="1" dirty="0">
              <a:effectLst>
                <a:outerShdw blurRad="38100" dist="38100" dir="2700000" algn="tl">
                  <a:srgbClr val="000000">
                    <a:alpha val="43137"/>
                  </a:srgbClr>
                </a:outerShdw>
              </a:effectLst>
            </a:rPr>
            <a:t> fiar </a:t>
          </a:r>
          <a:r>
            <a:rPr lang="es-ES" sz="1800" b="1" dirty="0" err="1">
              <a:effectLst>
                <a:outerShdw blurRad="38100" dist="38100" dir="2700000" algn="tl">
                  <a:srgbClr val="000000">
                    <a:alpha val="43137"/>
                  </a:srgbClr>
                </a:outerShdw>
              </a:effectLst>
            </a:rPr>
            <a:t>nain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atu</a:t>
          </a:r>
          <a:r>
            <a:rPr lang="es-ES" sz="1800" b="1" dirty="0">
              <a:effectLst>
                <a:outerShdw blurRad="38100" dist="38100" dir="2700000" algn="tl">
                  <a:srgbClr val="000000">
                    <a:alpha val="43137"/>
                  </a:srgbClr>
                </a:outerShdw>
              </a:effectLst>
            </a:rPr>
            <a:t> han </a:t>
          </a:r>
          <a:r>
            <a:rPr lang="es-ES" sz="1800" b="1" dirty="0" err="1">
              <a:effectLst>
                <a:outerShdw blurRad="38100" dist="38100" dir="2700000" algn="tl">
                  <a:srgbClr val="000000">
                    <a:alpha val="43137"/>
                  </a:srgbClr>
                </a:outerShdw>
              </a:effectLst>
            </a:rPr>
            <a:t>naan</a:t>
          </a:r>
          <a:r>
            <a:rPr lang="es-ES" sz="1800" b="1" dirty="0">
              <a:effectLst>
                <a:outerShdw blurRad="38100" dist="38100" dir="2700000" algn="tl">
                  <a:srgbClr val="000000">
                    <a:alpha val="43137"/>
                  </a:srgbClr>
                </a:outerShdw>
              </a:effectLst>
            </a:rPr>
            <a:t> </a:t>
          </a:r>
          <a:r>
            <a:rPr lang="es-ES" sz="1800" b="1" dirty="0" err="1">
              <a:effectLst>
                <a:outerShdw blurRad="38100" dist="38100" dir="2700000" algn="tl">
                  <a:srgbClr val="000000">
                    <a:alpha val="43137"/>
                  </a:srgbClr>
                </a:outerShdw>
              </a:effectLst>
            </a:rPr>
            <a:t>ne'eba</a:t>
          </a:r>
          <a:r>
            <a:rPr lang="es-ES" sz="1800" b="1" dirty="0">
              <a:effectLst>
                <a:outerShdw blurRad="38100" dist="38100" dir="2700000" algn="tl">
                  <a:srgbClr val="000000">
                    <a:alpha val="43137"/>
                  </a:srgbClr>
                </a:outerShdw>
              </a:effectLst>
            </a:rPr>
            <a:t> (1 Kor. 10:27-29).</a:t>
          </a:r>
        </a:p>
      </dgm:t>
    </dgm:pt>
    <dgm:pt modelId="{2FAE1962-A6BE-433E-93CC-7E9C8A03CDE1}" type="parTrans" cxnId="{69ADB80F-113B-480A-AD58-F084AF91B9E8}">
      <dgm:prSet/>
      <dgm:spPr/>
      <dgm:t>
        <a:bodyPr/>
        <a:lstStyle/>
        <a:p>
          <a:endParaRPr lang="es-ES" sz="1800"/>
        </a:p>
      </dgm:t>
    </dgm:pt>
    <dgm:pt modelId="{64D749C5-2BCF-48F2-A97A-6DD01ADB0F63}" type="sibTrans" cxnId="{69ADB80F-113B-480A-AD58-F084AF91B9E8}">
      <dgm:prSet/>
      <dgm:spPr/>
      <dgm:t>
        <a:bodyPr/>
        <a:lstStyle/>
        <a:p>
          <a:endParaRPr lang="es-ES" sz="18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10832" custLinFactNeighborX="50520" custLinFactNeighborY="-59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10494" custLinFactNeighborY="-591"/>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10832" custLinFactNeighborX="-5085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LinFactX="100000" custLinFactNeighborX="110495" custLinFactNeighborY="-972"/>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rgbClr val="48CEE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ysClr val="window" lastClr="FFFFFF"/>
              </a:solidFill>
              <a:latin typeface="Aptos" panose="02110004020202020204"/>
              <a:ea typeface="+mn-ea"/>
              <a:cs typeface="+mn-cs"/>
            </a:rPr>
            <a:t>1 </a:t>
          </a:r>
          <a:r>
            <a:rPr lang="es-ES" sz="2000" b="1" kern="1200" dirty="0" err="1">
              <a:solidFill>
                <a:sysClr val="window" lastClr="FFFFFF"/>
              </a:solidFill>
              <a:latin typeface="Aptos" panose="02110004020202020204"/>
              <a:ea typeface="+mn-ea"/>
              <a:cs typeface="+mn-cs"/>
            </a:rPr>
            <a:t>Korintu</a:t>
          </a:r>
          <a:r>
            <a:rPr lang="es-ES" sz="2000" b="1" kern="1200" dirty="0">
              <a:solidFill>
                <a:sysClr val="window" lastClr="FFFFFF"/>
              </a:solidFill>
              <a:latin typeface="Aptos" panose="02110004020202020204"/>
              <a:ea typeface="+mn-ea"/>
              <a:cs typeface="+mn-cs"/>
            </a:rPr>
            <a:t> 8</a:t>
          </a:r>
        </a:p>
      </dsp:txBody>
      <dsp:txXfrm>
        <a:off x="17574" y="52821"/>
        <a:ext cx="5851301" cy="324851"/>
      </dsp:txXfrm>
    </dsp:sp>
    <dsp:sp modelId="{CBDBDD01-3099-41C2-BE30-1FC52A6D2D21}">
      <dsp:nvSpPr>
        <dsp:cNvPr id="0" name=""/>
        <dsp:cNvSpPr/>
      </dsp:nvSpPr>
      <dsp:spPr>
        <a:xfrm>
          <a:off x="0" y="395247"/>
          <a:ext cx="5886449" cy="910800"/>
        </a:xfrm>
        <a:prstGeom prst="rect">
          <a:avLst/>
        </a:prstGeom>
        <a:solidFill>
          <a:srgbClr val="48CEE0">
            <a:lumMod val="20000"/>
            <a:lumOff val="80000"/>
          </a:srgbClr>
        </a:solidFill>
        <a:ln>
          <a:solidFill>
            <a:srgbClr val="48CEE0">
              <a:lumMod val="75000"/>
            </a:srgb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fi-FI" sz="2000" b="1" kern="1200" dirty="0">
              <a:solidFill>
                <a:srgbClr val="105660"/>
              </a:solidFill>
              <a:latin typeface="Aptos" panose="02110004020202020204"/>
              <a:ea typeface="+mn-ea"/>
              <a:cs typeface="+mn-cs"/>
            </a:rPr>
            <a:t>Aihan ne'ebe hasa'e ba estatua sira</a:t>
          </a:r>
          <a:endParaRPr lang="es-ES" sz="2000" b="1" kern="1200" dirty="0">
            <a:solidFill>
              <a:srgbClr val="105660"/>
            </a:solidFill>
            <a:latin typeface="Aptos" panose="02110004020202020204"/>
            <a:ea typeface="+mn-ea"/>
            <a:cs typeface="+mn-cs"/>
          </a:endParaRPr>
        </a:p>
        <a:p>
          <a:pPr marL="228600" lvl="1" indent="-228600" algn="l" defTabSz="889000">
            <a:lnSpc>
              <a:spcPct val="90000"/>
            </a:lnSpc>
            <a:spcBef>
              <a:spcPct val="0"/>
            </a:spcBef>
            <a:spcAft>
              <a:spcPct val="20000"/>
            </a:spcAft>
            <a:buNone/>
          </a:pPr>
          <a:r>
            <a:rPr lang="es-ES" sz="2000" b="1" kern="1200" dirty="0">
              <a:solidFill>
                <a:sysClr val="windowText" lastClr="000000">
                  <a:hueOff val="0"/>
                  <a:satOff val="0"/>
                  <a:lumOff val="0"/>
                  <a:alphaOff val="0"/>
                </a:sysClr>
              </a:solidFill>
              <a:latin typeface="Aptos" panose="02110004020202020204"/>
              <a:ea typeface="+mn-ea"/>
              <a:cs typeface="+mn-cs"/>
            </a:rPr>
            <a:t>(</a:t>
          </a:r>
          <a:r>
            <a:rPr lang="es-ES" sz="2000" b="1" kern="1200" dirty="0" err="1">
              <a:solidFill>
                <a:sysClr val="windowText" lastClr="000000">
                  <a:hueOff val="0"/>
                  <a:satOff val="0"/>
                  <a:lumOff val="0"/>
                  <a:alphaOff val="0"/>
                </a:sysClr>
              </a:solidFill>
              <a:latin typeface="Aptos" panose="02110004020202020204"/>
              <a:ea typeface="+mn-ea"/>
              <a:cs typeface="+mn-cs"/>
            </a:rPr>
            <a:t>Konesimentu</a:t>
          </a:r>
          <a:r>
            <a:rPr lang="es-ES" sz="2000" b="1" kern="1200" dirty="0">
              <a:solidFill>
                <a:sysClr val="windowText" lastClr="000000">
                  <a:hueOff val="0"/>
                  <a:satOff val="0"/>
                  <a:lumOff val="0"/>
                  <a:alphaOff val="0"/>
                </a:sysClr>
              </a:solidFill>
              <a:latin typeface="Aptos" panose="02110004020202020204"/>
              <a:ea typeface="+mn-ea"/>
              <a:cs typeface="+mn-cs"/>
            </a:rPr>
            <a:t> no Domin)</a:t>
          </a:r>
        </a:p>
      </dsp:txBody>
      <dsp:txXfrm>
        <a:off x="0" y="395247"/>
        <a:ext cx="5886449" cy="910800"/>
      </dsp:txXfrm>
    </dsp:sp>
    <dsp:sp modelId="{D23DF7B9-1508-4D64-BF74-796D8F9392E5}">
      <dsp:nvSpPr>
        <dsp:cNvPr id="0" name=""/>
        <dsp:cNvSpPr/>
      </dsp:nvSpPr>
      <dsp:spPr>
        <a:xfrm>
          <a:off x="0" y="1306047"/>
          <a:ext cx="5886449" cy="359999"/>
        </a:xfrm>
        <a:prstGeom prst="roundRect">
          <a:avLst/>
        </a:prstGeom>
        <a:solidFill>
          <a:srgbClr val="2FC753">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ysClr val="window" lastClr="FFFFFF"/>
              </a:solidFill>
              <a:latin typeface="Aptos" panose="02110004020202020204"/>
              <a:ea typeface="+mn-ea"/>
              <a:cs typeface="+mn-cs"/>
            </a:rPr>
            <a:t>1 </a:t>
          </a:r>
          <a:r>
            <a:rPr lang="es-ES" sz="2000" b="1" kern="1200" dirty="0" err="1">
              <a:solidFill>
                <a:sysClr val="window" lastClr="FFFFFF"/>
              </a:solidFill>
              <a:latin typeface="Aptos" panose="02110004020202020204"/>
              <a:ea typeface="+mn-ea"/>
              <a:cs typeface="+mn-cs"/>
            </a:rPr>
            <a:t>Korintu</a:t>
          </a:r>
          <a:r>
            <a:rPr lang="es-ES" sz="2000" b="1" kern="1200" dirty="0">
              <a:solidFill>
                <a:sysClr val="window" lastClr="FFFFFF"/>
              </a:solidFill>
              <a:latin typeface="Aptos" panose="02110004020202020204"/>
              <a:ea typeface="+mn-ea"/>
              <a:cs typeface="+mn-cs"/>
            </a:rPr>
            <a:t> 9</a:t>
          </a:r>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rgbClr val="2FC753">
            <a:lumMod val="20000"/>
            <a:lumOff val="80000"/>
          </a:srgbClr>
        </a:solidFill>
        <a:ln>
          <a:solidFill>
            <a:srgbClr val="2FC753">
              <a:lumMod val="75000"/>
            </a:srgb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pt-BR" sz="2000" b="1" kern="1200" dirty="0">
              <a:solidFill>
                <a:srgbClr val="2FC753">
                  <a:lumMod val="50000"/>
                </a:srgbClr>
              </a:solidFill>
              <a:latin typeface="Aptos" panose="02110004020202020204"/>
              <a:ea typeface="+mn-ea"/>
              <a:cs typeface="+mn-cs"/>
            </a:rPr>
            <a:t>Paulo </a:t>
          </a:r>
          <a:r>
            <a:rPr lang="pt-BR" sz="2000" b="1" kern="1200" dirty="0" err="1">
              <a:solidFill>
                <a:srgbClr val="2FC753">
                  <a:lumMod val="50000"/>
                </a:srgbClr>
              </a:solidFill>
              <a:latin typeface="Aptos" panose="02110004020202020204"/>
              <a:ea typeface="+mn-ea"/>
              <a:cs typeface="+mn-cs"/>
            </a:rPr>
            <a:t>renunsia</a:t>
          </a:r>
          <a:r>
            <a:rPr lang="pt-BR" sz="2000" b="1" kern="1200" dirty="0">
              <a:solidFill>
                <a:srgbClr val="2FC753">
                  <a:lumMod val="50000"/>
                </a:srgbClr>
              </a:solidFill>
              <a:latin typeface="Aptos" panose="02110004020202020204"/>
              <a:ea typeface="+mn-ea"/>
              <a:cs typeface="+mn-cs"/>
            </a:rPr>
            <a:t> </a:t>
          </a:r>
          <a:r>
            <a:rPr lang="pt-BR" sz="2000" b="1" kern="1200" dirty="0" err="1">
              <a:solidFill>
                <a:srgbClr val="2FC753">
                  <a:lumMod val="50000"/>
                </a:srgbClr>
              </a:solidFill>
              <a:latin typeface="Aptos" panose="02110004020202020204"/>
              <a:ea typeface="+mn-ea"/>
              <a:cs typeface="+mn-cs"/>
            </a:rPr>
            <a:t>nia</a:t>
          </a:r>
          <a:r>
            <a:rPr lang="pt-BR" sz="2000" b="1" kern="1200" dirty="0">
              <a:solidFill>
                <a:srgbClr val="2FC753">
                  <a:lumMod val="50000"/>
                </a:srgbClr>
              </a:solidFill>
              <a:latin typeface="Aptos" panose="02110004020202020204"/>
              <a:ea typeface="+mn-ea"/>
              <a:cs typeface="+mn-cs"/>
            </a:rPr>
            <a:t> </a:t>
          </a:r>
          <a:r>
            <a:rPr lang="pt-BR" sz="2000" b="1" kern="1200" dirty="0" err="1">
              <a:solidFill>
                <a:srgbClr val="2FC753">
                  <a:lumMod val="50000"/>
                </a:srgbClr>
              </a:solidFill>
              <a:latin typeface="Aptos" panose="02110004020202020204"/>
              <a:ea typeface="+mn-ea"/>
              <a:cs typeface="+mn-cs"/>
            </a:rPr>
            <a:t>direitu</a:t>
          </a:r>
          <a:r>
            <a:rPr lang="pt-BR" sz="2000" b="1" kern="1200" dirty="0">
              <a:solidFill>
                <a:srgbClr val="2FC753">
                  <a:lumMod val="50000"/>
                </a:srgbClr>
              </a:solidFill>
              <a:latin typeface="Aptos" panose="02110004020202020204"/>
              <a:ea typeface="+mn-ea"/>
              <a:cs typeface="+mn-cs"/>
            </a:rPr>
            <a:t> sira</a:t>
          </a:r>
          <a:endParaRPr lang="es-ES" sz="2000" b="1" kern="1200" dirty="0">
            <a:solidFill>
              <a:srgbClr val="2FC753">
                <a:lumMod val="50000"/>
              </a:srgbClr>
            </a:solidFill>
            <a:latin typeface="Aptos" panose="02110004020202020204"/>
            <a:ea typeface="+mn-ea"/>
            <a:cs typeface="+mn-cs"/>
          </a:endParaRPr>
        </a:p>
        <a:p>
          <a:pPr marL="228600" lvl="1" indent="-228600" algn="l" defTabSz="889000">
            <a:lnSpc>
              <a:spcPct val="90000"/>
            </a:lnSpc>
            <a:spcBef>
              <a:spcPct val="0"/>
            </a:spcBef>
            <a:spcAft>
              <a:spcPct val="20000"/>
            </a:spcAft>
            <a:buNone/>
          </a:pPr>
          <a:r>
            <a:rPr lang="es-ES" sz="2000" b="1" kern="1200" dirty="0">
              <a:solidFill>
                <a:sysClr val="windowText" lastClr="000000">
                  <a:hueOff val="0"/>
                  <a:satOff val="0"/>
                  <a:lumOff val="0"/>
                  <a:alphaOff val="0"/>
                </a:sysClr>
              </a:solidFill>
              <a:latin typeface="Aptos" panose="02110004020202020204"/>
              <a:ea typeface="+mn-ea"/>
              <a:cs typeface="+mn-cs"/>
            </a:rPr>
            <a:t>(</a:t>
          </a:r>
          <a:r>
            <a:rPr lang="es-ES" sz="2000" b="1" kern="1200" dirty="0" err="1">
              <a:solidFill>
                <a:sysClr val="windowText" lastClr="000000">
                  <a:hueOff val="0"/>
                  <a:satOff val="0"/>
                  <a:lumOff val="0"/>
                  <a:alphaOff val="0"/>
                </a:sysClr>
              </a:solidFill>
              <a:latin typeface="Aptos" panose="02110004020202020204"/>
              <a:ea typeface="+mn-ea"/>
              <a:cs typeface="+mn-cs"/>
            </a:rPr>
            <a:t>Direitu</a:t>
          </a:r>
          <a:r>
            <a:rPr lang="es-ES" sz="2000" b="1" kern="1200" dirty="0">
              <a:solidFill>
                <a:sysClr val="windowText" lastClr="000000">
                  <a:hueOff val="0"/>
                  <a:satOff val="0"/>
                  <a:lumOff val="0"/>
                  <a:alphaOff val="0"/>
                </a:sysClr>
              </a:solidFill>
              <a:latin typeface="Aptos" panose="02110004020202020204"/>
              <a:ea typeface="+mn-ea"/>
              <a:cs typeface="+mn-cs"/>
            </a:rPr>
            <a:t> sira </a:t>
          </a:r>
          <a:r>
            <a:rPr lang="es-ES" sz="2000" b="1" kern="1200" dirty="0" err="1">
              <a:solidFill>
                <a:sysClr val="windowText" lastClr="000000">
                  <a:hueOff val="0"/>
                  <a:satOff val="0"/>
                  <a:lumOff val="0"/>
                  <a:alphaOff val="0"/>
                </a:sysClr>
              </a:solidFill>
              <a:latin typeface="Aptos" panose="02110004020202020204"/>
              <a:ea typeface="+mn-ea"/>
              <a:cs typeface="+mn-cs"/>
            </a:rPr>
            <a:t>tuir</a:t>
          </a:r>
          <a:r>
            <a:rPr lang="es-ES" sz="2000" b="1" kern="1200" dirty="0">
              <a:solidFill>
                <a:sysClr val="windowText" lastClr="000000">
                  <a:hueOff val="0"/>
                  <a:satOff val="0"/>
                  <a:lumOff val="0"/>
                  <a:alphaOff val="0"/>
                </a:sysClr>
              </a:solidFill>
              <a:latin typeface="Aptos" panose="02110004020202020204"/>
              <a:ea typeface="+mn-ea"/>
              <a:cs typeface="+mn-cs"/>
            </a:rPr>
            <a:t> Biblia)</a:t>
          </a:r>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rgbClr val="D91934">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ysClr val="window" lastClr="FFFFFF"/>
              </a:solidFill>
              <a:latin typeface="Aptos" panose="02110004020202020204"/>
              <a:ea typeface="+mn-ea"/>
              <a:cs typeface="+mn-cs"/>
            </a:rPr>
            <a:t>1 </a:t>
          </a:r>
          <a:r>
            <a:rPr lang="es-ES" sz="2000" b="1" kern="1200" dirty="0" err="1">
              <a:solidFill>
                <a:sysClr val="window" lastClr="FFFFFF"/>
              </a:solidFill>
              <a:latin typeface="Aptos" panose="02110004020202020204"/>
              <a:ea typeface="+mn-ea"/>
              <a:cs typeface="+mn-cs"/>
            </a:rPr>
            <a:t>Korintu</a:t>
          </a:r>
          <a:r>
            <a:rPr lang="es-ES" sz="2000" b="1" kern="1200" dirty="0">
              <a:solidFill>
                <a:sysClr val="window" lastClr="FFFFFF"/>
              </a:solidFill>
              <a:latin typeface="Aptos" panose="02110004020202020204"/>
              <a:ea typeface="+mn-ea"/>
              <a:cs typeface="+mn-cs"/>
            </a:rPr>
            <a:t> 10:1-13</a:t>
          </a:r>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rgbClr val="D91934">
            <a:lumMod val="20000"/>
            <a:lumOff val="80000"/>
          </a:srgbClr>
        </a:solidFill>
        <a:ln>
          <a:solidFill>
            <a:srgbClr val="D91934">
              <a:lumMod val="75000"/>
            </a:srgb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s-ES" sz="2000" b="1" kern="1200" dirty="0" err="1">
              <a:solidFill>
                <a:srgbClr val="D91934">
                  <a:lumMod val="50000"/>
                </a:srgbClr>
              </a:solidFill>
              <a:latin typeface="Aptos" panose="02110004020202020204"/>
              <a:ea typeface="+mn-ea"/>
              <a:cs typeface="+mn-cs"/>
            </a:rPr>
            <a:t>Avizu</a:t>
          </a:r>
          <a:r>
            <a:rPr lang="es-ES" sz="2000" b="1" kern="1200" dirty="0">
              <a:solidFill>
                <a:srgbClr val="D91934">
                  <a:lumMod val="50000"/>
                </a:srgbClr>
              </a:solidFill>
              <a:latin typeface="Aptos" panose="02110004020202020204"/>
              <a:ea typeface="+mn-ea"/>
              <a:cs typeface="+mn-cs"/>
            </a:rPr>
            <a:t> </a:t>
          </a:r>
          <a:r>
            <a:rPr lang="es-ES" sz="2000" b="1" kern="1200" dirty="0" err="1">
              <a:solidFill>
                <a:srgbClr val="D91934">
                  <a:lumMod val="50000"/>
                </a:srgbClr>
              </a:solidFill>
              <a:latin typeface="Aptos" panose="02110004020202020204"/>
              <a:ea typeface="+mn-ea"/>
              <a:cs typeface="+mn-cs"/>
            </a:rPr>
            <a:t>atu</a:t>
          </a:r>
          <a:r>
            <a:rPr lang="es-ES" sz="2000" b="1" kern="1200" dirty="0">
              <a:solidFill>
                <a:srgbClr val="D91934">
                  <a:lumMod val="50000"/>
                </a:srgbClr>
              </a:solidFill>
              <a:latin typeface="Aptos" panose="02110004020202020204"/>
              <a:ea typeface="+mn-ea"/>
              <a:cs typeface="+mn-cs"/>
            </a:rPr>
            <a:t> </a:t>
          </a:r>
          <a:r>
            <a:rPr lang="es-ES" sz="2000" b="1" kern="1200" dirty="0" err="1">
              <a:solidFill>
                <a:srgbClr val="D91934">
                  <a:lumMod val="50000"/>
                </a:srgbClr>
              </a:solidFill>
              <a:latin typeface="Aptos" panose="02110004020202020204"/>
              <a:ea typeface="+mn-ea"/>
              <a:cs typeface="+mn-cs"/>
            </a:rPr>
            <a:t>Hasoru</a:t>
          </a:r>
          <a:r>
            <a:rPr lang="es-ES" sz="2000" b="1" kern="1200" dirty="0">
              <a:solidFill>
                <a:srgbClr val="D91934">
                  <a:lumMod val="50000"/>
                </a:srgbClr>
              </a:solidFill>
              <a:latin typeface="Aptos" panose="02110004020202020204"/>
              <a:ea typeface="+mn-ea"/>
              <a:cs typeface="+mn-cs"/>
            </a:rPr>
            <a:t> </a:t>
          </a:r>
          <a:r>
            <a:rPr lang="es-ES" sz="2000" b="1" kern="1200" dirty="0" err="1">
              <a:solidFill>
                <a:srgbClr val="D91934">
                  <a:lumMod val="50000"/>
                </a:srgbClr>
              </a:solidFill>
              <a:latin typeface="Aptos" panose="02110004020202020204"/>
              <a:ea typeface="+mn-ea"/>
              <a:cs typeface="+mn-cs"/>
            </a:rPr>
            <a:t>Idolatria</a:t>
          </a:r>
          <a:endParaRPr lang="es-ES" sz="2000" b="1" kern="1200" dirty="0">
            <a:solidFill>
              <a:srgbClr val="D91934">
                <a:lumMod val="50000"/>
              </a:srgbClr>
            </a:solidFill>
            <a:latin typeface="Aptos" panose="02110004020202020204"/>
            <a:ea typeface="+mn-ea"/>
            <a:cs typeface="+mn-cs"/>
          </a:endParaRPr>
        </a:p>
        <a:p>
          <a:pPr marL="228600" lvl="1" indent="-228600" algn="l" defTabSz="889000">
            <a:lnSpc>
              <a:spcPct val="90000"/>
            </a:lnSpc>
            <a:spcBef>
              <a:spcPct val="0"/>
            </a:spcBef>
            <a:spcAft>
              <a:spcPct val="20000"/>
            </a:spcAft>
            <a:buNone/>
          </a:pPr>
          <a:r>
            <a:rPr lang="es-ES" sz="2000" b="1" kern="1200" dirty="0">
              <a:solidFill>
                <a:sysClr val="windowText" lastClr="000000">
                  <a:hueOff val="0"/>
                  <a:satOff val="0"/>
                  <a:lumOff val="0"/>
                  <a:alphaOff val="0"/>
                </a:sysClr>
              </a:solidFill>
              <a:latin typeface="Aptos" panose="02110004020202020204"/>
              <a:ea typeface="+mn-ea"/>
              <a:cs typeface="+mn-cs"/>
            </a:rPr>
            <a:t>(</a:t>
          </a:r>
          <a:r>
            <a:rPr lang="es-ES" sz="2000" b="1" kern="1200" dirty="0" err="1">
              <a:solidFill>
                <a:sysClr val="windowText" lastClr="000000">
                  <a:hueOff val="0"/>
                  <a:satOff val="0"/>
                  <a:lumOff val="0"/>
                  <a:alphaOff val="0"/>
                </a:sysClr>
              </a:solidFill>
              <a:latin typeface="Aptos" panose="02110004020202020204"/>
              <a:ea typeface="+mn-ea"/>
              <a:cs typeface="+mn-cs"/>
            </a:rPr>
            <a:t>Lisaun</a:t>
          </a:r>
          <a:r>
            <a:rPr lang="es-ES" sz="2000" b="1" kern="1200" dirty="0">
              <a:solidFill>
                <a:sysClr val="windowText" lastClr="000000">
                  <a:hueOff val="0"/>
                  <a:satOff val="0"/>
                  <a:lumOff val="0"/>
                  <a:alphaOff val="0"/>
                </a:sysClr>
              </a:solidFill>
              <a:latin typeface="Aptos" panose="02110004020202020204"/>
              <a:ea typeface="+mn-ea"/>
              <a:cs typeface="+mn-cs"/>
            </a:rPr>
            <a:t> </a:t>
          </a:r>
          <a:r>
            <a:rPr lang="es-ES" sz="2000" b="1" kern="1200" dirty="0" err="1">
              <a:solidFill>
                <a:sysClr val="windowText" lastClr="000000">
                  <a:hueOff val="0"/>
                  <a:satOff val="0"/>
                  <a:lumOff val="0"/>
                  <a:alphaOff val="0"/>
                </a:sysClr>
              </a:solidFill>
              <a:latin typeface="Aptos" panose="02110004020202020204"/>
              <a:ea typeface="+mn-ea"/>
              <a:cs typeface="+mn-cs"/>
            </a:rPr>
            <a:t>husi</a:t>
          </a:r>
          <a:r>
            <a:rPr lang="es-ES" sz="2000" b="1" kern="1200" dirty="0">
              <a:solidFill>
                <a:sysClr val="windowText" lastClr="000000">
                  <a:hueOff val="0"/>
                  <a:satOff val="0"/>
                  <a:lumOff val="0"/>
                  <a:alphaOff val="0"/>
                </a:sysClr>
              </a:solidFill>
              <a:latin typeface="Aptos" panose="02110004020202020204"/>
              <a:ea typeface="+mn-ea"/>
              <a:cs typeface="+mn-cs"/>
            </a:rPr>
            <a:t> </a:t>
          </a:r>
          <a:r>
            <a:rPr lang="es-ES" sz="2000" b="1" kern="1200" dirty="0" err="1">
              <a:solidFill>
                <a:sysClr val="windowText" lastClr="000000">
                  <a:hueOff val="0"/>
                  <a:satOff val="0"/>
                  <a:lumOff val="0"/>
                  <a:alphaOff val="0"/>
                </a:sysClr>
              </a:solidFill>
              <a:latin typeface="Aptos" panose="02110004020202020204"/>
              <a:ea typeface="+mn-ea"/>
              <a:cs typeface="+mn-cs"/>
            </a:rPr>
            <a:t>pasadu</a:t>
          </a:r>
          <a:r>
            <a:rPr lang="es-ES" sz="2000" b="1" kern="1200" dirty="0">
              <a:solidFill>
                <a:sysClr val="windowText" lastClr="000000">
                  <a:hueOff val="0"/>
                  <a:satOff val="0"/>
                  <a:lumOff val="0"/>
                  <a:alphaOff val="0"/>
                </a:sysClr>
              </a:solidFill>
              <a:latin typeface="Aptos" panose="02110004020202020204"/>
              <a:ea typeface="+mn-ea"/>
              <a:cs typeface="+mn-cs"/>
            </a:rPr>
            <a:t>)</a:t>
          </a:r>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rgbClr val="635DD3">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ysClr val="window" lastClr="FFFFFF"/>
              </a:solidFill>
              <a:latin typeface="Aptos" panose="02110004020202020204"/>
              <a:ea typeface="+mn-ea"/>
              <a:cs typeface="+mn-cs"/>
            </a:rPr>
            <a:t>1 </a:t>
          </a:r>
          <a:r>
            <a:rPr lang="es-ES" sz="2000" b="1" kern="1200" dirty="0" err="1">
              <a:solidFill>
                <a:sysClr val="window" lastClr="FFFFFF"/>
              </a:solidFill>
              <a:latin typeface="Aptos" panose="02110004020202020204"/>
              <a:ea typeface="+mn-ea"/>
              <a:cs typeface="+mn-cs"/>
            </a:rPr>
            <a:t>Korintu</a:t>
          </a:r>
          <a:r>
            <a:rPr lang="es-ES" sz="2000" b="1" kern="1200" dirty="0">
              <a:solidFill>
                <a:sysClr val="window" lastClr="FFFFFF"/>
              </a:solidFill>
              <a:latin typeface="Aptos" panose="02110004020202020204"/>
              <a:ea typeface="+mn-ea"/>
              <a:cs typeface="+mn-cs"/>
            </a:rPr>
            <a:t> 10:14-22</a:t>
          </a:r>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rgbClr val="635DD3">
            <a:lumMod val="20000"/>
            <a:lumOff val="80000"/>
          </a:srgbClr>
        </a:solidFill>
        <a:ln>
          <a:solidFill>
            <a:srgbClr val="635DD3">
              <a:lumMod val="75000"/>
            </a:srgb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s-ES" sz="2000" b="1" kern="1200" dirty="0">
              <a:solidFill>
                <a:srgbClr val="635DD3">
                  <a:lumMod val="50000"/>
                </a:srgbClr>
              </a:solidFill>
              <a:latin typeface="Aptos" panose="02110004020202020204"/>
              <a:ea typeface="+mn-ea"/>
              <a:cs typeface="+mn-cs"/>
            </a:rPr>
            <a:t>Nai </a:t>
          </a:r>
          <a:r>
            <a:rPr lang="es-ES" sz="2000" b="1" kern="1200" dirty="0" err="1">
              <a:solidFill>
                <a:srgbClr val="635DD3">
                  <a:lumMod val="50000"/>
                </a:srgbClr>
              </a:solidFill>
              <a:latin typeface="Aptos" panose="02110004020202020204"/>
              <a:ea typeface="+mn-ea"/>
              <a:cs typeface="+mn-cs"/>
            </a:rPr>
            <a:t>nia</a:t>
          </a:r>
          <a:r>
            <a:rPr lang="es-ES" sz="2000" b="1" kern="1200" dirty="0">
              <a:solidFill>
                <a:srgbClr val="635DD3">
                  <a:lumMod val="50000"/>
                </a:srgbClr>
              </a:solidFill>
              <a:latin typeface="Aptos" panose="02110004020202020204"/>
              <a:ea typeface="+mn-ea"/>
              <a:cs typeface="+mn-cs"/>
            </a:rPr>
            <a:t> </a:t>
          </a:r>
          <a:r>
            <a:rPr lang="es-ES" sz="2000" b="1" kern="1200" dirty="0" err="1">
              <a:solidFill>
                <a:srgbClr val="635DD3">
                  <a:lumMod val="50000"/>
                </a:srgbClr>
              </a:solidFill>
              <a:latin typeface="Aptos" panose="02110004020202020204"/>
              <a:ea typeface="+mn-ea"/>
              <a:cs typeface="+mn-cs"/>
            </a:rPr>
            <a:t>kalis</a:t>
          </a:r>
          <a:r>
            <a:rPr lang="es-ES" sz="2000" b="1" kern="1200" dirty="0">
              <a:solidFill>
                <a:srgbClr val="635DD3">
                  <a:lumMod val="50000"/>
                </a:srgbClr>
              </a:solidFill>
              <a:latin typeface="Aptos" panose="02110004020202020204"/>
              <a:ea typeface="+mn-ea"/>
              <a:cs typeface="+mn-cs"/>
            </a:rPr>
            <a:t> no </a:t>
          </a:r>
          <a:r>
            <a:rPr lang="es-ES" sz="2000" b="1" kern="1200" dirty="0" err="1">
              <a:solidFill>
                <a:srgbClr val="635DD3">
                  <a:lumMod val="50000"/>
                </a:srgbClr>
              </a:solidFill>
              <a:latin typeface="Aptos" panose="02110004020202020204"/>
              <a:ea typeface="+mn-ea"/>
              <a:cs typeface="+mn-cs"/>
            </a:rPr>
            <a:t>demoniu</a:t>
          </a:r>
          <a:r>
            <a:rPr lang="es-ES" sz="2000" b="1" kern="1200" dirty="0">
              <a:solidFill>
                <a:srgbClr val="635DD3">
                  <a:lumMod val="50000"/>
                </a:srgbClr>
              </a:solidFill>
              <a:latin typeface="Aptos" panose="02110004020202020204"/>
              <a:ea typeface="+mn-ea"/>
              <a:cs typeface="+mn-cs"/>
            </a:rPr>
            <a:t> sira </a:t>
          </a:r>
          <a:r>
            <a:rPr lang="es-ES" sz="2000" b="1" kern="1200" dirty="0" err="1">
              <a:solidFill>
                <a:srgbClr val="635DD3">
                  <a:lumMod val="50000"/>
                </a:srgbClr>
              </a:solidFill>
              <a:latin typeface="Aptos" panose="02110004020202020204"/>
              <a:ea typeface="+mn-ea"/>
              <a:cs typeface="+mn-cs"/>
            </a:rPr>
            <a:t>nia</a:t>
          </a:r>
          <a:r>
            <a:rPr lang="es-ES" sz="2000" b="1" kern="1200" dirty="0">
              <a:solidFill>
                <a:srgbClr val="635DD3">
                  <a:lumMod val="50000"/>
                </a:srgbClr>
              </a:solidFill>
              <a:latin typeface="Aptos" panose="02110004020202020204"/>
              <a:ea typeface="+mn-ea"/>
              <a:cs typeface="+mn-cs"/>
            </a:rPr>
            <a:t> </a:t>
          </a:r>
          <a:r>
            <a:rPr lang="es-ES" sz="2000" b="1" kern="1200" dirty="0" err="1">
              <a:solidFill>
                <a:srgbClr val="635DD3">
                  <a:lumMod val="50000"/>
                </a:srgbClr>
              </a:solidFill>
              <a:latin typeface="Aptos" panose="02110004020202020204"/>
              <a:ea typeface="+mn-ea"/>
              <a:cs typeface="+mn-cs"/>
            </a:rPr>
            <a:t>kalis</a:t>
          </a:r>
          <a:endParaRPr lang="es-ES" sz="2000" b="1" kern="1200" dirty="0">
            <a:solidFill>
              <a:srgbClr val="635DD3">
                <a:lumMod val="50000"/>
              </a:srgbClr>
            </a:solidFill>
            <a:latin typeface="Aptos" panose="02110004020202020204"/>
            <a:ea typeface="+mn-ea"/>
            <a:cs typeface="+mn-cs"/>
          </a:endParaRPr>
        </a:p>
        <a:p>
          <a:pPr marL="228600" lvl="1" indent="-228600" algn="l" defTabSz="889000">
            <a:lnSpc>
              <a:spcPct val="90000"/>
            </a:lnSpc>
            <a:spcBef>
              <a:spcPct val="0"/>
            </a:spcBef>
            <a:spcAft>
              <a:spcPct val="20000"/>
            </a:spcAft>
            <a:buNone/>
          </a:pPr>
          <a:r>
            <a:rPr lang="es-ES" sz="2000" b="1" kern="1200" dirty="0">
              <a:solidFill>
                <a:sysClr val="windowText" lastClr="000000">
                  <a:hueOff val="0"/>
                  <a:satOff val="0"/>
                  <a:lumOff val="0"/>
                  <a:alphaOff val="0"/>
                </a:sysClr>
              </a:solidFill>
              <a:latin typeface="Aptos" panose="02110004020202020204"/>
              <a:ea typeface="+mn-ea"/>
              <a:cs typeface="+mn-cs"/>
            </a:rPr>
            <a:t>(Husik </a:t>
          </a:r>
          <a:r>
            <a:rPr lang="es-ES" sz="2000" b="1" kern="1200" dirty="0" err="1">
              <a:solidFill>
                <a:sysClr val="windowText" lastClr="000000">
                  <a:hueOff val="0"/>
                  <a:satOff val="0"/>
                  <a:lumOff val="0"/>
                  <a:alphaOff val="0"/>
                </a:sysClr>
              </a:solidFill>
              <a:latin typeface="Aptos" panose="02110004020202020204"/>
              <a:ea typeface="+mn-ea"/>
              <a:cs typeface="+mn-cs"/>
            </a:rPr>
            <a:t>tiha</a:t>
          </a:r>
          <a:r>
            <a:rPr lang="es-ES" sz="2000" b="1" kern="1200" dirty="0">
              <a:solidFill>
                <a:sysClr val="windowText" lastClr="000000">
                  <a:hueOff val="0"/>
                  <a:satOff val="0"/>
                  <a:lumOff val="0"/>
                  <a:alphaOff val="0"/>
                </a:sysClr>
              </a:solidFill>
              <a:latin typeface="Aptos" panose="02110004020202020204"/>
              <a:ea typeface="+mn-ea"/>
              <a:cs typeface="+mn-cs"/>
            </a:rPr>
            <a:t> </a:t>
          </a:r>
          <a:r>
            <a:rPr lang="es-ES" sz="2000" b="1" kern="1200" dirty="0" err="1">
              <a:solidFill>
                <a:sysClr val="windowText" lastClr="000000">
                  <a:hueOff val="0"/>
                  <a:satOff val="0"/>
                  <a:lumOff val="0"/>
                  <a:alphaOff val="0"/>
                </a:sysClr>
              </a:solidFill>
              <a:latin typeface="Aptos" panose="02110004020202020204"/>
              <a:ea typeface="+mn-ea"/>
              <a:cs typeface="+mn-cs"/>
            </a:rPr>
            <a:t>idolatria</a:t>
          </a:r>
          <a:r>
            <a:rPr lang="es-ES" sz="2000" b="1" kern="1200" dirty="0">
              <a:solidFill>
                <a:sysClr val="windowText" lastClr="000000">
                  <a:hueOff val="0"/>
                  <a:satOff val="0"/>
                  <a:lumOff val="0"/>
                  <a:alphaOff val="0"/>
                </a:sysClr>
              </a:solidFill>
              <a:latin typeface="Aptos" panose="02110004020202020204"/>
              <a:ea typeface="+mn-ea"/>
              <a:cs typeface="+mn-cs"/>
            </a:rPr>
            <a:t>)</a:t>
          </a:r>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rgbClr val="B1319F">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ysClr val="window" lastClr="FFFFFF"/>
              </a:solidFill>
              <a:latin typeface="Aptos" panose="02110004020202020204"/>
              <a:ea typeface="+mn-ea"/>
              <a:cs typeface="+mn-cs"/>
            </a:rPr>
            <a:t>1 </a:t>
          </a:r>
          <a:r>
            <a:rPr lang="es-ES" sz="2000" b="1" kern="1200" dirty="0" err="1">
              <a:solidFill>
                <a:sysClr val="window" lastClr="FFFFFF"/>
              </a:solidFill>
              <a:latin typeface="Aptos" panose="02110004020202020204"/>
              <a:ea typeface="+mn-ea"/>
              <a:cs typeface="+mn-cs"/>
            </a:rPr>
            <a:t>Korintu</a:t>
          </a:r>
          <a:r>
            <a:rPr lang="es-ES" sz="2000" b="1" kern="1200" dirty="0">
              <a:solidFill>
                <a:sysClr val="window" lastClr="FFFFFF"/>
              </a:solidFill>
              <a:latin typeface="Aptos" panose="02110004020202020204"/>
              <a:ea typeface="+mn-ea"/>
              <a:cs typeface="+mn-cs"/>
            </a:rPr>
            <a:t> 10:23-33</a:t>
          </a:r>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rgbClr val="B1319F">
            <a:lumMod val="20000"/>
            <a:lumOff val="80000"/>
          </a:srgbClr>
        </a:solidFill>
        <a:ln>
          <a:solidFill>
            <a:srgbClr val="B1319F">
              <a:lumMod val="75000"/>
            </a:srgb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s-ES" sz="2000" b="1" kern="1200" dirty="0">
              <a:solidFill>
                <a:srgbClr val="B1319F">
                  <a:lumMod val="50000"/>
                </a:srgbClr>
              </a:solidFill>
              <a:latin typeface="Aptos" panose="02110004020202020204"/>
              <a:ea typeface="+mn-ea"/>
              <a:cs typeface="+mn-cs"/>
            </a:rPr>
            <a:t>Halo </a:t>
          </a:r>
          <a:r>
            <a:rPr lang="es-ES" sz="2000" b="1" kern="1200" dirty="0" err="1">
              <a:solidFill>
                <a:srgbClr val="B1319F">
                  <a:lumMod val="50000"/>
                </a:srgbClr>
              </a:solidFill>
              <a:latin typeface="Aptos" panose="02110004020202020204"/>
              <a:ea typeface="+mn-ea"/>
              <a:cs typeface="+mn-cs"/>
            </a:rPr>
            <a:t>buat</a:t>
          </a:r>
          <a:r>
            <a:rPr lang="es-ES" sz="2000" b="1" kern="1200" dirty="0">
              <a:solidFill>
                <a:srgbClr val="B1319F">
                  <a:lumMod val="50000"/>
                </a:srgbClr>
              </a:solidFill>
              <a:latin typeface="Aptos" panose="02110004020202020204"/>
              <a:ea typeface="+mn-ea"/>
              <a:cs typeface="+mn-cs"/>
            </a:rPr>
            <a:t> </a:t>
          </a:r>
          <a:r>
            <a:rPr lang="es-ES" sz="2000" b="1" kern="1200" dirty="0" err="1">
              <a:solidFill>
                <a:srgbClr val="B1319F">
                  <a:lumMod val="50000"/>
                </a:srgbClr>
              </a:solidFill>
              <a:latin typeface="Aptos" panose="02110004020202020204"/>
              <a:ea typeface="+mn-ea"/>
              <a:cs typeface="+mn-cs"/>
            </a:rPr>
            <a:t>hotu-hotu</a:t>
          </a:r>
          <a:r>
            <a:rPr lang="es-ES" sz="2000" b="1" kern="1200" dirty="0">
              <a:solidFill>
                <a:srgbClr val="B1319F">
                  <a:lumMod val="50000"/>
                </a:srgbClr>
              </a:solidFill>
              <a:latin typeface="Aptos" panose="02110004020202020204"/>
              <a:ea typeface="+mn-ea"/>
              <a:cs typeface="+mn-cs"/>
            </a:rPr>
            <a:t> </a:t>
          </a:r>
          <a:r>
            <a:rPr lang="es-ES" sz="2000" b="1" kern="1200" dirty="0" err="1">
              <a:solidFill>
                <a:srgbClr val="B1319F">
                  <a:lumMod val="50000"/>
                </a:srgbClr>
              </a:solidFill>
              <a:latin typeface="Aptos" panose="02110004020202020204"/>
              <a:ea typeface="+mn-ea"/>
              <a:cs typeface="+mn-cs"/>
            </a:rPr>
            <a:t>ba</a:t>
          </a:r>
          <a:r>
            <a:rPr lang="es-ES" sz="2000" b="1" kern="1200" dirty="0">
              <a:solidFill>
                <a:srgbClr val="B1319F">
                  <a:lumMod val="50000"/>
                </a:srgbClr>
              </a:solidFill>
              <a:latin typeface="Aptos" panose="02110004020202020204"/>
              <a:ea typeface="+mn-ea"/>
              <a:cs typeface="+mn-cs"/>
            </a:rPr>
            <a:t> </a:t>
          </a:r>
          <a:r>
            <a:rPr lang="es-ES" sz="2000" b="1" kern="1200" dirty="0" err="1">
              <a:solidFill>
                <a:srgbClr val="B1319F">
                  <a:lumMod val="50000"/>
                </a:srgbClr>
              </a:solidFill>
              <a:latin typeface="Aptos" panose="02110004020202020204"/>
              <a:ea typeface="+mn-ea"/>
              <a:cs typeface="+mn-cs"/>
            </a:rPr>
            <a:t>Maromak</a:t>
          </a:r>
          <a:r>
            <a:rPr lang="es-ES" sz="2000" b="1" kern="1200" dirty="0">
              <a:solidFill>
                <a:srgbClr val="B1319F">
                  <a:lumMod val="50000"/>
                </a:srgbClr>
              </a:solidFill>
              <a:latin typeface="Aptos" panose="02110004020202020204"/>
              <a:ea typeface="+mn-ea"/>
              <a:cs typeface="+mn-cs"/>
            </a:rPr>
            <a:t> </a:t>
          </a:r>
          <a:r>
            <a:rPr lang="es-ES" sz="2000" b="1" kern="1200" dirty="0" err="1">
              <a:solidFill>
                <a:srgbClr val="B1319F">
                  <a:lumMod val="50000"/>
                </a:srgbClr>
              </a:solidFill>
              <a:latin typeface="Aptos" panose="02110004020202020204"/>
              <a:ea typeface="+mn-ea"/>
              <a:cs typeface="+mn-cs"/>
            </a:rPr>
            <a:t>nia</a:t>
          </a:r>
          <a:r>
            <a:rPr lang="es-ES" sz="2000" b="1" kern="1200" dirty="0">
              <a:solidFill>
                <a:srgbClr val="B1319F">
                  <a:lumMod val="50000"/>
                </a:srgbClr>
              </a:solidFill>
              <a:latin typeface="Aptos" panose="02110004020202020204"/>
              <a:ea typeface="+mn-ea"/>
              <a:cs typeface="+mn-cs"/>
            </a:rPr>
            <a:t> gloria</a:t>
          </a:r>
        </a:p>
        <a:p>
          <a:pPr marL="228600" lvl="1" indent="-228600" algn="l" defTabSz="889000">
            <a:lnSpc>
              <a:spcPct val="90000"/>
            </a:lnSpc>
            <a:spcBef>
              <a:spcPct val="0"/>
            </a:spcBef>
            <a:spcAft>
              <a:spcPct val="20000"/>
            </a:spcAft>
            <a:buNone/>
          </a:pPr>
          <a:r>
            <a:rPr lang="es-ES" sz="2000" b="1" kern="1200" dirty="0">
              <a:solidFill>
                <a:sysClr val="windowText" lastClr="000000">
                  <a:hueOff val="0"/>
                  <a:satOff val="0"/>
                  <a:lumOff val="0"/>
                  <a:alphaOff val="0"/>
                </a:sysClr>
              </a:solidFill>
              <a:latin typeface="Aptos" panose="02110004020202020204"/>
              <a:ea typeface="+mn-ea"/>
              <a:cs typeface="+mn-cs"/>
            </a:rPr>
            <a:t>(</a:t>
          </a:r>
          <a:r>
            <a:rPr lang="pt-BR" sz="2000" b="1" kern="1200" dirty="0">
              <a:solidFill>
                <a:sysClr val="windowText" lastClr="000000">
                  <a:hueOff val="0"/>
                  <a:satOff val="0"/>
                  <a:lumOff val="0"/>
                  <a:alphaOff val="0"/>
                </a:sysClr>
              </a:solidFill>
              <a:latin typeface="Aptos" panose="02110004020202020204"/>
              <a:ea typeface="+mn-ea"/>
              <a:cs typeface="+mn-cs"/>
            </a:rPr>
            <a:t>Saida </a:t>
          </a:r>
          <a:r>
            <a:rPr lang="pt-BR" sz="2000" b="1" kern="1200" dirty="0" err="1">
              <a:solidFill>
                <a:sysClr val="windowText" lastClr="000000">
                  <a:hueOff val="0"/>
                  <a:satOff val="0"/>
                  <a:lumOff val="0"/>
                  <a:alphaOff val="0"/>
                </a:sysClr>
              </a:solidFill>
              <a:latin typeface="Aptos" panose="02110004020202020204"/>
              <a:ea typeface="+mn-ea"/>
              <a:cs typeface="+mn-cs"/>
            </a:rPr>
            <a:t>mak</a:t>
          </a:r>
          <a:r>
            <a:rPr lang="pt-BR" sz="2000" b="1" kern="1200" dirty="0">
              <a:solidFill>
                <a:sysClr val="windowText" lastClr="000000">
                  <a:hueOff val="0"/>
                  <a:satOff val="0"/>
                  <a:lumOff val="0"/>
                  <a:alphaOff val="0"/>
                </a:sysClr>
              </a:solidFill>
              <a:latin typeface="Aptos" panose="02110004020202020204"/>
              <a:ea typeface="+mn-ea"/>
              <a:cs typeface="+mn-cs"/>
            </a:rPr>
            <a:t> </a:t>
          </a:r>
          <a:r>
            <a:rPr lang="pt-BR" sz="2000" b="1" kern="1200" dirty="0" err="1">
              <a:solidFill>
                <a:sysClr val="windowText" lastClr="000000">
                  <a:hueOff val="0"/>
                  <a:satOff val="0"/>
                  <a:lumOff val="0"/>
                  <a:alphaOff val="0"/>
                </a:sysClr>
              </a:solidFill>
              <a:latin typeface="Aptos" panose="02110004020202020204"/>
              <a:ea typeface="+mn-ea"/>
              <a:cs typeface="+mn-cs"/>
            </a:rPr>
            <a:t>mos</a:t>
          </a:r>
          <a:r>
            <a:rPr lang="pt-BR" sz="2000" b="1" kern="1200" dirty="0">
              <a:solidFill>
                <a:sysClr val="windowText" lastClr="000000">
                  <a:hueOff val="0"/>
                  <a:satOff val="0"/>
                  <a:lumOff val="0"/>
                  <a:alphaOff val="0"/>
                </a:sysClr>
              </a:solidFill>
              <a:latin typeface="Aptos" panose="02110004020202020204"/>
              <a:ea typeface="+mn-ea"/>
              <a:cs typeface="+mn-cs"/>
            </a:rPr>
            <a:t> no </a:t>
          </a:r>
          <a:r>
            <a:rPr lang="pt-BR" sz="2000" b="1" kern="1200" dirty="0" err="1">
              <a:solidFill>
                <a:sysClr val="windowText" lastClr="000000">
                  <a:hueOff val="0"/>
                  <a:satOff val="0"/>
                  <a:lumOff val="0"/>
                  <a:alphaOff val="0"/>
                </a:sysClr>
              </a:solidFill>
              <a:latin typeface="Aptos" panose="02110004020202020204"/>
              <a:ea typeface="+mn-ea"/>
              <a:cs typeface="+mn-cs"/>
            </a:rPr>
            <a:t>adekuadu</a:t>
          </a:r>
          <a:r>
            <a:rPr lang="es-ES" sz="2000" b="1" kern="1200" dirty="0">
              <a:solidFill>
                <a:sysClr val="windowText" lastClr="000000">
                  <a:hueOff val="0"/>
                  <a:satOff val="0"/>
                  <a:lumOff val="0"/>
                  <a:alphaOff val="0"/>
                </a:sysClr>
              </a:solidFill>
              <a:latin typeface="Aptos" panose="02110004020202020204"/>
              <a:ea typeface="+mn-ea"/>
              <a:cs typeface="+mn-cs"/>
            </a:rPr>
            <a:t>)</a:t>
          </a:r>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outerShdw blurRad="38100" dist="38100" dir="2700000" algn="tl">
                  <a:srgbClr val="000000"/>
                </a:outerShdw>
              </a:effectLst>
            </a:rPr>
            <a:t>1 </a:t>
          </a:r>
          <a:r>
            <a:rPr lang="es-ES" sz="2400" b="1" kern="1200" dirty="0" err="1">
              <a:effectLst>
                <a:outerShdw blurRad="38100" dist="38100" dir="2700000" algn="tl">
                  <a:srgbClr val="000000"/>
                </a:outerShdw>
              </a:effectLst>
            </a:rPr>
            <a:t>Korintu</a:t>
          </a:r>
          <a:r>
            <a:rPr lang="es-ES" sz="2400" b="1" kern="1200" dirty="0">
              <a:effectLst>
                <a:outerShdw blurRad="38100" dist="38100" dir="2700000" algn="tl">
                  <a:srgbClr val="000000"/>
                </a:outerShdw>
              </a:effectLst>
            </a:rPr>
            <a:t> 8:4-7a</a:t>
          </a:r>
        </a:p>
      </dsp:txBody>
      <dsp:txXfrm>
        <a:off x="551960"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n-NO" sz="2000" b="1" kern="1200" dirty="0"/>
            <a:t>Ema forte sira komprende katak idulu sira laiha buat ida, tamba iha deit Maromak ne’ebe loos.</a:t>
          </a:r>
          <a:endParaRPr lang="es-ES" sz="2000" b="1" kern="1200" dirty="0"/>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pt-BR" sz="2000" b="1" kern="1200" dirty="0"/>
            <a:t>Ema </a:t>
          </a:r>
          <a:r>
            <a:rPr lang="pt-BR" sz="2000" b="1" kern="1200" dirty="0" err="1"/>
            <a:t>fraku</a:t>
          </a:r>
          <a:r>
            <a:rPr lang="pt-BR" sz="2000" b="1" kern="1200" dirty="0"/>
            <a:t> sira </a:t>
          </a:r>
          <a:r>
            <a:rPr lang="pt-BR" sz="2000" b="1" kern="1200" dirty="0" err="1"/>
            <a:t>seidauk</a:t>
          </a:r>
          <a:r>
            <a:rPr lang="pt-BR" sz="2000" b="1" kern="1200" dirty="0"/>
            <a:t> </a:t>
          </a:r>
          <a:r>
            <a:rPr lang="pt-BR" sz="2000" b="1" kern="1200" dirty="0" err="1"/>
            <a:t>komprende</a:t>
          </a:r>
          <a:r>
            <a:rPr lang="pt-BR" sz="2000" b="1" kern="1200" dirty="0"/>
            <a:t> </a:t>
          </a:r>
          <a:r>
            <a:rPr lang="pt-BR" sz="2000" b="1" kern="1200" dirty="0" err="1"/>
            <a:t>pontu</a:t>
          </a:r>
          <a:r>
            <a:rPr lang="pt-BR" sz="2000" b="1" kern="1200" dirty="0"/>
            <a:t> ida </a:t>
          </a:r>
          <a:r>
            <a:rPr lang="pt-BR" sz="2000" b="1" kern="1200" dirty="0" err="1"/>
            <a:t>ne'e</a:t>
          </a:r>
          <a:r>
            <a:rPr lang="pt-BR" sz="2000" b="1" kern="1200" dirty="0"/>
            <a:t>.</a:t>
          </a:r>
          <a:endParaRPr lang="es-ES" sz="2000" b="1" kern="1200" dirty="0"/>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outerShdw blurRad="38100" dist="38100" dir="2700000" algn="tl">
                  <a:srgbClr val="000000"/>
                </a:outerShdw>
              </a:effectLst>
            </a:rPr>
            <a:t>1 </a:t>
          </a:r>
          <a:r>
            <a:rPr lang="es-ES" sz="2400" b="1" kern="1200" dirty="0" err="1">
              <a:effectLst>
                <a:outerShdw blurRad="38100" dist="38100" dir="2700000" algn="tl">
                  <a:srgbClr val="000000"/>
                </a:outerShdw>
              </a:effectLst>
            </a:rPr>
            <a:t>Korintu</a:t>
          </a:r>
          <a:r>
            <a:rPr lang="es-ES" sz="2400" b="1" kern="1200" dirty="0">
              <a:effectLst>
                <a:outerShdw blurRad="38100" dist="38100" dir="2700000" algn="tl">
                  <a:srgbClr val="000000"/>
                </a:outerShdw>
              </a:effectLst>
            </a:rPr>
            <a:t> 8:7b</a:t>
          </a: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t>Ema </a:t>
          </a:r>
          <a:r>
            <a:rPr lang="es-ES" sz="2000" b="1" kern="1200" dirty="0" err="1"/>
            <a:t>forte</a:t>
          </a:r>
          <a:r>
            <a:rPr lang="es-ES" sz="2000" b="1" kern="1200" dirty="0"/>
            <a:t> sira han </a:t>
          </a:r>
          <a:r>
            <a:rPr lang="es-ES" sz="2000" b="1" kern="1200" dirty="0" err="1"/>
            <a:t>naan</a:t>
          </a:r>
          <a:r>
            <a:rPr lang="es-ES" sz="2000" b="1" kern="1200" dirty="0"/>
            <a:t> </a:t>
          </a:r>
          <a:r>
            <a:rPr lang="es-ES" sz="2000" b="1" kern="1200" dirty="0" err="1"/>
            <a:t>neʼebe</a:t>
          </a:r>
          <a:r>
            <a:rPr lang="es-ES" sz="2000" b="1" kern="1200" dirty="0"/>
            <a:t> </a:t>
          </a:r>
          <a:r>
            <a:rPr lang="es-ES" sz="2000" b="1" kern="1200" dirty="0" err="1"/>
            <a:t>ema</a:t>
          </a:r>
          <a:r>
            <a:rPr lang="es-ES" sz="2000" b="1" kern="1200" dirty="0"/>
            <a:t> </a:t>
          </a:r>
          <a:r>
            <a:rPr lang="es-ES" sz="2000" b="1" kern="1200" dirty="0" err="1"/>
            <a:t>hasaʼe</a:t>
          </a:r>
          <a:r>
            <a:rPr lang="es-ES" sz="2000" b="1" kern="1200" dirty="0"/>
            <a:t> </a:t>
          </a:r>
          <a:r>
            <a:rPr lang="es-ES" sz="2000" b="1" kern="1200" dirty="0" err="1"/>
            <a:t>ba</a:t>
          </a:r>
          <a:r>
            <a:rPr lang="es-ES" sz="2000" b="1" kern="1200" dirty="0"/>
            <a:t> </a:t>
          </a:r>
          <a:r>
            <a:rPr lang="es-ES" sz="2000" b="1" kern="1200" dirty="0" err="1"/>
            <a:t>lulik</a:t>
          </a:r>
          <a:r>
            <a:rPr lang="es-ES" sz="2000" b="1" kern="1200" dirty="0"/>
            <a:t> tamba sira </a:t>
          </a:r>
          <a:r>
            <a:rPr lang="es-ES" sz="2000" b="1" kern="1200" dirty="0" err="1"/>
            <a:t>hatene</a:t>
          </a:r>
          <a:r>
            <a:rPr lang="es-ES" sz="2000" b="1" kern="1200" dirty="0"/>
            <a:t> </a:t>
          </a:r>
          <a:r>
            <a:rPr lang="es-ES" sz="2000" b="1" kern="1200" dirty="0" err="1"/>
            <a:t>katak</a:t>
          </a:r>
          <a:r>
            <a:rPr lang="es-ES" sz="2000" b="1" kern="1200" dirty="0"/>
            <a:t> </a:t>
          </a:r>
          <a:r>
            <a:rPr lang="es-ES" sz="2000" b="1" kern="1200" dirty="0" err="1"/>
            <a:t>lulik</a:t>
          </a:r>
          <a:r>
            <a:rPr lang="es-ES" sz="2000" b="1" kern="1200" dirty="0"/>
            <a:t> la </a:t>
          </a:r>
          <a:r>
            <a:rPr lang="es-ES" sz="2000" b="1" kern="1200" dirty="0" err="1"/>
            <a:t>bele</a:t>
          </a:r>
          <a:r>
            <a:rPr lang="es-ES" sz="2000" b="1" kern="1200" dirty="0"/>
            <a:t> </a:t>
          </a:r>
          <a:r>
            <a:rPr lang="es-ES" sz="2000" b="1" kern="1200" dirty="0" err="1"/>
            <a:t>hafoer</a:t>
          </a:r>
          <a:r>
            <a:rPr lang="es-ES" sz="2000" b="1" kern="1200" dirty="0"/>
            <a:t> </a:t>
          </a:r>
          <a:r>
            <a:rPr lang="es-ES" sz="2000" b="1" kern="1200" dirty="0" err="1"/>
            <a:t>aihan</a:t>
          </a:r>
          <a:r>
            <a:rPr lang="es-ES" sz="2000" b="1" kern="1200" dirty="0"/>
            <a:t>.</a:t>
          </a:r>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t>Ema </a:t>
          </a:r>
          <a:r>
            <a:rPr lang="es-ES" sz="2000" b="1" kern="1200" dirty="0" err="1"/>
            <a:t>fraku</a:t>
          </a:r>
          <a:r>
            <a:rPr lang="es-ES" sz="2000" b="1" kern="1200" dirty="0"/>
            <a:t> sira fiar </a:t>
          </a:r>
          <a:r>
            <a:rPr lang="es-ES" sz="2000" b="1" kern="1200" dirty="0" err="1"/>
            <a:t>katak</a:t>
          </a:r>
          <a:r>
            <a:rPr lang="es-ES" sz="2000" b="1" kern="1200" dirty="0"/>
            <a:t> sira halo sala se sira han </a:t>
          </a:r>
          <a:r>
            <a:rPr lang="es-ES" sz="2000" b="1" kern="1200" dirty="0" err="1"/>
            <a:t>naan</a:t>
          </a:r>
          <a:r>
            <a:rPr lang="es-ES" sz="2000" b="1" kern="1200" dirty="0"/>
            <a:t> ida </a:t>
          </a:r>
          <a:r>
            <a:rPr lang="es-ES" sz="2000" b="1" kern="1200" dirty="0" err="1"/>
            <a:t>ne'e</a:t>
          </a:r>
          <a:r>
            <a:rPr lang="es-ES" sz="2000" b="1" kern="1200" dirty="0"/>
            <a:t>.</a:t>
          </a:r>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dirty="0">
              <a:solidFill>
                <a:schemeClr val="accent2">
                  <a:lumMod val="50000"/>
                </a:schemeClr>
              </a:solidFill>
            </a:rPr>
            <a:t>⁕</a:t>
          </a:r>
          <a:r>
            <a:rPr lang="es-ES" sz="2000" b="1" kern="1200" dirty="0">
              <a:solidFill>
                <a:schemeClr val="tx1"/>
              </a:solidFill>
            </a:rPr>
            <a:t> </a:t>
          </a:r>
          <a:r>
            <a:rPr lang="fi-FI" sz="2000" b="1" kern="1200" dirty="0">
              <a:solidFill>
                <a:schemeClr val="tx1"/>
              </a:solidFill>
            </a:rPr>
            <a:t>Direitu atu hetan aihan husi kongregasaun (1 Kor. 9:4)</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es-ES" sz="2000" b="1" kern="1200" dirty="0">
              <a:solidFill>
                <a:schemeClr val="tx1"/>
              </a:solidFill>
            </a:rPr>
            <a:t>Paulo </a:t>
          </a:r>
          <a:r>
            <a:rPr lang="es-ES" sz="2000" b="1" kern="1200" dirty="0" err="1">
              <a:solidFill>
                <a:schemeClr val="tx1"/>
              </a:solidFill>
            </a:rPr>
            <a:t>renunsia</a:t>
          </a:r>
          <a:r>
            <a:rPr lang="es-ES" sz="2000" b="1" kern="1200" dirty="0">
              <a:solidFill>
                <a:schemeClr val="tx1"/>
              </a:solidFill>
            </a:rPr>
            <a:t> </a:t>
          </a:r>
          <a:r>
            <a:rPr lang="es-ES" sz="2000" b="1" kern="1200" dirty="0" err="1">
              <a:solidFill>
                <a:schemeClr val="tx1"/>
              </a:solidFill>
            </a:rPr>
            <a:t>nia</a:t>
          </a:r>
          <a:r>
            <a:rPr lang="es-ES" sz="2000" b="1" kern="1200" dirty="0">
              <a:solidFill>
                <a:schemeClr val="tx1"/>
              </a:solidFill>
            </a:rPr>
            <a:t> </a:t>
          </a:r>
          <a:r>
            <a:rPr lang="es-ES" sz="2000" b="1" kern="1200" dirty="0" err="1">
              <a:solidFill>
                <a:schemeClr val="tx1"/>
              </a:solidFill>
            </a:rPr>
            <a:t>direitu</a:t>
          </a:r>
          <a:r>
            <a:rPr lang="es-ES" sz="2000" b="1" kern="1200" dirty="0">
              <a:solidFill>
                <a:schemeClr val="tx1"/>
              </a:solidFill>
            </a:rPr>
            <a:t> </a:t>
          </a:r>
          <a:r>
            <a:rPr lang="es-ES" sz="2000" b="1" kern="1200" dirty="0" err="1">
              <a:solidFill>
                <a:schemeClr val="tx1"/>
              </a:solidFill>
            </a:rPr>
            <a:t>nudar</a:t>
          </a:r>
          <a:r>
            <a:rPr lang="es-ES" sz="2000" b="1" kern="1200" dirty="0">
              <a:solidFill>
                <a:schemeClr val="tx1"/>
              </a:solidFill>
            </a:rPr>
            <a:t> </a:t>
          </a:r>
          <a:r>
            <a:rPr lang="es-ES" sz="2000" b="1" kern="1200" dirty="0" err="1">
              <a:solidFill>
                <a:schemeClr val="tx1"/>
              </a:solidFill>
            </a:rPr>
            <a:t>apostlu</a:t>
          </a:r>
          <a:r>
            <a:rPr lang="es-ES" sz="2000" b="1" kern="1200" dirty="0">
              <a:solidFill>
                <a:schemeClr val="tx1"/>
              </a:solidFill>
            </a:rPr>
            <a:t> </a:t>
          </a:r>
          <a:r>
            <a:rPr lang="es-ES" sz="2000" b="1" kern="1200" dirty="0" err="1">
              <a:solidFill>
                <a:schemeClr val="tx1"/>
              </a:solidFill>
            </a:rPr>
            <a:t>atu</a:t>
          </a:r>
          <a:r>
            <a:rPr lang="es-ES" sz="2000" b="1" kern="1200" dirty="0">
              <a:solidFill>
                <a:schemeClr val="tx1"/>
              </a:solidFill>
            </a:rPr>
            <a:t> </a:t>
          </a:r>
          <a:r>
            <a:rPr lang="es-ES" sz="2000" b="1" kern="1200" dirty="0" err="1">
              <a:solidFill>
                <a:schemeClr val="tx1"/>
              </a:solidFill>
            </a:rPr>
            <a:t>hetan</a:t>
          </a:r>
          <a:r>
            <a:rPr lang="es-ES" sz="2000" b="1" kern="1200" dirty="0">
              <a:solidFill>
                <a:schemeClr val="tx1"/>
              </a:solidFill>
            </a:rPr>
            <a:t> </a:t>
          </a:r>
          <a:r>
            <a:rPr lang="es-ES" sz="2000" b="1" kern="1200" dirty="0" err="1">
              <a:solidFill>
                <a:schemeClr val="tx1"/>
              </a:solidFill>
            </a:rPr>
            <a:t>apoiu</a:t>
          </a:r>
          <a:r>
            <a:rPr lang="es-ES" sz="2000" b="1" kern="1200" dirty="0">
              <a:solidFill>
                <a:schemeClr val="tx1"/>
              </a:solidFill>
            </a:rPr>
            <a:t> </a:t>
          </a:r>
          <a:r>
            <a:rPr lang="es-ES" sz="2000" b="1" kern="1200" dirty="0" err="1">
              <a:solidFill>
                <a:schemeClr val="tx1"/>
              </a:solidFill>
            </a:rPr>
            <a:t>husi</a:t>
          </a:r>
          <a:r>
            <a:rPr lang="es-ES" sz="2000" b="1" kern="1200" dirty="0">
              <a:solidFill>
                <a:schemeClr val="tx1"/>
              </a:solidFill>
            </a:rPr>
            <a:t> igreja sira </a:t>
          </a:r>
          <a:r>
            <a:rPr lang="es-ES" sz="2000" b="1" kern="1200" dirty="0" err="1">
              <a:solidFill>
                <a:schemeClr val="tx1"/>
              </a:solidFill>
            </a:rPr>
            <a:t>ne'ebe</a:t>
          </a:r>
          <a:r>
            <a:rPr lang="es-ES" sz="2000" b="1" kern="1200" dirty="0">
              <a:solidFill>
                <a:schemeClr val="tx1"/>
              </a:solidFill>
            </a:rPr>
            <a:t> </a:t>
          </a:r>
          <a:r>
            <a:rPr lang="es-ES" sz="2000" b="1" kern="1200" dirty="0" err="1">
              <a:solidFill>
                <a:schemeClr val="tx1"/>
              </a:solidFill>
            </a:rPr>
            <a:t>nia</a:t>
          </a:r>
          <a:r>
            <a:rPr lang="es-ES" sz="2000" b="1" kern="1200" dirty="0">
              <a:solidFill>
                <a:schemeClr val="tx1"/>
              </a:solidFill>
            </a:rPr>
            <a:t> </a:t>
          </a:r>
          <a:r>
            <a:rPr lang="es-ES" sz="2000" b="1" kern="1200" dirty="0" err="1">
              <a:solidFill>
                <a:schemeClr val="tx1"/>
              </a:solidFill>
            </a:rPr>
            <a:t>serbi</a:t>
          </a:r>
          <a:r>
            <a:rPr lang="es-ES" sz="2000" b="1" kern="1200" dirty="0">
              <a:solidFill>
                <a:schemeClr val="tx1"/>
              </a:solidFill>
            </a:rPr>
            <a:t>, </a:t>
          </a:r>
          <a:r>
            <a:rPr lang="es-ES" sz="2000" b="1" kern="1200" dirty="0" err="1">
              <a:solidFill>
                <a:schemeClr val="tx1"/>
              </a:solidFill>
            </a:rPr>
            <a:t>hanesan</a:t>
          </a:r>
          <a:r>
            <a:rPr lang="es-ES" sz="2000" b="1" kern="1200" dirty="0">
              <a:solidFill>
                <a:schemeClr val="tx1"/>
              </a:solidFill>
            </a:rPr>
            <a:t> </a:t>
          </a:r>
          <a:r>
            <a:rPr lang="es-ES" sz="2000" b="1" kern="1200" dirty="0" err="1">
              <a:solidFill>
                <a:schemeClr val="tx1"/>
              </a:solidFill>
            </a:rPr>
            <a:t>apostlu</a:t>
          </a:r>
          <a:r>
            <a:rPr lang="es-ES" sz="2000" b="1" kern="1200" dirty="0">
              <a:solidFill>
                <a:schemeClr val="tx1"/>
              </a:solidFill>
            </a:rPr>
            <a:t> sira </a:t>
          </a:r>
          <a:r>
            <a:rPr lang="es-ES" sz="2000" b="1" kern="1200" dirty="0" err="1">
              <a:solidFill>
                <a:schemeClr val="tx1"/>
              </a:solidFill>
            </a:rPr>
            <a:t>seluk</a:t>
          </a:r>
          <a:r>
            <a:rPr lang="es-ES" sz="2000" b="1" kern="1200" dirty="0">
              <a:solidFill>
                <a:schemeClr val="tx1"/>
              </a:solidFill>
            </a:rPr>
            <a:t> halo.</a:t>
          </a:r>
          <a:endParaRPr lang="es-ES" sz="20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dirty="0">
              <a:solidFill>
                <a:schemeClr val="tx2">
                  <a:lumMod val="20000"/>
                  <a:lumOff val="80000"/>
                </a:schemeClr>
              </a:solidFill>
              <a:effectLst>
                <a:outerShdw blurRad="38100" dist="38100" dir="2700000" algn="tl">
                  <a:srgbClr val="000000"/>
                </a:outerShdw>
              </a:effectLst>
            </a:rPr>
            <a:t>⁕</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Direitu</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atu</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hetan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akompanamentu</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husi</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nia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feen</a:t>
          </a:r>
          <a:r>
            <a:rPr lang="es-ES" sz="2000" b="1" kern="1200" dirty="0">
              <a:effectLst>
                <a:outerShdw blurRad="38100" dist="38100" dir="2700000" algn="tl">
                  <a:srgbClr val="000000"/>
                </a:outerShdw>
              </a:effectLst>
            </a:rPr>
            <a:t> (1 Kor. 9:5)</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s-ES" sz="2000" b="1" kern="1200" dirty="0" err="1">
              <a:effectLst>
                <a:outerShdw blurRad="38100" dist="38100" dir="2700000" algn="tl">
                  <a:srgbClr val="000000"/>
                </a:outerShdw>
              </a:effectLst>
            </a:rPr>
            <a:t>Apostlu</a:t>
          </a:r>
          <a:r>
            <a:rPr lang="es-ES" sz="2000" b="1" kern="1200" dirty="0">
              <a:effectLst>
                <a:outerShdw blurRad="38100" dist="38100" dir="2700000" algn="tl">
                  <a:srgbClr val="000000"/>
                </a:outerShdw>
              </a:effectLst>
            </a:rPr>
            <a:t> sira </a:t>
          </a:r>
          <a:r>
            <a:rPr lang="es-ES" sz="2000" b="1" kern="1200" dirty="0" err="1">
              <a:effectLst>
                <a:outerShdw blurRad="38100" dist="38100" dir="2700000" algn="tl">
                  <a:srgbClr val="000000"/>
                </a:outerShdw>
              </a:effectLst>
            </a:rPr>
            <a:t>nia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pratika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jeral</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mak</a:t>
          </a:r>
          <a:r>
            <a:rPr lang="es-ES" sz="2000" b="1" kern="1200" dirty="0">
              <a:effectLst>
                <a:outerShdw blurRad="38100" dist="38100" dir="2700000" algn="tl">
                  <a:srgbClr val="000000"/>
                </a:outerShdw>
              </a:effectLst>
            </a:rPr>
            <a:t> sira halo viajen </a:t>
          </a:r>
          <a:r>
            <a:rPr lang="es-ES" sz="2000" b="1" kern="1200" dirty="0" err="1">
              <a:effectLst>
                <a:outerShdw blurRad="38100" dist="38100" dir="2700000" algn="tl">
                  <a:srgbClr val="000000"/>
                </a:outerShdw>
              </a:effectLst>
            </a:rPr>
            <a:t>ho</a:t>
          </a:r>
          <a:r>
            <a:rPr lang="es-ES" sz="2000" b="1" kern="1200" dirty="0">
              <a:effectLst>
                <a:outerShdw blurRad="38100" dist="38100" dir="2700000" algn="tl">
                  <a:srgbClr val="000000"/>
                </a:outerShdw>
              </a:effectLst>
            </a:rPr>
            <a:t> sira </a:t>
          </a:r>
          <a:r>
            <a:rPr lang="es-ES" sz="2000" b="1" kern="1200" dirty="0" err="1">
              <a:effectLst>
                <a:outerShdw blurRad="38100" dist="38100" dir="2700000" algn="tl">
                  <a:srgbClr val="000000"/>
                </a:outerShdw>
              </a:effectLst>
            </a:rPr>
            <a:t>nia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feen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hodi</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serbi</a:t>
          </a:r>
          <a:r>
            <a:rPr lang="es-ES" sz="2000" b="1" kern="1200" dirty="0">
              <a:effectLst>
                <a:outerShdw blurRad="38100" dist="38100" dir="2700000" algn="tl">
                  <a:srgbClr val="000000"/>
                </a:outerShdw>
              </a:effectLst>
            </a:rPr>
            <a:t> sira no </a:t>
          </a:r>
          <a:r>
            <a:rPr lang="es-ES" sz="2000" b="1" kern="1200" dirty="0" err="1">
              <a:effectLst>
                <a:outerShdw blurRad="38100" dist="38100" dir="2700000" algn="tl">
                  <a:srgbClr val="000000"/>
                </a:outerShdw>
              </a:effectLst>
            </a:rPr>
            <a:t>tulun</a:t>
          </a:r>
          <a:r>
            <a:rPr lang="es-ES" sz="2000" b="1" kern="1200" dirty="0">
              <a:effectLst>
                <a:outerShdw blurRad="38100" dist="38100" dir="2700000" algn="tl">
                  <a:srgbClr val="000000"/>
                </a:outerShdw>
              </a:effectLst>
            </a:rPr>
            <a:t> sira </a:t>
          </a:r>
          <a:r>
            <a:rPr lang="es-ES" sz="2000" b="1" kern="1200" dirty="0" err="1">
              <a:effectLst>
                <a:outerShdw blurRad="38100" dist="38100" dir="2700000" algn="tl">
                  <a:srgbClr val="000000"/>
                </a:outerShdw>
              </a:effectLst>
            </a:rPr>
            <a:t>iha</a:t>
          </a:r>
          <a:r>
            <a:rPr lang="es-ES" sz="2000" b="1" kern="1200" dirty="0">
              <a:effectLst>
                <a:outerShdw blurRad="38100" dist="38100" dir="2700000" algn="tl">
                  <a:srgbClr val="000000"/>
                </a:outerShdw>
              </a:effectLst>
            </a:rPr>
            <a:t> sira </a:t>
          </a:r>
          <a:r>
            <a:rPr lang="es-ES" sz="2000" b="1" kern="1200" dirty="0" err="1">
              <a:effectLst>
                <a:outerShdw blurRad="38100" dist="38100" dir="2700000" algn="tl">
                  <a:srgbClr val="000000"/>
                </a:outerShdw>
              </a:effectLst>
            </a:rPr>
            <a:t>nia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serbisu</a:t>
          </a:r>
          <a:r>
            <a:rPr lang="es-ES" sz="2000" b="1" kern="1200" dirty="0">
              <a:effectLst>
                <a:outerShdw blurRad="38100" dist="38100" dir="2700000" algn="tl">
                  <a:srgbClr val="000000"/>
                </a:outerShdw>
              </a:effectLst>
            </a:rPr>
            <a:t>. Feto sira </a:t>
          </a:r>
          <a:r>
            <a:rPr lang="es-ES" sz="2000" b="1" kern="1200" dirty="0" err="1">
              <a:effectLst>
                <a:outerShdw blurRad="38100" dist="38100" dir="2700000" algn="tl">
                  <a:srgbClr val="000000"/>
                </a:outerShdw>
              </a:effectLst>
            </a:rPr>
            <a:t>ne'e</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hanesan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nia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laen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sei</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iha</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direitu</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atu</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hetan</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apoiu</a:t>
          </a:r>
          <a:r>
            <a:rPr lang="es-ES" sz="2000" b="1" kern="1200" dirty="0">
              <a:effectLst>
                <a:outerShdw blurRad="38100" dist="38100" dir="2700000" algn="tl">
                  <a:srgbClr val="000000"/>
                </a:outerShdw>
              </a:effectLst>
            </a:rPr>
            <a:t> </a:t>
          </a:r>
          <a:r>
            <a:rPr lang="es-ES" sz="2000" b="1" kern="1200" dirty="0" err="1">
              <a:effectLst>
                <a:outerShdw blurRad="38100" dist="38100" dir="2700000" algn="tl">
                  <a:srgbClr val="000000"/>
                </a:outerShdw>
              </a:effectLst>
            </a:rPr>
            <a:t>husi</a:t>
          </a:r>
          <a:r>
            <a:rPr lang="es-ES" sz="2000" b="1" kern="1200" dirty="0">
              <a:effectLst>
                <a:outerShdw blurRad="38100" dist="38100" dir="2700000" algn="tl">
                  <a:srgbClr val="000000"/>
                </a:outerShdw>
              </a:effectLst>
            </a:rPr>
            <a:t> igreja.</a:t>
          </a:r>
          <a:endParaRPr lang="es-ES" sz="20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s-ES" sz="2000" b="1" kern="1200" dirty="0">
              <a:solidFill>
                <a:schemeClr val="accent5">
                  <a:lumMod val="20000"/>
                  <a:lumOff val="80000"/>
                </a:schemeClr>
              </a:solidFill>
              <a:effectLst>
                <a:outerShdw blurRad="50800" dist="50800" dir="5400000" algn="ctr" rotWithShape="0">
                  <a:schemeClr val="tx1"/>
                </a:outerShdw>
              </a:effectLst>
            </a:rPr>
            <a:t>⁕</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Direitu</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atu</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lahalo</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serbisu</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manutensaun</a:t>
          </a:r>
          <a:r>
            <a:rPr lang="es-ES" sz="2000" b="1" kern="1200" dirty="0">
              <a:effectLst>
                <a:outerShdw blurRad="50800" dist="50800" dir="5400000" algn="ctr" rotWithShape="0">
                  <a:schemeClr val="tx1"/>
                </a:outerShdw>
              </a:effectLst>
            </a:rPr>
            <a:t> bai-</a:t>
          </a:r>
          <a:r>
            <a:rPr lang="es-ES" sz="2000" b="1" kern="1200" dirty="0" err="1">
              <a:effectLst>
                <a:outerShdw blurRad="50800" dist="50800" dir="5400000" algn="ctr" rotWithShape="0">
                  <a:schemeClr val="tx1"/>
                </a:outerShdw>
              </a:effectLst>
            </a:rPr>
            <a:t>bain</a:t>
          </a:r>
          <a:r>
            <a:rPr lang="es-ES" sz="2000" b="1" kern="1200" dirty="0">
              <a:effectLst>
                <a:outerShdw blurRad="50800" dist="50800" dir="5400000" algn="ctr" rotWithShape="0">
                  <a:schemeClr val="tx1"/>
                </a:outerShdw>
              </a:effectLst>
            </a:rPr>
            <a:t> (1 Kor. 9:6)</a:t>
          </a:r>
          <a:endParaRPr lang="es-ES" sz="2000" kern="1200" dirty="0">
            <a:effectLst>
              <a:outerShdw blurRad="50800" dist="508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s-ES" sz="2000" b="1" kern="1200" dirty="0">
              <a:effectLst>
                <a:outerShdw blurRad="50800" dist="50800" dir="5400000" algn="ctr" rotWithShape="0">
                  <a:schemeClr val="tx1"/>
                </a:outerShdw>
              </a:effectLst>
            </a:rPr>
            <a:t>Paulo </a:t>
          </a:r>
          <a:r>
            <a:rPr lang="es-ES" sz="2000" b="1" kern="1200" dirty="0" err="1">
              <a:effectLst>
                <a:outerShdw blurRad="50800" dist="50800" dir="5400000" algn="ctr" rotWithShape="0">
                  <a:schemeClr val="tx1"/>
                </a:outerShdw>
              </a:effectLst>
            </a:rPr>
            <a:t>hakarak</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buka</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moris</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husi</a:t>
          </a:r>
          <a:r>
            <a:rPr lang="es-ES" sz="2000" b="1" kern="1200" dirty="0">
              <a:effectLst>
                <a:outerShdw blurRad="50800" dist="50800" dir="5400000" algn="ctr" rotWithShape="0">
                  <a:schemeClr val="tx1"/>
                </a:outerShdw>
              </a:effectLst>
            </a:rPr>
            <a:t> sira </a:t>
          </a:r>
          <a:r>
            <a:rPr lang="es-ES" sz="2000" b="1" kern="1200" dirty="0" err="1">
              <a:effectLst>
                <a:outerShdw blurRad="50800" dist="50800" dir="5400000" algn="ctr" rotWithShape="0">
                  <a:schemeClr val="tx1"/>
                </a:outerShdw>
              </a:effectLst>
            </a:rPr>
            <a:t>hodi</a:t>
          </a:r>
          <a:r>
            <a:rPr lang="es-ES" sz="2000" b="1" kern="1200" dirty="0">
              <a:effectLst>
                <a:outerShdw blurRad="50800" dist="50800" dir="5400000" algn="ctr" rotWithShape="0">
                  <a:schemeClr val="tx1"/>
                </a:outerShdw>
              </a:effectLst>
            </a:rPr>
            <a:t> evita sira </a:t>
          </a:r>
          <a:r>
            <a:rPr lang="es-ES" sz="2000" b="1" kern="1200" dirty="0" err="1">
              <a:effectLst>
                <a:outerShdw blurRad="50800" dist="50800" dir="5400000" algn="ctr" rotWithShape="0">
                  <a:schemeClr val="tx1"/>
                </a:outerShdw>
              </a:effectLst>
            </a:rPr>
            <a:t>nia</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hanoin</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katak</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nia</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hakarak</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aproveita</a:t>
          </a:r>
          <a:r>
            <a:rPr lang="es-ES" sz="2000" b="1" kern="1200" dirty="0">
              <a:effectLst>
                <a:outerShdw blurRad="50800" dist="50800" dir="5400000" algn="ctr" rotWithShape="0">
                  <a:schemeClr val="tx1"/>
                </a:outerShdw>
              </a:effectLst>
            </a:rPr>
            <a:t> sira </a:t>
          </a:r>
          <a:r>
            <a:rPr lang="es-ES" sz="2000" b="1" kern="1200" dirty="0" err="1">
              <a:effectLst>
                <a:outerShdw blurRad="50800" dist="50800" dir="5400000" algn="ctr" rotWithShape="0">
                  <a:schemeClr val="tx1"/>
                </a:outerShdw>
              </a:effectLst>
            </a:rPr>
            <a:t>nia</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audiensia</a:t>
          </a:r>
          <a:r>
            <a:rPr lang="es-ES" sz="2000" b="1" kern="1200" dirty="0">
              <a:effectLst>
                <a:outerShdw blurRad="50800" dist="50800" dir="5400000" algn="ctr" rotWithShape="0">
                  <a:schemeClr val="tx1"/>
                </a:outerShdw>
              </a:effectLst>
            </a:rPr>
            <a:t> no </a:t>
          </a:r>
          <a:r>
            <a:rPr lang="es-ES" sz="2000" b="1" kern="1200" dirty="0" err="1">
              <a:effectLst>
                <a:outerShdw blurRad="50800" dist="50800" dir="5400000" algn="ctr" rotWithShape="0">
                  <a:schemeClr val="tx1"/>
                </a:outerShdw>
              </a:effectLst>
            </a:rPr>
            <a:t>atu</a:t>
          </a:r>
          <a:r>
            <a:rPr lang="es-ES" sz="2000" b="1" kern="1200" dirty="0">
              <a:effectLst>
                <a:outerShdw blurRad="50800" dist="50800" dir="5400000" algn="ctr" rotWithShape="0">
                  <a:schemeClr val="tx1"/>
                </a:outerShdw>
              </a:effectLst>
            </a:rPr>
            <a:t> fo </a:t>
          </a:r>
          <a:r>
            <a:rPr lang="es-ES" sz="2000" b="1" kern="1200" dirty="0" err="1">
              <a:effectLst>
                <a:outerShdw blurRad="50800" dist="50800" dir="5400000" algn="ctr" rotWithShape="0">
                  <a:schemeClr val="tx1"/>
                </a:outerShdw>
              </a:effectLst>
            </a:rPr>
            <a:t>ba</a:t>
          </a:r>
          <a:r>
            <a:rPr lang="es-ES" sz="2000" b="1" kern="1200" dirty="0">
              <a:effectLst>
                <a:outerShdw blurRad="50800" dist="50800" dir="5400000" algn="ctr" rotWithShape="0">
                  <a:schemeClr val="tx1"/>
                </a:outerShdw>
              </a:effectLst>
            </a:rPr>
            <a:t> sira </a:t>
          </a:r>
          <a:r>
            <a:rPr lang="es-ES" sz="2000" b="1" kern="1200" dirty="0" err="1">
              <a:effectLst>
                <a:outerShdw blurRad="50800" dist="50800" dir="5400000" algn="ctr" rotWithShape="0">
                  <a:schemeClr val="tx1"/>
                </a:outerShdw>
              </a:effectLst>
            </a:rPr>
            <a:t>demonstrasaun</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auto-negasaun</a:t>
          </a:r>
          <a:r>
            <a:rPr lang="es-ES" sz="2000" b="1" kern="1200" dirty="0">
              <a:effectLst>
                <a:outerShdw blurRad="50800" dist="50800" dir="5400000" algn="ctr" rotWithShape="0">
                  <a:schemeClr val="tx1"/>
                </a:outerShdw>
              </a:effectLst>
            </a:rPr>
            <a:t> </a:t>
          </a:r>
          <a:r>
            <a:rPr lang="es-ES" sz="2000" b="1" kern="1200" dirty="0" err="1">
              <a:effectLst>
                <a:outerShdw blurRad="50800" dist="50800" dir="5400000" algn="ctr" rotWithShape="0">
                  <a:schemeClr val="tx1"/>
                </a:outerShdw>
              </a:effectLst>
            </a:rPr>
            <a:t>nian</a:t>
          </a:r>
          <a:r>
            <a:rPr lang="es-ES" sz="2000" b="1" kern="1200" dirty="0">
              <a:effectLst>
                <a:outerShdw blurRad="50800" dist="50800" dir="5400000" algn="ctr" rotWithShape="0">
                  <a:schemeClr val="tx1"/>
                </a:outerShdw>
              </a:effectLst>
            </a:rPr>
            <a:t>.</a:t>
          </a:r>
          <a:endParaRPr lang="es-ES" sz="2000" kern="1200" dirty="0">
            <a:effectLst>
              <a:outerShdw blurRad="50800" dist="508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906981" y="0"/>
          <a:ext cx="8913555" cy="1296989"/>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effectLst>
                <a:outerShdw blurRad="38100" dist="38100" dir="2700000" algn="tl">
                  <a:srgbClr val="000000">
                    <a:alpha val="43137"/>
                  </a:srgbClr>
                </a:outerShdw>
              </a:effectLst>
            </a:rPr>
            <a:t>Iha </a:t>
          </a:r>
          <a:r>
            <a:rPr lang="es-ES" sz="1800" b="1" kern="1200" dirty="0" err="1">
              <a:effectLst>
                <a:outerShdw blurRad="38100" dist="38100" dir="2700000" algn="tl">
                  <a:srgbClr val="000000">
                    <a:alpha val="43137"/>
                  </a:srgbClr>
                </a:outerShdw>
              </a:effectLst>
            </a:rPr>
            <a:t>Talho</a:t>
          </a:r>
          <a:r>
            <a:rPr lang="es-ES" sz="1800" b="1" kern="1200" dirty="0">
              <a:effectLst>
                <a:outerShdw blurRad="38100" dist="38100" dir="2700000" algn="tl">
                  <a:srgbClr val="000000">
                    <a:alpha val="43137"/>
                  </a:srgbClr>
                </a:outerShdw>
              </a:effectLst>
            </a:rPr>
            <a:t>, sira </a:t>
          </a:r>
          <a:r>
            <a:rPr lang="es-ES" sz="1800" b="1" kern="1200" dirty="0" err="1">
              <a:effectLst>
                <a:outerShdw blurRad="38100" dist="38100" dir="2700000" algn="tl">
                  <a:srgbClr val="000000">
                    <a:alpha val="43137"/>
                  </a:srgbClr>
                </a:outerShdw>
              </a:effectLst>
            </a:rPr>
            <a:t>faan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aihan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ne'ebe</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mak</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sakrifika</a:t>
          </a:r>
          <a:r>
            <a:rPr lang="es-ES" sz="1800" b="1" kern="1200" dirty="0">
              <a:effectLst>
                <a:outerShdw blurRad="38100" dist="38100" dir="2700000" algn="tl">
                  <a:srgbClr val="000000">
                    <a:alpha val="43137"/>
                  </a:srgbClr>
                </a:outerShdw>
              </a:effectLst>
            </a:rPr>
            <a:t> ona </a:t>
          </a:r>
          <a:r>
            <a:rPr lang="es-ES" sz="1800" b="1" kern="1200" dirty="0" err="1">
              <a:effectLst>
                <a:outerShdw blurRad="38100" dist="38100" dir="2700000" algn="tl">
                  <a:srgbClr val="000000">
                    <a:alpha val="43137"/>
                  </a:srgbClr>
                </a:outerShdw>
              </a:effectLst>
            </a:rPr>
            <a:t>ba</a:t>
          </a:r>
          <a:r>
            <a:rPr lang="es-ES" sz="1800" b="1" kern="1200" dirty="0">
              <a:effectLst>
                <a:outerShdw blurRad="38100" dist="38100" dir="2700000" algn="tl">
                  <a:srgbClr val="000000">
                    <a:alpha val="43137"/>
                  </a:srgbClr>
                </a:outerShdw>
              </a:effectLst>
            </a:rPr>
            <a:t> estatua sira no </a:t>
          </a:r>
          <a:r>
            <a:rPr lang="es-ES" sz="1800" b="1" kern="1200" dirty="0" err="1">
              <a:effectLst>
                <a:outerShdw blurRad="38100" dist="38100" dir="2700000" algn="tl">
                  <a:srgbClr val="000000">
                    <a:alpha val="43137"/>
                  </a:srgbClr>
                </a:outerShdw>
              </a:effectLst>
            </a:rPr>
            <a:t>aihan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ne'ebe</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mak</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seidauk</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sakrifika</a:t>
          </a:r>
          <a:r>
            <a:rPr lang="es-ES" sz="1800" b="1" kern="1200" dirty="0">
              <a:effectLst>
                <a:outerShdw blurRad="38100" dist="38100" dir="2700000" algn="tl">
                  <a:srgbClr val="000000">
                    <a:alpha val="43137"/>
                  </a:srgbClr>
                </a:outerShdw>
              </a:effectLst>
            </a:rPr>
            <a:t>. Ema fiar </a:t>
          </a:r>
          <a:r>
            <a:rPr lang="es-ES" sz="1800" b="1" kern="1200" dirty="0" err="1">
              <a:effectLst>
                <a:outerShdw blurRad="38100" dist="38100" dir="2700000" algn="tl">
                  <a:srgbClr val="000000">
                    <a:alpha val="43137"/>
                  </a:srgbClr>
                </a:outerShdw>
              </a:effectLst>
            </a:rPr>
            <a:t>nain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labele</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husu</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kona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ba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naan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nia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orijen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atu</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nune'e</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labele</a:t>
          </a:r>
          <a:r>
            <a:rPr lang="es-ES" sz="1800" b="1" kern="1200" dirty="0">
              <a:effectLst>
                <a:outerShdw blurRad="38100" dist="38100" dir="2700000" algn="tl">
                  <a:srgbClr val="000000">
                    <a:alpha val="43137"/>
                  </a:srgbClr>
                </a:outerShdw>
              </a:effectLst>
            </a:rPr>
            <a:t> fo </a:t>
          </a:r>
          <a:r>
            <a:rPr lang="es-ES" sz="1800" b="1" kern="1200" dirty="0" err="1">
              <a:effectLst>
                <a:outerShdw blurRad="38100" dist="38100" dir="2700000" algn="tl">
                  <a:srgbClr val="000000">
                    <a:alpha val="43137"/>
                  </a:srgbClr>
                </a:outerShdw>
              </a:effectLst>
            </a:rPr>
            <a:t>impresaun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katak</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nia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konsidera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hanesan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ilisitu</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atu</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konsume</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naan</a:t>
          </a:r>
          <a:r>
            <a:rPr lang="es-ES" sz="1800" b="1" kern="1200" dirty="0">
              <a:effectLst>
                <a:outerShdw blurRad="38100" dist="38100" dir="2700000" algn="tl">
                  <a:srgbClr val="000000">
                    <a:alpha val="43137"/>
                  </a:srgbClr>
                </a:outerShdw>
              </a:effectLst>
            </a:rPr>
            <a:t> ida </a:t>
          </a:r>
          <a:r>
            <a:rPr lang="es-ES" sz="1800" b="1" kern="1200" dirty="0" err="1">
              <a:effectLst>
                <a:outerShdw blurRad="38100" dist="38100" dir="2700000" algn="tl">
                  <a:srgbClr val="000000">
                    <a:alpha val="43137"/>
                  </a:srgbClr>
                </a:outerShdw>
              </a:effectLst>
            </a:rPr>
            <a:t>ne’e</a:t>
          </a:r>
          <a:br>
            <a:rPr lang="es-ES" sz="1800" b="1" kern="1200" dirty="0">
              <a:effectLst>
                <a:outerShdw blurRad="38100" dist="38100" dir="2700000" algn="tl">
                  <a:srgbClr val="000000">
                    <a:alpha val="43137"/>
                  </a:srgbClr>
                </a:outerShdw>
              </a:effectLst>
            </a:rPr>
          </a:br>
          <a:r>
            <a:rPr lang="es-ES" sz="1800" b="1" kern="1200" dirty="0">
              <a:effectLst>
                <a:outerShdw blurRad="38100" dist="38100" dir="2700000" algn="tl">
                  <a:srgbClr val="000000">
                    <a:alpha val="43137"/>
                  </a:srgbClr>
                </a:outerShdw>
              </a:effectLst>
            </a:rPr>
            <a:t>(1 Kor. 10:25).</a:t>
          </a:r>
        </a:p>
      </dsp:txBody>
      <dsp:txXfrm>
        <a:off x="2906981" y="0"/>
        <a:ext cx="8913555" cy="1296989"/>
      </dsp:txXfrm>
    </dsp:sp>
    <dsp:sp modelId="{0E39B0EA-1CF8-4763-B1A5-529D112E96FB}">
      <dsp:nvSpPr>
        <dsp:cNvPr id="0" name=""/>
        <dsp:cNvSpPr/>
      </dsp:nvSpPr>
      <dsp:spPr>
        <a:xfrm>
          <a:off x="0" y="0"/>
          <a:ext cx="2663994" cy="1296989"/>
        </a:xfrm>
        <a:prstGeom prst="rect">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0" y="1552566"/>
          <a:ext cx="8913555" cy="1296989"/>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effectLst>
                <a:outerShdw blurRad="38100" dist="38100" dir="2700000" algn="tl">
                  <a:srgbClr val="000000">
                    <a:alpha val="43137"/>
                  </a:srgbClr>
                </a:outerShdw>
              </a:effectLst>
            </a:rPr>
            <a:t>Se </a:t>
          </a:r>
          <a:r>
            <a:rPr lang="es-ES" sz="1800" b="1" kern="1200" dirty="0" err="1">
              <a:effectLst>
                <a:outerShdw blurRad="38100" dist="38100" dir="2700000" algn="tl">
                  <a:srgbClr val="000000">
                    <a:alpha val="43137"/>
                  </a:srgbClr>
                </a:outerShdw>
              </a:effectLst>
            </a:rPr>
            <a:t>ema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ne’ebe</a:t>
          </a:r>
          <a:r>
            <a:rPr lang="es-ES" sz="1800" b="1" kern="1200" dirty="0">
              <a:effectLst>
                <a:outerShdw blurRad="38100" dist="38100" dir="2700000" algn="tl">
                  <a:srgbClr val="000000">
                    <a:alpha val="43137"/>
                  </a:srgbClr>
                </a:outerShdw>
              </a:effectLst>
            </a:rPr>
            <a:t> laos fiar </a:t>
          </a:r>
          <a:r>
            <a:rPr lang="es-ES" sz="1800" b="1" kern="1200" dirty="0" err="1">
              <a:effectLst>
                <a:outerShdw blurRad="38100" dist="38100" dir="2700000" algn="tl">
                  <a:srgbClr val="000000">
                    <a:alpha val="43137"/>
                  </a:srgbClr>
                </a:outerShdw>
              </a:effectLst>
            </a:rPr>
            <a:t>nain</a:t>
          </a:r>
          <a:r>
            <a:rPr lang="es-ES" sz="1800" b="1" kern="1200" dirty="0">
              <a:effectLst>
                <a:outerShdw blurRad="38100" dist="38100" dir="2700000" algn="tl">
                  <a:srgbClr val="000000">
                    <a:alpha val="43137"/>
                  </a:srgbClr>
                </a:outerShdw>
              </a:effectLst>
            </a:rPr>
            <a:t> ida </a:t>
          </a:r>
          <a:r>
            <a:rPr lang="es-ES" sz="1800" b="1" kern="1200" dirty="0" err="1">
              <a:effectLst>
                <a:outerShdw blurRad="38100" dist="38100" dir="2700000" algn="tl">
                  <a:srgbClr val="000000">
                    <a:alpha val="43137"/>
                  </a:srgbClr>
                </a:outerShdw>
              </a:effectLst>
            </a:rPr>
            <a:t>konvida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ema</a:t>
          </a:r>
          <a:r>
            <a:rPr lang="es-ES" sz="1800" b="1" kern="1200" dirty="0">
              <a:effectLst>
                <a:outerShdw blurRad="38100" dist="38100" dir="2700000" algn="tl">
                  <a:srgbClr val="000000">
                    <a:alpha val="43137"/>
                  </a:srgbClr>
                </a:outerShdw>
              </a:effectLst>
            </a:rPr>
            <a:t> fiar </a:t>
          </a:r>
          <a:r>
            <a:rPr lang="es-ES" sz="1800" b="1" kern="1200" dirty="0" err="1">
              <a:effectLst>
                <a:outerShdw blurRad="38100" dist="38100" dir="2700000" algn="tl">
                  <a:srgbClr val="000000">
                    <a:alpha val="43137"/>
                  </a:srgbClr>
                </a:outerShdw>
              </a:effectLst>
            </a:rPr>
            <a:t>nain</a:t>
          </a:r>
          <a:r>
            <a:rPr lang="es-ES" sz="1800" b="1" kern="1200" dirty="0">
              <a:effectLst>
                <a:outerShdw blurRad="38100" dist="38100" dir="2700000" algn="tl">
                  <a:srgbClr val="000000">
                    <a:alpha val="43137"/>
                  </a:srgbClr>
                </a:outerShdw>
              </a:effectLst>
            </a:rPr>
            <a:t> ruma </a:t>
          </a:r>
          <a:r>
            <a:rPr lang="es-ES" sz="1800" b="1" kern="1200" dirty="0" err="1">
              <a:effectLst>
                <a:outerShdw blurRad="38100" dist="38100" dir="2700000" algn="tl">
                  <a:srgbClr val="000000">
                    <a:alpha val="43137"/>
                  </a:srgbClr>
                </a:outerShdw>
              </a:effectLst>
            </a:rPr>
            <a:t>atu</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mai</a:t>
          </a:r>
          <a:r>
            <a:rPr lang="es-ES" sz="1800" b="1" kern="1200" dirty="0">
              <a:effectLst>
                <a:outerShdw blurRad="38100" dist="38100" dir="2700000" algn="tl">
                  <a:srgbClr val="000000">
                    <a:alpha val="43137"/>
                  </a:srgbClr>
                </a:outerShdw>
              </a:effectLst>
            </a:rPr>
            <a:t> han </a:t>
          </a:r>
          <a:r>
            <a:rPr lang="es-ES" sz="1800" b="1" kern="1200" dirty="0" err="1">
              <a:effectLst>
                <a:outerShdw blurRad="38100" dist="38100" dir="2700000" algn="tl">
                  <a:srgbClr val="000000">
                    <a:alpha val="43137"/>
                  </a:srgbClr>
                </a:outerShdw>
              </a:effectLst>
            </a:rPr>
            <a:t>iha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nia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uma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ema</a:t>
          </a:r>
          <a:r>
            <a:rPr lang="es-ES" sz="1800" b="1" kern="1200" dirty="0">
              <a:effectLst>
                <a:outerShdw blurRad="38100" dist="38100" dir="2700000" algn="tl">
                  <a:srgbClr val="000000">
                    <a:alpha val="43137"/>
                  </a:srgbClr>
                </a:outerShdw>
              </a:effectLst>
            </a:rPr>
            <a:t> fiar </a:t>
          </a:r>
          <a:r>
            <a:rPr lang="es-ES" sz="1800" b="1" kern="1200" dirty="0" err="1">
              <a:effectLst>
                <a:outerShdw blurRad="38100" dist="38100" dir="2700000" algn="tl">
                  <a:srgbClr val="000000">
                    <a:alpha val="43137"/>
                  </a:srgbClr>
                </a:outerShdw>
              </a:effectLst>
            </a:rPr>
            <a:t>nain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ne’e</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labele</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husu</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fali</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ba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uma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nain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kona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ba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orijen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husi</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aihan</a:t>
          </a:r>
          <a:r>
            <a:rPr lang="es-ES" sz="1800" b="1" kern="1200" dirty="0">
              <a:effectLst>
                <a:outerShdw blurRad="38100" dist="38100" dir="2700000" algn="tl">
                  <a:srgbClr val="000000">
                    <a:alpha val="43137"/>
                  </a:srgbClr>
                </a:outerShdw>
              </a:effectLst>
            </a:rPr>
            <a:t> sira </a:t>
          </a:r>
          <a:r>
            <a:rPr lang="es-ES" sz="1800" b="1" kern="1200" dirty="0" err="1">
              <a:effectLst>
                <a:outerShdw blurRad="38100" dist="38100" dir="2700000" algn="tl">
                  <a:srgbClr val="000000">
                    <a:alpha val="43137"/>
                  </a:srgbClr>
                </a:outerShdw>
              </a:effectLst>
            </a:rPr>
            <a:t>ne’e</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buat</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hotu</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hetan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lisensa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ba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nia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Maibe</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uma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nain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tenke</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hatete</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katak</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naan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hirak</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neʼe</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hasaʼe</a:t>
          </a:r>
          <a:r>
            <a:rPr lang="es-ES" sz="1800" b="1" kern="1200" dirty="0">
              <a:effectLst>
                <a:outerShdw blurRad="38100" dist="38100" dir="2700000" algn="tl">
                  <a:srgbClr val="000000">
                    <a:alpha val="43137"/>
                  </a:srgbClr>
                </a:outerShdw>
              </a:effectLst>
            </a:rPr>
            <a:t> ona </a:t>
          </a:r>
          <a:r>
            <a:rPr lang="es-ES" sz="1800" b="1" kern="1200" dirty="0" err="1">
              <a:effectLst>
                <a:outerShdw blurRad="38100" dist="38100" dir="2700000" algn="tl">
                  <a:srgbClr val="000000">
                    <a:alpha val="43137"/>
                  </a:srgbClr>
                </a:outerShdw>
              </a:effectLst>
            </a:rPr>
            <a:t>ba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idulu</a:t>
          </a:r>
          <a:r>
            <a:rPr lang="es-ES" sz="1800" b="1" kern="1200" dirty="0">
              <a:effectLst>
                <a:outerShdw blurRad="38100" dist="38100" dir="2700000" algn="tl">
                  <a:srgbClr val="000000">
                    <a:alpha val="43137"/>
                  </a:srgbClr>
                </a:outerShdw>
              </a:effectLst>
            </a:rPr>
            <a:t> ida. Tamba </a:t>
          </a:r>
          <a:r>
            <a:rPr lang="es-ES" sz="1800" b="1" kern="1200" dirty="0" err="1">
              <a:effectLst>
                <a:outerShdw blurRad="38100" dist="38100" dir="2700000" algn="tl">
                  <a:srgbClr val="000000">
                    <a:alpha val="43137"/>
                  </a:srgbClr>
                </a:outerShdw>
              </a:effectLst>
            </a:rPr>
            <a:t>ne'e</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atu</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labele</a:t>
          </a:r>
          <a:r>
            <a:rPr lang="es-ES" sz="1800" b="1" kern="1200" dirty="0">
              <a:effectLst>
                <a:outerShdw blurRad="38100" dist="38100" dir="2700000" algn="tl">
                  <a:srgbClr val="000000">
                    <a:alpha val="43137"/>
                  </a:srgbClr>
                </a:outerShdw>
              </a:effectLst>
            </a:rPr>
            <a:t> ofende </a:t>
          </a:r>
          <a:r>
            <a:rPr lang="es-ES" sz="1800" b="1" kern="1200" dirty="0" err="1">
              <a:effectLst>
                <a:outerShdw blurRad="38100" dist="38100" dir="2700000" algn="tl">
                  <a:srgbClr val="000000">
                    <a:alpha val="43137"/>
                  </a:srgbClr>
                </a:outerShdw>
              </a:effectLst>
            </a:rPr>
            <a:t>uma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nain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nia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konxiensia</a:t>
          </a:r>
          <a:r>
            <a:rPr lang="es-ES" sz="1800" b="1" kern="1200" dirty="0">
              <a:effectLst>
                <a:outerShdw blurRad="38100" dist="38100" dir="2700000" algn="tl">
                  <a:srgbClr val="000000">
                    <a:alpha val="43137"/>
                  </a:srgbClr>
                </a:outerShdw>
              </a:effectLst>
            </a:rPr>
            <a:t>, la </a:t>
          </a:r>
          <a:r>
            <a:rPr lang="es-ES" sz="1800" b="1" kern="1200" dirty="0" err="1">
              <a:effectLst>
                <a:outerShdw blurRad="38100" dist="38100" dir="2700000" algn="tl">
                  <a:srgbClr val="000000">
                    <a:alpha val="43137"/>
                  </a:srgbClr>
                </a:outerShdw>
              </a:effectLst>
            </a:rPr>
            <a:t>apropriadu</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ba</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ema</a:t>
          </a:r>
          <a:r>
            <a:rPr lang="es-ES" sz="1800" b="1" kern="1200" dirty="0">
              <a:effectLst>
                <a:outerShdw blurRad="38100" dist="38100" dir="2700000" algn="tl">
                  <a:srgbClr val="000000">
                    <a:alpha val="43137"/>
                  </a:srgbClr>
                </a:outerShdw>
              </a:effectLst>
            </a:rPr>
            <a:t> fiar </a:t>
          </a:r>
          <a:r>
            <a:rPr lang="es-ES" sz="1800" b="1" kern="1200" dirty="0" err="1">
              <a:effectLst>
                <a:outerShdw blurRad="38100" dist="38100" dir="2700000" algn="tl">
                  <a:srgbClr val="000000">
                    <a:alpha val="43137"/>
                  </a:srgbClr>
                </a:outerShdw>
              </a:effectLst>
            </a:rPr>
            <a:t>nain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atu</a:t>
          </a:r>
          <a:r>
            <a:rPr lang="es-ES" sz="1800" b="1" kern="1200" dirty="0">
              <a:effectLst>
                <a:outerShdw blurRad="38100" dist="38100" dir="2700000" algn="tl">
                  <a:srgbClr val="000000">
                    <a:alpha val="43137"/>
                  </a:srgbClr>
                </a:outerShdw>
              </a:effectLst>
            </a:rPr>
            <a:t> han </a:t>
          </a:r>
          <a:r>
            <a:rPr lang="es-ES" sz="1800" b="1" kern="1200" dirty="0" err="1">
              <a:effectLst>
                <a:outerShdw blurRad="38100" dist="38100" dir="2700000" algn="tl">
                  <a:srgbClr val="000000">
                    <a:alpha val="43137"/>
                  </a:srgbClr>
                </a:outerShdw>
              </a:effectLst>
            </a:rPr>
            <a:t>naan</a:t>
          </a:r>
          <a:r>
            <a:rPr lang="es-ES" sz="1800" b="1" kern="1200" dirty="0">
              <a:effectLst>
                <a:outerShdw blurRad="38100" dist="38100" dir="2700000" algn="tl">
                  <a:srgbClr val="000000">
                    <a:alpha val="43137"/>
                  </a:srgbClr>
                </a:outerShdw>
              </a:effectLst>
            </a:rPr>
            <a:t> </a:t>
          </a:r>
          <a:r>
            <a:rPr lang="es-ES" sz="1800" b="1" kern="1200" dirty="0" err="1">
              <a:effectLst>
                <a:outerShdw blurRad="38100" dist="38100" dir="2700000" algn="tl">
                  <a:srgbClr val="000000">
                    <a:alpha val="43137"/>
                  </a:srgbClr>
                </a:outerShdw>
              </a:effectLst>
            </a:rPr>
            <a:t>ne'eba</a:t>
          </a:r>
          <a:r>
            <a:rPr lang="es-ES" sz="1800" b="1" kern="1200" dirty="0">
              <a:effectLst>
                <a:outerShdw blurRad="38100" dist="38100" dir="2700000" algn="tl">
                  <a:srgbClr val="000000">
                    <a:alpha val="43137"/>
                  </a:srgbClr>
                </a:outerShdw>
              </a:effectLst>
            </a:rPr>
            <a:t> (1 Kor. 10:27-29).</a:t>
          </a:r>
        </a:p>
      </dsp:txBody>
      <dsp:txXfrm>
        <a:off x="0" y="1552566"/>
        <a:ext cx="8913555" cy="1296989"/>
      </dsp:txXfrm>
    </dsp:sp>
    <dsp:sp modelId="{599A541C-F2D6-406B-8AAD-AE6417A2067B}">
      <dsp:nvSpPr>
        <dsp:cNvPr id="0" name=""/>
        <dsp:cNvSpPr/>
      </dsp:nvSpPr>
      <dsp:spPr>
        <a:xfrm>
          <a:off x="9166055" y="1552566"/>
          <a:ext cx="2663994" cy="1296989"/>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pt-BR" sz="1200" b="0" i="0" u="none" strike="noStrike" cap="none">
                <a:solidFill>
                  <a:schemeClr val="dk1"/>
                </a:solidFill>
                <a:latin typeface="Arial"/>
                <a:ea typeface="Arial"/>
                <a:cs typeface="Arial"/>
                <a:sym typeface="Arial"/>
              </a:rPr>
              <a:t>‹Nº›</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a:extLst>
            <a:ext uri="{FF2B5EF4-FFF2-40B4-BE49-F238E27FC236}">
              <a16:creationId xmlns:a16="http://schemas.microsoft.com/office/drawing/2014/main" id="{54E9EB4E-692C-61D4-CE06-610EB4D57E0D}"/>
            </a:ext>
          </a:extLst>
        </p:cNvPr>
        <p:cNvGrpSpPr/>
        <p:nvPr/>
      </p:nvGrpSpPr>
      <p:grpSpPr>
        <a:xfrm>
          <a:off x="0" y="0"/>
          <a:ext cx="0" cy="0"/>
          <a:chOff x="0" y="0"/>
          <a:chExt cx="0" cy="0"/>
        </a:xfrm>
      </p:grpSpPr>
      <p:sp>
        <p:nvSpPr>
          <p:cNvPr id="98" name="Google Shape;98;p3:notes">
            <a:extLst>
              <a:ext uri="{FF2B5EF4-FFF2-40B4-BE49-F238E27FC236}">
                <a16:creationId xmlns:a16="http://schemas.microsoft.com/office/drawing/2014/main" id="{CD8E2C3A-FFE6-1C16-8C6D-19E09AC4550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a:extLst>
              <a:ext uri="{FF2B5EF4-FFF2-40B4-BE49-F238E27FC236}">
                <a16:creationId xmlns:a16="http://schemas.microsoft.com/office/drawing/2014/main" id="{B8BD13FE-E753-6766-5F07-493D127F8E4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5584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340158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05962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522234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280956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39400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44336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7611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69545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19"/>
        <p:cNvGrpSpPr/>
        <p:nvPr/>
      </p:nvGrpSpPr>
      <p:grpSpPr>
        <a:xfrm>
          <a:off x="0" y="0"/>
          <a:ext cx="0" cy="0"/>
          <a:chOff x="0" y="0"/>
          <a:chExt cx="0" cy="0"/>
        </a:xfrm>
      </p:grpSpPr>
      <p:sp>
        <p:nvSpPr>
          <p:cNvPr id="20" name="Google Shape;20;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081715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47830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79967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4" name="Google Shape;34;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31/07/2026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16156578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jp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jp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18.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g"/><Relationship Id="rId1" Type="http://schemas.openxmlformats.org/officeDocument/2006/relationships/slideLayout" Target="../slideLayouts/slideLayout1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5.jpg"/><Relationship Id="rId7" Type="http://schemas.openxmlformats.org/officeDocument/2006/relationships/image" Target="../media/image19.jpg"/><Relationship Id="rId12" Type="http://schemas.openxmlformats.org/officeDocument/2006/relationships/image" Target="../media/image24.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8.jpg"/><Relationship Id="rId11" Type="http://schemas.openxmlformats.org/officeDocument/2006/relationships/image" Target="../media/image23.jpg"/><Relationship Id="rId5" Type="http://schemas.openxmlformats.org/officeDocument/2006/relationships/image" Target="../media/image17.jpg"/><Relationship Id="rId10" Type="http://schemas.openxmlformats.org/officeDocument/2006/relationships/image" Target="../media/image22.jpg"/><Relationship Id="rId4" Type="http://schemas.openxmlformats.org/officeDocument/2006/relationships/image" Target="../media/image16.jpg"/><Relationship Id="rId9" Type="http://schemas.openxmlformats.org/officeDocument/2006/relationships/image" Target="../media/image21.jpg"/></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jp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18.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3"/>
          <p:cNvSpPr txBox="1"/>
          <p:nvPr/>
        </p:nvSpPr>
        <p:spPr>
          <a:xfrm>
            <a:off x="2209800" y="0"/>
            <a:ext cx="6267600" cy="2585323"/>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defPPr>
              <a:defRPr lang="es-ES"/>
            </a:defPPr>
            <a:lvl1pPr marL="0" algn="ctr" defTabSz="914400" eaLnBrk="1" latinLnBrk="0" hangingPunct="1">
              <a:defRPr sz="5400" b="1" kern="1200" spc="300">
                <a:ln w="10160">
                  <a:noFill/>
                  <a:prstDash val="solid"/>
                </a:ln>
                <a:solidFill>
                  <a:schemeClr val="bg2">
                    <a:lumMod val="40000"/>
                    <a:lumOff val="60000"/>
                  </a:schemeClr>
                </a:solidFill>
                <a:effectLst>
                  <a:outerShdw blurRad="38100" dist="22860" dir="5400000" algn="tl" rotWithShape="0">
                    <a:srgbClr val="00B0F0"/>
                  </a:outerShdw>
                </a:effectLst>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a:solidFill>
                  <a:srgbClr val="FFFFC2"/>
                </a:solidFill>
              </a:rPr>
              <a:t>BUAT HOTU BA MAROMAK NIA GLORIA</a:t>
            </a:r>
            <a:endParaRPr>
              <a:solidFill>
                <a:srgbClr val="FFFFC2"/>
              </a:solidFill>
            </a:endParaRPr>
          </a:p>
        </p:txBody>
      </p:sp>
      <p:sp>
        <p:nvSpPr>
          <p:cNvPr id="89" name="Google Shape;89;p13"/>
          <p:cNvSpPr txBox="1"/>
          <p:nvPr/>
        </p:nvSpPr>
        <p:spPr>
          <a:xfrm>
            <a:off x="9135330" y="6515100"/>
            <a:ext cx="3056700" cy="3387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pt-BR" sz="1600" b="1">
                <a:solidFill>
                  <a:srgbClr val="C7E6A4"/>
                </a:solidFill>
              </a:rPr>
              <a:t>Lisaun</a:t>
            </a:r>
            <a:r>
              <a:rPr lang="pt-BR" sz="1600" b="1" i="0" u="none" strike="noStrike" cap="none">
                <a:solidFill>
                  <a:srgbClr val="C7E6A4"/>
                </a:solidFill>
                <a:latin typeface="Arial"/>
                <a:ea typeface="Arial"/>
                <a:cs typeface="Arial"/>
                <a:sym typeface="Arial"/>
              </a:rPr>
              <a:t> 5 </a:t>
            </a:r>
            <a:r>
              <a:rPr lang="pt-BR" sz="1600" b="1">
                <a:solidFill>
                  <a:srgbClr val="C7E6A4"/>
                </a:solidFill>
              </a:rPr>
              <a:t>ba</a:t>
            </a:r>
            <a:r>
              <a:rPr lang="pt-BR" sz="1600" b="1" i="0" u="none" strike="noStrike" cap="none">
                <a:solidFill>
                  <a:srgbClr val="C7E6A4"/>
                </a:solidFill>
                <a:latin typeface="Arial"/>
                <a:ea typeface="Arial"/>
                <a:cs typeface="Arial"/>
                <a:sym typeface="Arial"/>
              </a:rPr>
              <a:t> 1 </a:t>
            </a:r>
            <a:r>
              <a:rPr lang="pt-BR" sz="1600" b="1">
                <a:solidFill>
                  <a:srgbClr val="C7E6A4"/>
                </a:solidFill>
              </a:rPr>
              <a:t>A</a:t>
            </a:r>
            <a:r>
              <a:rPr lang="pt-BR" sz="1600" b="1" i="0" u="none" strike="noStrike" cap="none">
                <a:solidFill>
                  <a:srgbClr val="C7E6A4"/>
                </a:solidFill>
                <a:latin typeface="Arial"/>
                <a:ea typeface="Arial"/>
                <a:cs typeface="Arial"/>
                <a:sym typeface="Arial"/>
              </a:rPr>
              <a:t>gost</a:t>
            </a:r>
            <a:r>
              <a:rPr lang="pt-BR" sz="1600" b="1">
                <a:solidFill>
                  <a:srgbClr val="C7E6A4"/>
                </a:solidFill>
              </a:rPr>
              <a:t>u</a:t>
            </a:r>
            <a:r>
              <a:rPr lang="pt-BR" sz="1600" b="1" i="0" u="none" strike="noStrike" cap="none">
                <a:solidFill>
                  <a:srgbClr val="C7E6A4"/>
                </a:solidFill>
                <a:latin typeface="Arial"/>
                <a:ea typeface="Arial"/>
                <a:cs typeface="Arial"/>
                <a:sym typeface="Arial"/>
              </a:rPr>
              <a:t> 2026</a:t>
            </a:r>
            <a:endParaRPr sz="1600" b="1" i="0" u="none" strike="noStrike" cap="none">
              <a:solidFill>
                <a:srgbClr val="C7E6A4"/>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4"/>
        <p:cNvGrpSpPr/>
        <p:nvPr/>
      </p:nvGrpSpPr>
      <p:grpSpPr>
        <a:xfrm>
          <a:off x="0" y="0"/>
          <a:ext cx="0" cy="0"/>
          <a:chOff x="0" y="0"/>
          <a:chExt cx="0" cy="0"/>
        </a:xfrm>
      </p:grpSpPr>
      <p:sp>
        <p:nvSpPr>
          <p:cNvPr id="95" name="Google Shape;95;p14"/>
          <p:cNvSpPr txBox="1"/>
          <p:nvPr/>
        </p:nvSpPr>
        <p:spPr>
          <a:xfrm>
            <a:off x="0" y="3381375"/>
            <a:ext cx="2955000" cy="2677656"/>
          </a:xfrm>
          <a:prstGeom prst="rect">
            <a:avLst/>
          </a:prstGeom>
          <a:noFill/>
        </p:spPr>
        <p:txBody>
          <a:bodyPr wrap="square">
            <a:spAutoFit/>
          </a:bodyPr>
          <a:lstStyle>
            <a:defPPr>
              <a:defRPr lang="es-ES"/>
            </a:defPPr>
            <a:lvl1pPr marL="0" indent="0" defTabSz="914400" eaLnBrk="1" fontAlgn="auto" latinLnBrk="0" hangingPunct="1">
              <a:buClrTx/>
              <a:buSzTx/>
              <a:buFontTx/>
              <a:buNone/>
              <a:tabLst/>
              <a:defRPr kumimoji="0" sz="2400" b="1" kern="1200" spc="0" normalizeH="0" baseline="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dirty="0">
                <a:sym typeface="Comic Sans MS"/>
              </a:rPr>
              <a:t>«</a:t>
            </a:r>
            <a:r>
              <a:rPr lang="pt-BR" dirty="0" err="1">
                <a:sym typeface="Comic Sans MS"/>
              </a:rPr>
              <a:t>Entaun</a:t>
            </a:r>
            <a:r>
              <a:rPr lang="pt-BR" dirty="0">
                <a:sym typeface="Comic Sans MS"/>
              </a:rPr>
              <a:t>, se </a:t>
            </a:r>
            <a:r>
              <a:rPr lang="pt-BR" dirty="0" err="1">
                <a:sym typeface="Comic Sans MS"/>
              </a:rPr>
              <a:t>imi</a:t>
            </a:r>
            <a:r>
              <a:rPr lang="pt-BR" dirty="0">
                <a:sym typeface="Comic Sans MS"/>
              </a:rPr>
              <a:t> </a:t>
            </a:r>
            <a:r>
              <a:rPr lang="pt-BR" dirty="0" err="1">
                <a:sym typeface="Comic Sans MS"/>
              </a:rPr>
              <a:t>haan</a:t>
            </a:r>
            <a:r>
              <a:rPr lang="pt-BR" dirty="0">
                <a:sym typeface="Comic Sans MS"/>
              </a:rPr>
              <a:t> ka </a:t>
            </a:r>
            <a:r>
              <a:rPr lang="pt-BR" dirty="0" err="1">
                <a:sym typeface="Comic Sans MS"/>
              </a:rPr>
              <a:t>hemu</a:t>
            </a:r>
            <a:r>
              <a:rPr lang="pt-BR" dirty="0">
                <a:sym typeface="Comic Sans MS"/>
              </a:rPr>
              <a:t>, ka </a:t>
            </a:r>
            <a:r>
              <a:rPr lang="pt-BR" dirty="0" err="1">
                <a:sym typeface="Comic Sans MS"/>
              </a:rPr>
              <a:t>iha</a:t>
            </a:r>
            <a:r>
              <a:rPr lang="pt-BR" dirty="0">
                <a:sym typeface="Comic Sans MS"/>
              </a:rPr>
              <a:t> </a:t>
            </a:r>
            <a:r>
              <a:rPr lang="pt-BR" dirty="0" err="1">
                <a:sym typeface="Comic Sans MS"/>
              </a:rPr>
              <a:t>buat</a:t>
            </a:r>
            <a:r>
              <a:rPr lang="pt-BR" dirty="0">
                <a:sym typeface="Comic Sans MS"/>
              </a:rPr>
              <a:t> </a:t>
            </a:r>
            <a:r>
              <a:rPr lang="pt-BR" dirty="0" err="1">
                <a:sym typeface="Comic Sans MS"/>
              </a:rPr>
              <a:t>hotu</a:t>
            </a:r>
            <a:r>
              <a:rPr lang="pt-BR" dirty="0">
                <a:sym typeface="Comic Sans MS"/>
              </a:rPr>
              <a:t> </a:t>
            </a:r>
            <a:r>
              <a:rPr lang="pt-BR" dirty="0" err="1">
                <a:sym typeface="Comic Sans MS"/>
              </a:rPr>
              <a:t>nebee</a:t>
            </a:r>
            <a:r>
              <a:rPr lang="pt-BR" dirty="0">
                <a:sym typeface="Comic Sans MS"/>
              </a:rPr>
              <a:t> </a:t>
            </a:r>
            <a:r>
              <a:rPr lang="pt-BR" dirty="0" err="1">
                <a:sym typeface="Comic Sans MS"/>
              </a:rPr>
              <a:t>imi</a:t>
            </a:r>
            <a:r>
              <a:rPr lang="pt-BR" dirty="0">
                <a:sym typeface="Comic Sans MS"/>
              </a:rPr>
              <a:t> halo, halo </a:t>
            </a:r>
            <a:r>
              <a:rPr lang="pt-BR" dirty="0" err="1">
                <a:sym typeface="Comic Sans MS"/>
              </a:rPr>
              <a:t>buat</a:t>
            </a:r>
            <a:r>
              <a:rPr lang="pt-BR" dirty="0">
                <a:sym typeface="Comic Sans MS"/>
              </a:rPr>
              <a:t> </a:t>
            </a:r>
            <a:r>
              <a:rPr lang="pt-BR" dirty="0" err="1">
                <a:sym typeface="Comic Sans MS"/>
              </a:rPr>
              <a:t>hotu-hotu</a:t>
            </a:r>
            <a:r>
              <a:rPr lang="pt-BR" dirty="0">
                <a:sym typeface="Comic Sans MS"/>
              </a:rPr>
              <a:t> </a:t>
            </a:r>
            <a:r>
              <a:rPr lang="pt-BR" dirty="0" err="1">
                <a:sym typeface="Comic Sans MS"/>
              </a:rPr>
              <a:t>ba</a:t>
            </a:r>
            <a:r>
              <a:rPr lang="pt-BR" dirty="0">
                <a:sym typeface="Comic Sans MS"/>
              </a:rPr>
              <a:t> </a:t>
            </a:r>
            <a:r>
              <a:rPr lang="pt-BR" dirty="0" err="1">
                <a:sym typeface="Comic Sans MS"/>
              </a:rPr>
              <a:t>Maromak</a:t>
            </a:r>
            <a:r>
              <a:rPr lang="pt-BR" dirty="0">
                <a:sym typeface="Comic Sans MS"/>
              </a:rPr>
              <a:t> </a:t>
            </a:r>
            <a:r>
              <a:rPr lang="pt-BR" dirty="0" err="1">
                <a:sym typeface="Comic Sans MS"/>
              </a:rPr>
              <a:t>nia</a:t>
            </a:r>
            <a:r>
              <a:rPr lang="pt-BR" dirty="0">
                <a:sym typeface="Comic Sans MS"/>
              </a:rPr>
              <a:t> gloria.»</a:t>
            </a:r>
            <a:endParaRPr dirty="0">
              <a:sym typeface="Comic Sans MS"/>
            </a:endParaRPr>
          </a:p>
        </p:txBody>
      </p:sp>
      <p:sp>
        <p:nvSpPr>
          <p:cNvPr id="96" name="Google Shape;96;p14"/>
          <p:cNvSpPr txBox="1"/>
          <p:nvPr/>
        </p:nvSpPr>
        <p:spPr>
          <a:xfrm>
            <a:off x="77002" y="3096900"/>
            <a:ext cx="2714400" cy="369300"/>
          </a:xfrm>
          <a:prstGeom prst="rect">
            <a:avLst/>
          </a:prstGeom>
          <a:noFill/>
        </p:spPr>
        <p:txBody>
          <a:bodyPr wrap="square">
            <a:spAutoFit/>
          </a:bodyPr>
          <a:lstStyle>
            <a:defPPr>
              <a:defRPr lang="es-ES"/>
            </a:defPPr>
            <a:lvl1pPr marL="0" indent="0" defTabSz="914400" eaLnBrk="1" fontAlgn="auto" latinLnBrk="0" hangingPunct="1">
              <a:buClrTx/>
              <a:buSzTx/>
              <a:buFontTx/>
              <a:buNone/>
              <a:tabLst/>
              <a:defRPr kumimoji="0" sz="1800" b="1" kern="1200" spc="0" normalizeH="0" baseline="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dirty="0">
                <a:sym typeface="Comic Sans MS"/>
              </a:rPr>
              <a:t>(1 </a:t>
            </a:r>
            <a:r>
              <a:rPr lang="pt-BR" dirty="0" err="1">
                <a:sym typeface="Comic Sans MS"/>
              </a:rPr>
              <a:t>Korintu</a:t>
            </a:r>
            <a:r>
              <a:rPr lang="pt-BR" dirty="0">
                <a:sym typeface="Comic Sans MS"/>
              </a:rPr>
              <a:t> 10:31)</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mt="75000"/>
          </a:blip>
          <a:stretch>
            <a:fillRect/>
          </a:stretch>
        </a:blipFill>
        <a:effectLst/>
      </p:bgPr>
    </p:bg>
    <p:spTree>
      <p:nvGrpSpPr>
        <p:cNvPr id="1" name="Shape 100">
          <a:extLst>
            <a:ext uri="{FF2B5EF4-FFF2-40B4-BE49-F238E27FC236}">
              <a16:creationId xmlns:a16="http://schemas.microsoft.com/office/drawing/2014/main" id="{AC330458-D61C-7F4C-D81D-C9BD7CA65D00}"/>
            </a:ext>
          </a:extLst>
        </p:cNvPr>
        <p:cNvGrpSpPr/>
        <p:nvPr/>
      </p:nvGrpSpPr>
      <p:grpSpPr>
        <a:xfrm>
          <a:off x="0" y="0"/>
          <a:ext cx="0" cy="0"/>
          <a:chOff x="0" y="0"/>
          <a:chExt cx="0" cy="0"/>
        </a:xfrm>
      </p:grpSpPr>
      <p:sp>
        <p:nvSpPr>
          <p:cNvPr id="101" name="Google Shape;101;p15">
            <a:extLst>
              <a:ext uri="{FF2B5EF4-FFF2-40B4-BE49-F238E27FC236}">
                <a16:creationId xmlns:a16="http://schemas.microsoft.com/office/drawing/2014/main" id="{F0F9FE20-10F6-2865-FACA-453D87FE1E91}"/>
              </a:ext>
            </a:extLst>
          </p:cNvPr>
          <p:cNvSpPr txBox="1"/>
          <p:nvPr/>
        </p:nvSpPr>
        <p:spPr>
          <a:xfrm>
            <a:off x="104775" y="128100"/>
            <a:ext cx="6221400" cy="96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900" b="1">
                <a:solidFill>
                  <a:schemeClr val="dk1"/>
                </a:solidFill>
              </a:rPr>
              <a:t>Hahu iha 1 Korintu 7, Paulo dedika nia an atu hatan ba pergunta sira ne'ebe mak ema Korintu sira haruka ba nia liu husi karta (1 Kor. 7:1a).</a:t>
            </a:r>
            <a:endParaRPr sz="1300"/>
          </a:p>
        </p:txBody>
      </p:sp>
      <p:pic>
        <p:nvPicPr>
          <p:cNvPr id="123" name="Google Shape;123;p15">
            <a:extLst>
              <a:ext uri="{FF2B5EF4-FFF2-40B4-BE49-F238E27FC236}">
                <a16:creationId xmlns:a16="http://schemas.microsoft.com/office/drawing/2014/main" id="{C0656D74-C020-D39C-1062-3EEAC0AD9728}"/>
              </a:ext>
            </a:extLst>
          </p:cNvPr>
          <p:cNvPicPr preferRelativeResize="0"/>
          <p:nvPr/>
        </p:nvPicPr>
        <p:blipFill rotWithShape="1">
          <a:blip r:embed="rId4"/>
          <a:src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4" name="Google Shape;124;p15">
            <a:extLst>
              <a:ext uri="{FF2B5EF4-FFF2-40B4-BE49-F238E27FC236}">
                <a16:creationId xmlns:a16="http://schemas.microsoft.com/office/drawing/2014/main" id="{8457548D-7CE0-6D8D-7B37-4A4701B9C9E0}"/>
              </a:ext>
            </a:extLst>
          </p:cNvPr>
          <p:cNvSpPr txBox="1"/>
          <p:nvPr/>
        </p:nvSpPr>
        <p:spPr>
          <a:xfrm>
            <a:off x="104775" y="3429000"/>
            <a:ext cx="6096000" cy="96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900" b="1"/>
              <a:t>Hamutuk ho ideia ida ne’e, Paulo sublina nesesidade atu buat hotu ne’ebe halo iha igreja, ka iha vida privada, tenke halo ba Maromak nia gloria.</a:t>
            </a:r>
            <a:endParaRPr sz="1900" b="1" i="0" u="none" strike="noStrike" cap="none">
              <a:solidFill>
                <a:srgbClr val="000000"/>
              </a:solidFill>
              <a:latin typeface="Arial"/>
              <a:ea typeface="Arial"/>
              <a:cs typeface="Arial"/>
              <a:sym typeface="Arial"/>
            </a:endParaRPr>
          </a:p>
        </p:txBody>
      </p:sp>
      <p:sp>
        <p:nvSpPr>
          <p:cNvPr id="125" name="Google Shape;125;p15">
            <a:extLst>
              <a:ext uri="{FF2B5EF4-FFF2-40B4-BE49-F238E27FC236}">
                <a16:creationId xmlns:a16="http://schemas.microsoft.com/office/drawing/2014/main" id="{BF4365C6-534F-B64F-94F5-13AEB26232AB}"/>
              </a:ext>
            </a:extLst>
          </p:cNvPr>
          <p:cNvSpPr txBox="1"/>
          <p:nvPr/>
        </p:nvSpPr>
        <p:spPr>
          <a:xfrm>
            <a:off x="103221" y="2431294"/>
            <a:ext cx="5886600" cy="96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900" b="1"/>
              <a:t>Maibe, nia koko atu inklui fiu komun ida iha tema ida-idak: domin no respeitu malu, ne'ebe tenke lori igreja ba unidade.</a:t>
            </a:r>
            <a:endParaRPr sz="1900" b="1" i="0" u="none" strike="noStrike" cap="none">
              <a:solidFill>
                <a:srgbClr val="000000"/>
              </a:solidFill>
              <a:latin typeface="Arial"/>
              <a:ea typeface="Arial"/>
              <a:cs typeface="Arial"/>
              <a:sym typeface="Arial"/>
            </a:endParaRPr>
          </a:p>
        </p:txBody>
      </p:sp>
      <p:sp>
        <p:nvSpPr>
          <p:cNvPr id="126" name="Google Shape;126;p15">
            <a:extLst>
              <a:ext uri="{FF2B5EF4-FFF2-40B4-BE49-F238E27FC236}">
                <a16:creationId xmlns:a16="http://schemas.microsoft.com/office/drawing/2014/main" id="{B6B71A18-A44A-F1CB-B313-13CDAB33FEBF}"/>
              </a:ext>
            </a:extLst>
          </p:cNvPr>
          <p:cNvSpPr txBox="1"/>
          <p:nvPr/>
        </p:nvSpPr>
        <p:spPr>
          <a:xfrm>
            <a:off x="103221" y="1125812"/>
            <a:ext cx="5886600" cy="1262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900" b="1"/>
              <a:t>Tamba razaun ida ne'e, maski kapitulu 8 to'o 10 koalia liu-liu kona ba idolatria, Paulo interspersa tema balu ne'ebe parese laiha relasaun ho sala espesifiku ida ne'e.</a:t>
            </a:r>
            <a:endParaRPr sz="1900" b="1" i="0" u="none" strike="noStrike" cap="none">
              <a:solidFill>
                <a:srgbClr val="000000"/>
              </a:solidFill>
              <a:latin typeface="Arial"/>
              <a:ea typeface="Arial"/>
              <a:cs typeface="Arial"/>
              <a:sym typeface="Arial"/>
            </a:endParaRPr>
          </a:p>
        </p:txBody>
      </p:sp>
      <p:graphicFrame>
        <p:nvGraphicFramePr>
          <p:cNvPr id="2" name="Diagrama 1">
            <a:extLst>
              <a:ext uri="{FF2B5EF4-FFF2-40B4-BE49-F238E27FC236}">
                <a16:creationId xmlns:a16="http://schemas.microsoft.com/office/drawing/2014/main" id="{A968B828-15AC-FB55-5699-89EB915A20D4}"/>
              </a:ext>
            </a:extLst>
          </p:cNvPr>
          <p:cNvGraphicFramePr/>
          <p:nvPr>
            <p:extLst>
              <p:ext uri="{D42A27DB-BD31-4B8C-83A1-F6EECF244321}">
                <p14:modId xmlns:p14="http://schemas.microsoft.com/office/powerpoint/2010/main" val="2843825921"/>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5133651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500"/>
                                        <p:tgtEl>
                                          <p:spTgt spid="1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6"/>
                                        </p:tgtEl>
                                        <p:attrNameLst>
                                          <p:attrName>style.visibility</p:attrName>
                                        </p:attrNameLst>
                                      </p:cBhvr>
                                      <p:to>
                                        <p:strVal val="visible"/>
                                      </p:to>
                                    </p:set>
                                    <p:animEffect transition="in" filter="fade">
                                      <p:cBhvr>
                                        <p:cTn id="12" dur="500"/>
                                        <p:tgtEl>
                                          <p:spTgt spid="1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3"/>
                                        </p:tgtEl>
                                        <p:attrNameLst>
                                          <p:attrName>style.visibility</p:attrName>
                                        </p:attrNameLst>
                                      </p:cBhvr>
                                      <p:to>
                                        <p:strVal val="visible"/>
                                      </p:to>
                                    </p:set>
                                    <p:animEffect transition="in" filter="fade">
                                      <p:cBhvr>
                                        <p:cTn id="17" dur="1000"/>
                                        <p:tgtEl>
                                          <p:spTgt spid="123"/>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125"/>
                                        </p:tgtEl>
                                        <p:attrNameLst>
                                          <p:attrName>style.visibility</p:attrName>
                                        </p:attrNameLst>
                                      </p:cBhvr>
                                      <p:to>
                                        <p:strVal val="visible"/>
                                      </p:to>
                                    </p:set>
                                    <p:animEffect transition="in" filter="fade">
                                      <p:cBhvr>
                                        <p:cTn id="21" dur="500"/>
                                        <p:tgtEl>
                                          <p:spTgt spid="12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24"/>
                                        </p:tgtEl>
                                        <p:attrNameLst>
                                          <p:attrName>style.visibility</p:attrName>
                                        </p:attrNameLst>
                                      </p:cBhvr>
                                      <p:to>
                                        <p:strVal val="visible"/>
                                      </p:to>
                                    </p:set>
                                    <p:animEffect transition="in" filter="fade">
                                      <p:cBhvr>
                                        <p:cTn id="26" dur="500"/>
                                        <p:tgtEl>
                                          <p:spTgt spid="12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
                                            <p:graphicEl>
                                              <a:dgm id="{3A05F303-8B79-4418-B387-6B3C4F4217F4}"/>
                                            </p:graphicEl>
                                          </p:spTgt>
                                        </p:tgtEl>
                                        <p:attrNameLst>
                                          <p:attrName>style.visibility</p:attrName>
                                        </p:attrNameLst>
                                      </p:cBhvr>
                                      <p:to>
                                        <p:strVal val="visible"/>
                                      </p:to>
                                    </p:set>
                                    <p:anim calcmode="lin" valueType="num">
                                      <p:cBhvr>
                                        <p:cTn id="31" dur="500" fill="hold"/>
                                        <p:tgtEl>
                                          <p:spTgt spid="2">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3A05F303-8B79-4418-B387-6B3C4F4217F4}"/>
                                            </p:graphicEl>
                                          </p:spTgt>
                                        </p:tgtEl>
                                      </p:cBhvr>
                                    </p:animEffect>
                                  </p:childTnLst>
                                </p:cTn>
                              </p:par>
                            </p:childTnLst>
                          </p:cTn>
                        </p:par>
                        <p:par>
                          <p:cTn id="34" fill="hold">
                            <p:stCondLst>
                              <p:cond delay="500"/>
                            </p:stCondLst>
                            <p:childTnLst>
                              <p:par>
                                <p:cTn id="35" presetID="17" presetClass="entr" presetSubtype="1" fill="hold" grpId="0" nodeType="afterEffect">
                                  <p:stCondLst>
                                    <p:cond delay="0"/>
                                  </p:stCondLst>
                                  <p:childTnLst>
                                    <p:set>
                                      <p:cBhvr>
                                        <p:cTn id="36" dur="1" fill="hold">
                                          <p:stCondLst>
                                            <p:cond delay="0"/>
                                          </p:stCondLst>
                                        </p:cTn>
                                        <p:tgtEl>
                                          <p:spTgt spid="2">
                                            <p:graphicEl>
                                              <a:dgm id="{CBDBDD01-3099-41C2-BE30-1FC52A6D2D21}"/>
                                            </p:graphicEl>
                                          </p:spTgt>
                                        </p:tgtEl>
                                        <p:attrNameLst>
                                          <p:attrName>style.visibility</p:attrName>
                                        </p:attrNameLst>
                                      </p:cBhvr>
                                      <p:to>
                                        <p:strVal val="visible"/>
                                      </p:to>
                                    </p:set>
                                    <p:anim calcmode="lin" valueType="num">
                                      <p:cBhvr>
                                        <p:cTn id="37" dur="500" fill="hold"/>
                                        <p:tgtEl>
                                          <p:spTgt spid="2">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38" dur="500" fill="hold"/>
                                        <p:tgtEl>
                                          <p:spTgt spid="2">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39" dur="500" fill="hold"/>
                                        <p:tgtEl>
                                          <p:spTgt spid="2">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0" dur="500" fill="hold"/>
                                        <p:tgtEl>
                                          <p:spTgt spid="2">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
                                            <p:graphicEl>
                                              <a:dgm id="{D23DF7B9-1508-4D64-BF74-796D8F9392E5}"/>
                                            </p:graphicEl>
                                          </p:spTgt>
                                        </p:tgtEl>
                                        <p:attrNameLst>
                                          <p:attrName>style.visibility</p:attrName>
                                        </p:attrNameLst>
                                      </p:cBhvr>
                                      <p:to>
                                        <p:strVal val="visible"/>
                                      </p:to>
                                    </p:set>
                                    <p:anim calcmode="lin" valueType="num">
                                      <p:cBhvr>
                                        <p:cTn id="45" dur="500" fill="hold"/>
                                        <p:tgtEl>
                                          <p:spTgt spid="2">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6" dur="500" fill="hold"/>
                                        <p:tgtEl>
                                          <p:spTgt spid="2">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47" dur="500"/>
                                        <p:tgtEl>
                                          <p:spTgt spid="2">
                                            <p:graphicEl>
                                              <a:dgm id="{D23DF7B9-1508-4D64-BF74-796D8F9392E5}"/>
                                            </p:graphicEl>
                                          </p:spTgt>
                                        </p:tgtEl>
                                      </p:cBhvr>
                                    </p:animEffect>
                                  </p:childTnLst>
                                </p:cTn>
                              </p:par>
                            </p:childTnLst>
                          </p:cTn>
                        </p:par>
                        <p:par>
                          <p:cTn id="48" fill="hold">
                            <p:stCondLst>
                              <p:cond delay="500"/>
                            </p:stCondLst>
                            <p:childTnLst>
                              <p:par>
                                <p:cTn id="49" presetID="17" presetClass="entr" presetSubtype="1" fill="hold" grpId="0" nodeType="afterEffect">
                                  <p:stCondLst>
                                    <p:cond delay="0"/>
                                  </p:stCondLst>
                                  <p:childTnLst>
                                    <p:set>
                                      <p:cBhvr>
                                        <p:cTn id="50" dur="1" fill="hold">
                                          <p:stCondLst>
                                            <p:cond delay="0"/>
                                          </p:stCondLst>
                                        </p:cTn>
                                        <p:tgtEl>
                                          <p:spTgt spid="2">
                                            <p:graphicEl>
                                              <a:dgm id="{EFC215ED-B80C-46B7-91C7-A6AC412A000D}"/>
                                            </p:graphicEl>
                                          </p:spTgt>
                                        </p:tgtEl>
                                        <p:attrNameLst>
                                          <p:attrName>style.visibility</p:attrName>
                                        </p:attrNameLst>
                                      </p:cBhvr>
                                      <p:to>
                                        <p:strVal val="visible"/>
                                      </p:to>
                                    </p:set>
                                    <p:anim calcmode="lin" valueType="num">
                                      <p:cBhvr>
                                        <p:cTn id="51" dur="500" fill="hold"/>
                                        <p:tgtEl>
                                          <p:spTgt spid="2">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2" dur="500" fill="hold"/>
                                        <p:tgtEl>
                                          <p:spTgt spid="2">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3" dur="500" fill="hold"/>
                                        <p:tgtEl>
                                          <p:spTgt spid="2">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4" dur="500" fill="hold"/>
                                        <p:tgtEl>
                                          <p:spTgt spid="2">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2">
                                            <p:graphicEl>
                                              <a:dgm id="{44612A3A-7010-455E-982D-13892276492C}"/>
                                            </p:graphicEl>
                                          </p:spTgt>
                                        </p:tgtEl>
                                        <p:attrNameLst>
                                          <p:attrName>style.visibility</p:attrName>
                                        </p:attrNameLst>
                                      </p:cBhvr>
                                      <p:to>
                                        <p:strVal val="visible"/>
                                      </p:to>
                                    </p:set>
                                    <p:anim calcmode="lin" valueType="num">
                                      <p:cBhvr>
                                        <p:cTn id="59" dur="500" fill="hold"/>
                                        <p:tgtEl>
                                          <p:spTgt spid="2">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0" dur="500" fill="hold"/>
                                        <p:tgtEl>
                                          <p:spTgt spid="2">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1" dur="500"/>
                                        <p:tgtEl>
                                          <p:spTgt spid="2">
                                            <p:graphicEl>
                                              <a:dgm id="{44612A3A-7010-455E-982D-13892276492C}"/>
                                            </p:graphicEl>
                                          </p:spTgt>
                                        </p:tgtEl>
                                      </p:cBhvr>
                                    </p:animEffect>
                                  </p:childTnLst>
                                </p:cTn>
                              </p:par>
                            </p:childTnLst>
                          </p:cTn>
                        </p:par>
                        <p:par>
                          <p:cTn id="62" fill="hold">
                            <p:stCondLst>
                              <p:cond delay="500"/>
                            </p:stCondLst>
                            <p:childTnLst>
                              <p:par>
                                <p:cTn id="63" presetID="17" presetClass="entr" presetSubtype="1" fill="hold" grpId="0" nodeType="afterEffect">
                                  <p:stCondLst>
                                    <p:cond delay="0"/>
                                  </p:stCondLst>
                                  <p:childTnLst>
                                    <p:set>
                                      <p:cBhvr>
                                        <p:cTn id="64" dur="1" fill="hold">
                                          <p:stCondLst>
                                            <p:cond delay="0"/>
                                          </p:stCondLst>
                                        </p:cTn>
                                        <p:tgtEl>
                                          <p:spTgt spid="2">
                                            <p:graphicEl>
                                              <a:dgm id="{10B49261-2E38-4333-877D-540977F0CE76}"/>
                                            </p:graphicEl>
                                          </p:spTgt>
                                        </p:tgtEl>
                                        <p:attrNameLst>
                                          <p:attrName>style.visibility</p:attrName>
                                        </p:attrNameLst>
                                      </p:cBhvr>
                                      <p:to>
                                        <p:strVal val="visible"/>
                                      </p:to>
                                    </p:set>
                                    <p:anim calcmode="lin" valueType="num">
                                      <p:cBhvr>
                                        <p:cTn id="65" dur="500" fill="hold"/>
                                        <p:tgtEl>
                                          <p:spTgt spid="2">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2">
                                            <p:graphicEl>
                                              <a:dgm id="{E02B32B1-A93B-45CE-A8E9-B011A91A1719}"/>
                                            </p:graphicEl>
                                          </p:spTgt>
                                        </p:tgtEl>
                                        <p:attrNameLst>
                                          <p:attrName>style.visibility</p:attrName>
                                        </p:attrNameLst>
                                      </p:cBhvr>
                                      <p:to>
                                        <p:strVal val="visible"/>
                                      </p:to>
                                    </p:set>
                                    <p:anim calcmode="lin" valueType="num">
                                      <p:cBhvr>
                                        <p:cTn id="73" dur="500" fill="hold"/>
                                        <p:tgtEl>
                                          <p:spTgt spid="2">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4" dur="500" fill="hold"/>
                                        <p:tgtEl>
                                          <p:spTgt spid="2">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5" dur="500"/>
                                        <p:tgtEl>
                                          <p:spTgt spid="2">
                                            <p:graphicEl>
                                              <a:dgm id="{E02B32B1-A93B-45CE-A8E9-B011A91A1719}"/>
                                            </p:graphicEl>
                                          </p:spTgt>
                                        </p:tgtEl>
                                      </p:cBhvr>
                                    </p:animEffect>
                                  </p:childTnLst>
                                </p:cTn>
                              </p:par>
                            </p:childTnLst>
                          </p:cTn>
                        </p:par>
                        <p:par>
                          <p:cTn id="76" fill="hold">
                            <p:stCondLst>
                              <p:cond delay="500"/>
                            </p:stCondLst>
                            <p:childTnLst>
                              <p:par>
                                <p:cTn id="77" presetID="17" presetClass="entr" presetSubtype="1" fill="hold" grpId="0" nodeType="afterEffect">
                                  <p:stCondLst>
                                    <p:cond delay="0"/>
                                  </p:stCondLst>
                                  <p:childTnLst>
                                    <p:set>
                                      <p:cBhvr>
                                        <p:cTn id="78" dur="1" fill="hold">
                                          <p:stCondLst>
                                            <p:cond delay="0"/>
                                          </p:stCondLst>
                                        </p:cTn>
                                        <p:tgtEl>
                                          <p:spTgt spid="2">
                                            <p:graphicEl>
                                              <a:dgm id="{F6C34058-B94A-4665-B0D2-FAC45F96C35E}"/>
                                            </p:graphicEl>
                                          </p:spTgt>
                                        </p:tgtEl>
                                        <p:attrNameLst>
                                          <p:attrName>style.visibility</p:attrName>
                                        </p:attrNameLst>
                                      </p:cBhvr>
                                      <p:to>
                                        <p:strVal val="visible"/>
                                      </p:to>
                                    </p:set>
                                    <p:anim calcmode="lin" valueType="num">
                                      <p:cBhvr>
                                        <p:cTn id="79" dur="500" fill="hold"/>
                                        <p:tgtEl>
                                          <p:spTgt spid="2">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0" dur="500" fill="hold"/>
                                        <p:tgtEl>
                                          <p:spTgt spid="2">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1" dur="500" fill="hold"/>
                                        <p:tgtEl>
                                          <p:spTgt spid="2">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2" dur="500" fill="hold"/>
                                        <p:tgtEl>
                                          <p:spTgt spid="2">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2">
                                            <p:graphicEl>
                                              <a:dgm id="{98DC2228-4CA8-4FBD-BE7A-F2BCAB7EE064}"/>
                                            </p:graphicEl>
                                          </p:spTgt>
                                        </p:tgtEl>
                                        <p:attrNameLst>
                                          <p:attrName>style.visibility</p:attrName>
                                        </p:attrNameLst>
                                      </p:cBhvr>
                                      <p:to>
                                        <p:strVal val="visible"/>
                                      </p:to>
                                    </p:set>
                                    <p:anim calcmode="lin" valueType="num">
                                      <p:cBhvr>
                                        <p:cTn id="87" dur="500" fill="hold"/>
                                        <p:tgtEl>
                                          <p:spTgt spid="2">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88" dur="500" fill="hold"/>
                                        <p:tgtEl>
                                          <p:spTgt spid="2">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89" dur="500"/>
                                        <p:tgtEl>
                                          <p:spTgt spid="2">
                                            <p:graphicEl>
                                              <a:dgm id="{98DC2228-4CA8-4FBD-BE7A-F2BCAB7EE064}"/>
                                            </p:graphicEl>
                                          </p:spTgt>
                                        </p:tgtEl>
                                      </p:cBhvr>
                                    </p:animEffect>
                                  </p:childTnLst>
                                </p:cTn>
                              </p:par>
                            </p:childTnLst>
                          </p:cTn>
                        </p:par>
                        <p:par>
                          <p:cTn id="90" fill="hold">
                            <p:stCondLst>
                              <p:cond delay="500"/>
                            </p:stCondLst>
                            <p:childTnLst>
                              <p:par>
                                <p:cTn id="91" presetID="17" presetClass="entr" presetSubtype="1" fill="hold" grpId="0" nodeType="afterEffect">
                                  <p:stCondLst>
                                    <p:cond delay="0"/>
                                  </p:stCondLst>
                                  <p:childTnLst>
                                    <p:set>
                                      <p:cBhvr>
                                        <p:cTn id="92" dur="1" fill="hold">
                                          <p:stCondLst>
                                            <p:cond delay="0"/>
                                          </p:stCondLst>
                                        </p:cTn>
                                        <p:tgtEl>
                                          <p:spTgt spid="2">
                                            <p:graphicEl>
                                              <a:dgm id="{A64A5609-2709-430E-A009-E012925686C4}"/>
                                            </p:graphicEl>
                                          </p:spTgt>
                                        </p:tgtEl>
                                        <p:attrNameLst>
                                          <p:attrName>style.visibility</p:attrName>
                                        </p:attrNameLst>
                                      </p:cBhvr>
                                      <p:to>
                                        <p:strVal val="visible"/>
                                      </p:to>
                                    </p:set>
                                    <p:anim calcmode="lin" valueType="num">
                                      <p:cBhvr>
                                        <p:cTn id="93" dur="500" fill="hold"/>
                                        <p:tgtEl>
                                          <p:spTgt spid="2">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4" dur="500" fill="hold"/>
                                        <p:tgtEl>
                                          <p:spTgt spid="2">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5" dur="500" fill="hold"/>
                                        <p:tgtEl>
                                          <p:spTgt spid="2">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6" dur="500" fill="hold"/>
                                        <p:tgtEl>
                                          <p:spTgt spid="2">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lvl="0" algn="ctr">
              <a:buClrTx/>
            </a:pPr>
            <a:r>
              <a:rPr lang="es-ES" sz="4000" b="1" kern="1200" dirty="0" err="1">
                <a:ln/>
                <a:solidFill>
                  <a:srgbClr val="B1319F"/>
                </a:solidFill>
                <a:latin typeface="Aptos" panose="02110004020202020204"/>
                <a:ea typeface="+mn-ea"/>
                <a:cs typeface="+mn-cs"/>
              </a:rPr>
              <a:t>KONESIMENTU</a:t>
            </a:r>
            <a:r>
              <a:rPr lang="es-ES" sz="4000" b="1" kern="1200" dirty="0">
                <a:ln/>
                <a:solidFill>
                  <a:srgbClr val="B1319F"/>
                </a:solidFill>
                <a:latin typeface="Aptos" panose="02110004020202020204"/>
                <a:ea typeface="+mn-ea"/>
                <a:cs typeface="+mn-cs"/>
              </a:rPr>
              <a:t> NO DOMIN</a:t>
            </a:r>
            <a:endParaRPr kumimoji="0" lang="es-ES" sz="4000" b="1" i="0" u="none" strike="noStrike" kern="1200" cap="none" spc="0" normalizeH="0" baseline="0" noProof="0" dirty="0">
              <a:ln/>
              <a:solidFill>
                <a:srgbClr val="B1319F"/>
              </a:solidFill>
              <a:effectLst/>
              <a:uLnTx/>
              <a:uFillTx/>
              <a:latin typeface="Aptos" panose="02110004020202020204"/>
              <a:ea typeface="+mn-ea"/>
              <a:cs typeface="+mn-cs"/>
            </a:endParaRPr>
          </a:p>
          <a:p>
            <a:pPr lvl="0" algn="ctr">
              <a:buClrTx/>
            </a:pPr>
            <a:r>
              <a:rPr lang="fi-FI" sz="2000" b="1" kern="1200" dirty="0">
                <a:ln/>
                <a:solidFill>
                  <a:srgbClr val="48CEE0">
                    <a:lumMod val="50000"/>
                  </a:srgbClr>
                </a:solidFill>
                <a:latin typeface="Aptos" panose="02110004020202020204"/>
                <a:ea typeface="+mn-ea"/>
                <a:cs typeface="+mn-cs"/>
              </a:rPr>
              <a:t>1 Korintu 8 (Aihan ne'ebe hasa'e ba estatua sira)</a:t>
            </a:r>
          </a:p>
        </p:txBody>
      </p:sp>
      <p:sp>
        <p:nvSpPr>
          <p:cNvPr id="5" name="CuadroTexto 4">
            <a:extLst>
              <a:ext uri="{FF2B5EF4-FFF2-40B4-BE49-F238E27FC236}">
                <a16:creationId xmlns:a16="http://schemas.microsoft.com/office/drawing/2014/main" id="{6EDFFC6B-DAB9-4B3F-1FBA-6CE86533DD10}"/>
              </a:ext>
            </a:extLst>
          </p:cNvPr>
          <p:cNvSpPr txBox="1"/>
          <p:nvPr/>
        </p:nvSpPr>
        <p:spPr>
          <a:xfrm>
            <a:off x="2709861" y="1053630"/>
            <a:ext cx="6772275" cy="646331"/>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lvl="0" algn="ctr">
              <a:buClrTx/>
            </a:pPr>
            <a:r>
              <a:rPr lang="fi-FI" sz="1800" b="1" kern="1200" dirty="0">
                <a:solidFill>
                  <a:srgbClr val="2FC753">
                    <a:lumMod val="75000"/>
                  </a:srgbClr>
                </a:solidFill>
                <a:latin typeface="Comic Sans MS" panose="030F0702030302020204" pitchFamily="66" charset="0"/>
              </a:rPr>
              <a:t>“Matenek nee halo ema loko aan, maibee domin hametin ema.” </a:t>
            </a:r>
            <a:r>
              <a:rPr lang="fi-FI" b="1" kern="1200" dirty="0">
                <a:solidFill>
                  <a:srgbClr val="2FC753">
                    <a:lumMod val="75000"/>
                  </a:srgbClr>
                </a:solidFill>
                <a:latin typeface="Comic Sans MS" panose="030F0702030302020204" pitchFamily="66" charset="0"/>
              </a:rPr>
              <a:t>(1 Korintu 8:1b)</a:t>
            </a: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lvl="0" algn="ctr">
              <a:spcBef>
                <a:spcPts val="600"/>
              </a:spcBef>
              <a:buClrTx/>
            </a:pPr>
            <a:r>
              <a:rPr lang="pt-BR" sz="2000" b="1" kern="1200" dirty="0">
                <a:solidFill>
                  <a:prstClr val="black"/>
                </a:solidFill>
                <a:latin typeface="Aptos" panose="02110004020202020204"/>
                <a:ea typeface="+mn-ea"/>
                <a:cs typeface="+mn-cs"/>
              </a:rPr>
              <a:t>Paulo “</a:t>
            </a:r>
            <a:r>
              <a:rPr lang="pt-BR" sz="2000" b="1" kern="1200" dirty="0" err="1">
                <a:solidFill>
                  <a:prstClr val="black"/>
                </a:solidFill>
                <a:latin typeface="Aptos" panose="02110004020202020204"/>
                <a:ea typeface="+mn-ea"/>
                <a:cs typeface="+mn-cs"/>
              </a:rPr>
              <a:t>fahe</a:t>
            </a:r>
            <a:r>
              <a:rPr lang="pt-BR" sz="2000" b="1" kern="1200" dirty="0">
                <a:solidFill>
                  <a:prstClr val="black"/>
                </a:solidFill>
                <a:latin typeface="Aptos" panose="02110004020202020204"/>
                <a:ea typeface="+mn-ea"/>
                <a:cs typeface="+mn-cs"/>
              </a:rPr>
              <a:t>” igreja </a:t>
            </a:r>
            <a:r>
              <a:rPr lang="pt-BR" sz="2000" b="1" kern="1200" dirty="0" err="1">
                <a:solidFill>
                  <a:prstClr val="black"/>
                </a:solidFill>
                <a:latin typeface="Aptos" panose="02110004020202020204"/>
                <a:ea typeface="+mn-ea"/>
                <a:cs typeface="+mn-cs"/>
              </a:rPr>
              <a:t>ba</a:t>
            </a:r>
            <a:r>
              <a:rPr lang="pt-BR" sz="2000" b="1" kern="1200" dirty="0">
                <a:solidFill>
                  <a:prstClr val="black"/>
                </a:solidFill>
                <a:latin typeface="Aptos" panose="02110004020202020204"/>
                <a:ea typeface="+mn-ea"/>
                <a:cs typeface="+mn-cs"/>
              </a:rPr>
              <a:t> </a:t>
            </a:r>
            <a:r>
              <a:rPr lang="pt-BR" sz="2000" b="1" kern="1200" dirty="0" err="1">
                <a:solidFill>
                  <a:prstClr val="black"/>
                </a:solidFill>
                <a:latin typeface="Aptos" panose="02110004020202020204"/>
                <a:ea typeface="+mn-ea"/>
                <a:cs typeface="+mn-cs"/>
              </a:rPr>
              <a:t>grupu</a:t>
            </a:r>
            <a:r>
              <a:rPr lang="pt-BR" sz="2000" b="1" kern="1200" dirty="0">
                <a:solidFill>
                  <a:prstClr val="black"/>
                </a:solidFill>
                <a:latin typeface="Aptos" panose="02110004020202020204"/>
                <a:ea typeface="+mn-ea"/>
                <a:cs typeface="+mn-cs"/>
              </a:rPr>
              <a:t> rua: “forte” no “</a:t>
            </a:r>
            <a:r>
              <a:rPr lang="pt-BR" sz="2000" b="1" kern="1200" dirty="0" err="1">
                <a:solidFill>
                  <a:prstClr val="black"/>
                </a:solidFill>
                <a:latin typeface="Aptos" panose="02110004020202020204"/>
                <a:ea typeface="+mn-ea"/>
                <a:cs typeface="+mn-cs"/>
              </a:rPr>
              <a:t>fraku</a:t>
            </a:r>
            <a:r>
              <a:rPr lang="pt-BR" sz="2000" b="1" kern="1200" dirty="0">
                <a:solidFill>
                  <a:prstClr val="black"/>
                </a:solidFill>
                <a:latin typeface="Aptos" panose="02110004020202020204"/>
                <a:ea typeface="+mn-ea"/>
                <a:cs typeface="+mn-cs"/>
              </a:rPr>
              <a:t>”.</a:t>
            </a:r>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520759"/>
            <a:ext cx="6762751" cy="1323439"/>
          </a:xfrm>
          <a:prstGeom prst="rect">
            <a:avLst/>
          </a:prstGeom>
          <a:noFill/>
        </p:spPr>
        <p:txBody>
          <a:bodyPr wrap="square">
            <a:spAutoFit/>
          </a:bodyPr>
          <a:lstStyle/>
          <a:p>
            <a:pPr lvl="0">
              <a:spcBef>
                <a:spcPts val="600"/>
              </a:spcBef>
              <a:buClrTx/>
            </a:pPr>
            <a:r>
              <a:rPr lang="es-ES" sz="2000" b="1" kern="1200" dirty="0" err="1">
                <a:solidFill>
                  <a:prstClr val="black"/>
                </a:solidFill>
                <a:latin typeface="Aptos" panose="02110004020202020204"/>
                <a:ea typeface="+mn-ea"/>
                <a:cs typeface="+mn-cs"/>
              </a:rPr>
              <a:t>Maibe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ema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forte</a:t>
            </a:r>
            <a:r>
              <a:rPr lang="es-ES" sz="2000" b="1" kern="1200" dirty="0">
                <a:solidFill>
                  <a:prstClr val="black"/>
                </a:solidFill>
                <a:latin typeface="Aptos" panose="02110004020202020204"/>
                <a:ea typeface="+mn-ea"/>
                <a:cs typeface="+mn-cs"/>
              </a:rPr>
              <a:t> sira, </a:t>
            </a:r>
            <a:r>
              <a:rPr lang="es-ES" sz="2000" b="1" kern="1200" dirty="0" err="1">
                <a:solidFill>
                  <a:prstClr val="black"/>
                </a:solidFill>
                <a:latin typeface="Aptos" panose="02110004020202020204"/>
                <a:ea typeface="+mn-ea"/>
                <a:cs typeface="+mn-cs"/>
              </a:rPr>
              <a:t>liu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husi</a:t>
            </a:r>
            <a:r>
              <a:rPr lang="es-ES" sz="2000" b="1" kern="1200" dirty="0">
                <a:solidFill>
                  <a:prstClr val="black"/>
                </a:solidFill>
                <a:latin typeface="Aptos" panose="02110004020202020204"/>
                <a:ea typeface="+mn-ea"/>
                <a:cs typeface="+mn-cs"/>
              </a:rPr>
              <a:t> sira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konesimentu</a:t>
            </a:r>
            <a:r>
              <a:rPr lang="es-ES" sz="2000" b="1" kern="1200" dirty="0">
                <a:solidFill>
                  <a:prstClr val="black"/>
                </a:solidFill>
                <a:latin typeface="Aptos" panose="02110004020202020204"/>
                <a:ea typeface="+mn-ea"/>
                <a:cs typeface="+mn-cs"/>
              </a:rPr>
              <a:t> no </a:t>
            </a:r>
            <a:r>
              <a:rPr lang="es-ES" sz="2000" b="1" kern="1200" dirty="0" err="1">
                <a:solidFill>
                  <a:prstClr val="black"/>
                </a:solidFill>
                <a:latin typeface="Aptos" panose="02110004020202020204"/>
                <a:ea typeface="+mn-ea"/>
                <a:cs typeface="+mn-cs"/>
              </a:rPr>
              <a:t>ezemplu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bele</a:t>
            </a:r>
            <a:r>
              <a:rPr lang="es-ES" sz="2000" b="1" kern="1200" dirty="0">
                <a:solidFill>
                  <a:prstClr val="black"/>
                </a:solidFill>
                <a:latin typeface="Aptos" panose="02110004020202020204"/>
                <a:ea typeface="+mn-ea"/>
                <a:cs typeface="+mn-cs"/>
              </a:rPr>
              <a:t> halo </a:t>
            </a:r>
            <a:r>
              <a:rPr lang="es-ES" sz="2000" b="1" kern="1200" dirty="0" err="1">
                <a:solidFill>
                  <a:prstClr val="black"/>
                </a:solidFill>
                <a:latin typeface="Aptos" panose="02110004020202020204"/>
                <a:ea typeface="+mn-ea"/>
                <a:cs typeface="+mn-cs"/>
              </a:rPr>
              <a:t>ema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fraku</a:t>
            </a:r>
            <a:r>
              <a:rPr lang="es-ES" sz="2000" b="1" kern="1200" dirty="0">
                <a:solidFill>
                  <a:prstClr val="black"/>
                </a:solidFill>
                <a:latin typeface="Aptos" panose="02110004020202020204"/>
                <a:ea typeface="+mn-ea"/>
                <a:cs typeface="+mn-cs"/>
              </a:rPr>
              <a:t> sira </a:t>
            </a:r>
            <a:r>
              <a:rPr lang="es-ES" sz="2000" b="1" kern="1200" dirty="0" err="1">
                <a:solidFill>
                  <a:prstClr val="black"/>
                </a:solidFill>
                <a:latin typeface="Aptos" panose="02110004020202020204"/>
                <a:ea typeface="+mn-ea"/>
                <a:cs typeface="+mn-cs"/>
              </a:rPr>
              <a:t>monu</a:t>
            </a:r>
            <a:r>
              <a:rPr lang="es-ES" sz="2000" b="1" kern="1200" dirty="0">
                <a:solidFill>
                  <a:prstClr val="black"/>
                </a:solidFill>
                <a:latin typeface="Aptos" panose="02110004020202020204"/>
                <a:ea typeface="+mn-ea"/>
                <a:cs typeface="+mn-cs"/>
              </a:rPr>
              <a:t> (1 </a:t>
            </a:r>
            <a:r>
              <a:rPr lang="es-ES" sz="2000" b="1" kern="1200" dirty="0" err="1">
                <a:solidFill>
                  <a:prstClr val="black"/>
                </a:solidFill>
                <a:latin typeface="Aptos" panose="02110004020202020204"/>
                <a:ea typeface="+mn-ea"/>
                <a:cs typeface="+mn-cs"/>
              </a:rPr>
              <a:t>Korintu</a:t>
            </a:r>
            <a:r>
              <a:rPr lang="es-ES" sz="2000" b="1" kern="1200" dirty="0">
                <a:solidFill>
                  <a:prstClr val="black"/>
                </a:solidFill>
                <a:latin typeface="Aptos" panose="02110004020202020204"/>
                <a:ea typeface="+mn-ea"/>
                <a:cs typeface="+mn-cs"/>
              </a:rPr>
              <a:t> 8:10). Ho </a:t>
            </a:r>
            <a:r>
              <a:rPr lang="es-ES" sz="2000" b="1" kern="1200" dirty="0" err="1">
                <a:solidFill>
                  <a:prstClr val="black"/>
                </a:solidFill>
                <a:latin typeface="Aptos" panose="02110004020202020204"/>
                <a:ea typeface="+mn-ea"/>
                <a:cs typeface="+mn-cs"/>
              </a:rPr>
              <a:t>nune’e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ema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forte</a:t>
            </a:r>
            <a:r>
              <a:rPr lang="es-ES" sz="2000" b="1" kern="1200" dirty="0">
                <a:solidFill>
                  <a:prstClr val="black"/>
                </a:solidFill>
                <a:latin typeface="Aptos" panose="02110004020202020204"/>
                <a:ea typeface="+mn-ea"/>
                <a:cs typeface="+mn-cs"/>
              </a:rPr>
              <a:t> sira </a:t>
            </a:r>
            <a:r>
              <a:rPr lang="es-ES" sz="2000" b="1" kern="1200" dirty="0" err="1">
                <a:solidFill>
                  <a:prstClr val="black"/>
                </a:solidFill>
                <a:latin typeface="Aptos" panose="02110004020202020204"/>
                <a:ea typeface="+mn-ea"/>
                <a:cs typeface="+mn-cs"/>
              </a:rPr>
              <a:t>tenke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kontrola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atu</a:t>
            </a:r>
            <a:r>
              <a:rPr lang="es-ES" sz="2000" b="1" kern="1200" dirty="0">
                <a:solidFill>
                  <a:prstClr val="black"/>
                </a:solidFill>
                <a:latin typeface="Aptos" panose="02110004020202020204"/>
                <a:ea typeface="+mn-ea"/>
                <a:cs typeface="+mn-cs"/>
              </a:rPr>
              <a:t> garante </a:t>
            </a:r>
            <a:r>
              <a:rPr lang="es-ES" sz="2000" b="1" kern="1200" dirty="0" err="1">
                <a:solidFill>
                  <a:prstClr val="black"/>
                </a:solidFill>
                <a:latin typeface="Aptos" panose="02110004020202020204"/>
                <a:ea typeface="+mn-ea"/>
                <a:cs typeface="+mn-cs"/>
              </a:rPr>
              <a:t>domin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nia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maun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alin</a:t>
            </a:r>
            <a:r>
              <a:rPr lang="es-ES" sz="2000" b="1" kern="1200" dirty="0">
                <a:solidFill>
                  <a:prstClr val="black"/>
                </a:solidFill>
                <a:latin typeface="Aptos" panose="02110004020202020204"/>
                <a:ea typeface="+mn-ea"/>
                <a:cs typeface="+mn-cs"/>
              </a:rPr>
              <a:t> sira (1 Kor. 8:11-13).</a:t>
            </a: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2819481865"/>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print">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812647"/>
            <a:ext cx="6762750" cy="1015663"/>
          </a:xfrm>
          <a:prstGeom prst="rect">
            <a:avLst/>
          </a:prstGeom>
          <a:noFill/>
        </p:spPr>
        <p:txBody>
          <a:bodyPr wrap="square">
            <a:spAutoFit/>
          </a:bodyPr>
          <a:lstStyle/>
          <a:p>
            <a:pPr lvl="0">
              <a:spcBef>
                <a:spcPts val="600"/>
              </a:spcBef>
              <a:buClrTx/>
              <a:defRPr/>
            </a:pPr>
            <a:r>
              <a:rPr lang="es-ES" sz="2000" b="1" kern="1200" dirty="0">
                <a:solidFill>
                  <a:prstClr val="black"/>
                </a:solidFill>
                <a:latin typeface="Aptos" panose="02110004020202020204"/>
                <a:ea typeface="+mn-ea"/>
                <a:cs typeface="+mn-cs"/>
              </a:rPr>
              <a:t>Sarani sira </a:t>
            </a:r>
            <a:r>
              <a:rPr lang="es-ES" sz="2000" b="1" kern="1200" dirty="0" err="1">
                <a:solidFill>
                  <a:prstClr val="black"/>
                </a:solidFill>
                <a:latin typeface="Aptos" panose="02110004020202020204"/>
                <a:ea typeface="+mn-ea"/>
                <a:cs typeface="+mn-cs"/>
              </a:rPr>
              <a:t>tenke</a:t>
            </a:r>
            <a:r>
              <a:rPr lang="es-ES" sz="2000" b="1" kern="1200" dirty="0">
                <a:solidFill>
                  <a:prstClr val="black"/>
                </a:solidFill>
                <a:latin typeface="Aptos" panose="02110004020202020204"/>
                <a:ea typeface="+mn-ea"/>
                <a:cs typeface="+mn-cs"/>
              </a:rPr>
              <a:t> fo </a:t>
            </a:r>
            <a:r>
              <a:rPr lang="es-ES" sz="2000" b="1" kern="1200" dirty="0" err="1">
                <a:solidFill>
                  <a:prstClr val="black"/>
                </a:solidFill>
                <a:latin typeface="Aptos" panose="02110004020202020204"/>
                <a:ea typeface="+mn-ea"/>
                <a:cs typeface="+mn-cs"/>
              </a:rPr>
              <a:t>prioridade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domin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duke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konesimentu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bainhira</a:t>
            </a:r>
            <a:r>
              <a:rPr lang="es-ES" sz="2000" b="1" kern="1200" dirty="0">
                <a:solidFill>
                  <a:prstClr val="black"/>
                </a:solidFill>
                <a:latin typeface="Aptos" panose="02110004020202020204"/>
                <a:ea typeface="+mn-ea"/>
                <a:cs typeface="+mn-cs"/>
              </a:rPr>
              <a:t> ida </a:t>
            </a:r>
            <a:r>
              <a:rPr lang="es-ES" sz="2000" b="1" kern="1200" dirty="0" err="1">
                <a:solidFill>
                  <a:prstClr val="black"/>
                </a:solidFill>
                <a:latin typeface="Aptos" panose="02110004020202020204"/>
                <a:ea typeface="+mn-ea"/>
                <a:cs typeface="+mn-cs"/>
              </a:rPr>
              <a:t>ne'e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bele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sai</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obstakulu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ba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maun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alin</a:t>
            </a:r>
            <a:r>
              <a:rPr lang="es-ES" sz="2000" b="1" kern="1200" dirty="0">
                <a:solidFill>
                  <a:prstClr val="black"/>
                </a:solidFill>
                <a:latin typeface="Aptos" panose="02110004020202020204"/>
                <a:ea typeface="+mn-ea"/>
                <a:cs typeface="+mn-cs"/>
              </a:rPr>
              <a:t> ida </a:t>
            </a:r>
            <a:r>
              <a:rPr lang="es-ES" sz="2000" b="1" kern="1200" dirty="0" err="1">
                <a:solidFill>
                  <a:prstClr val="black"/>
                </a:solidFill>
                <a:latin typeface="Aptos" panose="02110004020202020204"/>
                <a:ea typeface="+mn-ea"/>
                <a:cs typeface="+mn-cs"/>
              </a:rPr>
              <a:t>ne'ebe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fraku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liu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ne'ebé</a:t>
            </a:r>
            <a:r>
              <a:rPr lang="es-ES" sz="2000" b="1" kern="1200" dirty="0">
                <a:solidFill>
                  <a:prstClr val="black"/>
                </a:solidFill>
                <a:latin typeface="Aptos" panose="02110004020202020204"/>
                <a:ea typeface="+mn-ea"/>
                <a:cs typeface="+mn-cs"/>
              </a:rPr>
              <a:t> buras </a:t>
            </a:r>
            <a:r>
              <a:rPr lang="es-ES" sz="2000" b="1" kern="1200" dirty="0" err="1">
                <a:solidFill>
                  <a:prstClr val="black"/>
                </a:solidFill>
                <a:latin typeface="Aptos" panose="02110004020202020204"/>
                <a:ea typeface="+mn-ea"/>
                <a:cs typeface="+mn-cs"/>
              </a:rPr>
              <a:t>daudaun</a:t>
            </a:r>
            <a:r>
              <a:rPr lang="es-ES" sz="2000" b="1" kern="1200" dirty="0">
                <a:solidFill>
                  <a:prstClr val="black"/>
                </a:solidFill>
                <a:latin typeface="Aptos" panose="02110004020202020204"/>
                <a:ea typeface="+mn-ea"/>
                <a:cs typeface="+mn-cs"/>
              </a:rPr>
              <a:t>).</a:t>
            </a: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276423" cy="1015663"/>
          </a:xfrm>
          <a:prstGeom prst="rect">
            <a:avLst/>
          </a:prstGeom>
          <a:noFill/>
        </p:spPr>
        <p:txBody>
          <a:bodyPr wrap="square">
            <a:spAutoFit/>
          </a:bodyPr>
          <a:lstStyle/>
          <a:p>
            <a:pPr lvl="0" algn="ctr">
              <a:buClrTx/>
            </a:pPr>
            <a:r>
              <a:rPr lang="es-ES" sz="4000" b="1" kern="1200" spc="50" dirty="0" err="1">
                <a:ln w="0"/>
                <a:solidFill>
                  <a:srgbClr val="FFFF66"/>
                </a:solidFill>
                <a:effectLst>
                  <a:innerShdw blurRad="63500" dist="50800" dir="13500000">
                    <a:srgbClr val="000000">
                      <a:alpha val="50000"/>
                    </a:srgbClr>
                  </a:innerShdw>
                </a:effectLst>
                <a:latin typeface="Aptos" panose="02110004020202020204"/>
                <a:ea typeface="+mn-ea"/>
                <a:cs typeface="+mn-cs"/>
              </a:rPr>
              <a:t>EVANGELLU</a:t>
            </a:r>
            <a:r>
              <a:rPr lang="es-ES" sz="4000" b="1" kern="1200" spc="50" dirty="0">
                <a:ln w="0"/>
                <a:solidFill>
                  <a:srgbClr val="FFFF66"/>
                </a:solidFill>
                <a:effectLst>
                  <a:innerShdw blurRad="63500" dist="50800" dir="13500000">
                    <a:srgbClr val="000000">
                      <a:alpha val="50000"/>
                    </a:srgbClr>
                  </a:innerShdw>
                </a:effectLst>
                <a:latin typeface="Aptos" panose="02110004020202020204"/>
                <a:ea typeface="+mn-ea"/>
                <a:cs typeface="+mn-cs"/>
              </a:rPr>
              <a:t> NIA </a:t>
            </a:r>
            <a:r>
              <a:rPr lang="es-ES" sz="4000" b="1" kern="1200" spc="50" dirty="0" err="1">
                <a:ln w="0"/>
                <a:solidFill>
                  <a:srgbClr val="FFFF66"/>
                </a:solidFill>
                <a:effectLst>
                  <a:innerShdw blurRad="63500" dist="50800" dir="13500000">
                    <a:srgbClr val="000000">
                      <a:alpha val="50000"/>
                    </a:srgbClr>
                  </a:innerShdw>
                </a:effectLst>
                <a:latin typeface="Aptos" panose="02110004020202020204"/>
                <a:ea typeface="+mn-ea"/>
                <a:cs typeface="+mn-cs"/>
              </a:rPr>
              <a:t>DIREITU</a:t>
            </a:r>
            <a:r>
              <a:rPr lang="es-ES" sz="4000" b="1" kern="1200" spc="50" dirty="0">
                <a:ln w="0"/>
                <a:solidFill>
                  <a:srgbClr val="FFFF66"/>
                </a:solidFill>
                <a:effectLst>
                  <a:innerShdw blurRad="63500" dist="50800" dir="13500000">
                    <a:srgbClr val="000000">
                      <a:alpha val="50000"/>
                    </a:srgbClr>
                  </a:innerShdw>
                </a:effectLst>
                <a:latin typeface="Aptos" panose="02110004020202020204"/>
                <a:ea typeface="+mn-ea"/>
                <a:cs typeface="+mn-cs"/>
              </a:rPr>
              <a:t> SIRA</a:t>
            </a:r>
            <a:endParaRPr kumimoji="0" lang="es-ES" sz="4000" b="1" i="0" u="none" strike="noStrike" kern="1200" cap="none" spc="50" normalizeH="0" baseline="0" noProof="0" dirty="0">
              <a:ln w="0"/>
              <a:solidFill>
                <a:srgbClr val="FFFF66"/>
              </a:solidFill>
              <a:effectLst>
                <a:innerShdw blurRad="63500" dist="50800" dir="13500000">
                  <a:srgbClr val="000000">
                    <a:alpha val="50000"/>
                  </a:srgbClr>
                </a:innerShdw>
              </a:effectLst>
              <a:uLnTx/>
              <a:uFillTx/>
              <a:latin typeface="Aptos" panose="02110004020202020204"/>
              <a:ea typeface="+mn-ea"/>
              <a:cs typeface="+mn-cs"/>
            </a:endParaRPr>
          </a:p>
          <a:p>
            <a:pPr lvl="0" algn="ctr">
              <a:buClrTx/>
              <a:defRPr/>
            </a:pPr>
            <a:r>
              <a:rPr lang="es-ES" sz="2000" b="1" kern="1200" spc="50" dirty="0">
                <a:ln w="0"/>
                <a:solidFill>
                  <a:srgbClr val="FF00FF">
                    <a:lumMod val="20000"/>
                    <a:lumOff val="80000"/>
                  </a:srgbClr>
                </a:solidFill>
                <a:effectLst>
                  <a:innerShdw blurRad="63500" dist="50800" dir="13500000">
                    <a:srgbClr val="000000">
                      <a:alpha val="50000"/>
                    </a:srgbClr>
                  </a:innerShdw>
                </a:effectLst>
                <a:latin typeface="Aptos" panose="02110004020202020204"/>
                <a:ea typeface="+mn-ea"/>
                <a:cs typeface="+mn-cs"/>
              </a:rPr>
              <a:t>1 </a:t>
            </a:r>
            <a:r>
              <a:rPr lang="es-ES" sz="2000" b="1" kern="1200" spc="50" dirty="0" err="1">
                <a:ln w="0"/>
                <a:solidFill>
                  <a:srgbClr val="FF00FF">
                    <a:lumMod val="20000"/>
                    <a:lumOff val="80000"/>
                  </a:srgbClr>
                </a:solidFill>
                <a:effectLst>
                  <a:innerShdw blurRad="63500" dist="50800" dir="13500000">
                    <a:srgbClr val="000000">
                      <a:alpha val="50000"/>
                    </a:srgbClr>
                  </a:innerShdw>
                </a:effectLst>
                <a:latin typeface="Aptos" panose="02110004020202020204"/>
                <a:ea typeface="+mn-ea"/>
                <a:cs typeface="+mn-cs"/>
              </a:rPr>
              <a:t>Korintu</a:t>
            </a:r>
            <a:r>
              <a:rPr lang="es-ES" sz="2000" b="1" kern="1200" spc="50" dirty="0">
                <a:ln w="0"/>
                <a:solidFill>
                  <a:srgbClr val="FF00FF">
                    <a:lumMod val="20000"/>
                    <a:lumOff val="80000"/>
                  </a:srgbClr>
                </a:solidFill>
                <a:effectLst>
                  <a:innerShdw blurRad="63500" dist="50800" dir="13500000">
                    <a:srgbClr val="000000">
                      <a:alpha val="50000"/>
                    </a:srgbClr>
                  </a:innerShdw>
                </a:effectLst>
                <a:latin typeface="Aptos" panose="02110004020202020204"/>
                <a:ea typeface="+mn-ea"/>
                <a:cs typeface="+mn-cs"/>
              </a:rPr>
              <a:t> 9 (Paulo </a:t>
            </a:r>
            <a:r>
              <a:rPr lang="es-ES" sz="2000" b="1" kern="1200" spc="50" dirty="0" err="1">
                <a:ln w="0"/>
                <a:solidFill>
                  <a:srgbClr val="FF00FF">
                    <a:lumMod val="20000"/>
                    <a:lumOff val="80000"/>
                  </a:srgbClr>
                </a:solidFill>
                <a:effectLst>
                  <a:innerShdw blurRad="63500" dist="50800" dir="13500000">
                    <a:srgbClr val="000000">
                      <a:alpha val="50000"/>
                    </a:srgbClr>
                  </a:innerShdw>
                </a:effectLst>
                <a:latin typeface="Aptos" panose="02110004020202020204"/>
                <a:ea typeface="+mn-ea"/>
                <a:cs typeface="+mn-cs"/>
              </a:rPr>
              <a:t>renunsia</a:t>
            </a:r>
            <a:r>
              <a:rPr lang="es-ES" sz="2000" b="1" kern="1200" spc="50" dirty="0">
                <a:ln w="0"/>
                <a:solidFill>
                  <a:srgbClr val="FF00FF">
                    <a:lumMod val="20000"/>
                    <a:lumOff val="80000"/>
                  </a:srgbClr>
                </a:solidFill>
                <a:effectLst>
                  <a:innerShdw blurRad="63500" dist="50800" dir="13500000">
                    <a:srgbClr val="000000">
                      <a:alpha val="50000"/>
                    </a:srgbClr>
                  </a:innerShdw>
                </a:effectLst>
                <a:latin typeface="Aptos" panose="02110004020202020204"/>
                <a:ea typeface="+mn-ea"/>
                <a:cs typeface="+mn-cs"/>
              </a:rPr>
              <a:t> sira </a:t>
            </a:r>
            <a:r>
              <a:rPr lang="es-ES" sz="2000" b="1" kern="1200" spc="50" dirty="0" err="1">
                <a:ln w="0"/>
                <a:solidFill>
                  <a:srgbClr val="FF00FF">
                    <a:lumMod val="20000"/>
                    <a:lumOff val="80000"/>
                  </a:srgbClr>
                </a:solidFill>
                <a:effectLst>
                  <a:innerShdw blurRad="63500" dist="50800" dir="13500000">
                    <a:srgbClr val="000000">
                      <a:alpha val="50000"/>
                    </a:srgbClr>
                  </a:innerShdw>
                </a:effectLst>
                <a:latin typeface="Aptos" panose="02110004020202020204"/>
                <a:ea typeface="+mn-ea"/>
                <a:cs typeface="+mn-cs"/>
              </a:rPr>
              <a:t>nia</a:t>
            </a:r>
            <a:r>
              <a:rPr lang="es-ES" sz="2000" b="1" kern="1200" spc="50" dirty="0">
                <a:ln w="0"/>
                <a:solidFill>
                  <a:srgbClr val="FF00FF">
                    <a:lumMod val="20000"/>
                    <a:lumOff val="80000"/>
                  </a:srgbClr>
                </a:solidFill>
                <a:effectLst>
                  <a:innerShdw blurRad="63500" dist="50800" dir="13500000">
                    <a:srgbClr val="000000">
                      <a:alpha val="50000"/>
                    </a:srgbClr>
                  </a:innerShdw>
                </a:effectLst>
                <a:latin typeface="Aptos" panose="02110004020202020204"/>
                <a:ea typeface="+mn-ea"/>
                <a:cs typeface="+mn-cs"/>
              </a:rPr>
              <a:t> </a:t>
            </a:r>
            <a:r>
              <a:rPr lang="es-ES" sz="2000" b="1" kern="1200" spc="50" dirty="0" err="1">
                <a:ln w="0"/>
                <a:solidFill>
                  <a:srgbClr val="FF00FF">
                    <a:lumMod val="20000"/>
                    <a:lumOff val="80000"/>
                  </a:srgbClr>
                </a:solidFill>
                <a:effectLst>
                  <a:innerShdw blurRad="63500" dist="50800" dir="13500000">
                    <a:srgbClr val="000000">
                      <a:alpha val="50000"/>
                    </a:srgbClr>
                  </a:innerShdw>
                </a:effectLst>
                <a:latin typeface="Aptos" panose="02110004020202020204"/>
                <a:ea typeface="+mn-ea"/>
                <a:cs typeface="+mn-cs"/>
              </a:rPr>
              <a:t>direitu</a:t>
            </a:r>
            <a:r>
              <a:rPr lang="es-ES" sz="2000" b="1" kern="1200" spc="50" dirty="0">
                <a:ln w="0"/>
                <a:solidFill>
                  <a:srgbClr val="FF00FF">
                    <a:lumMod val="20000"/>
                    <a:lumOff val="80000"/>
                  </a:srgbClr>
                </a:solidFill>
                <a:effectLst>
                  <a:innerShdw blurRad="63500" dist="50800" dir="13500000">
                    <a:srgbClr val="000000">
                      <a:alpha val="50000"/>
                    </a:srgbClr>
                  </a:innerShdw>
                </a:effectLst>
                <a:latin typeface="Aptos" panose="02110004020202020204"/>
                <a:ea typeface="+mn-ea"/>
                <a:cs typeface="+mn-cs"/>
              </a:rPr>
              <a:t>)</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8286750" y="74462"/>
            <a:ext cx="3715952" cy="1200329"/>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lvl="0" algn="ctr">
              <a:buClrTx/>
            </a:pPr>
            <a:r>
              <a:rPr lang="es-ES" sz="1800" b="1" kern="1200" dirty="0">
                <a:solidFill>
                  <a:srgbClr val="002060"/>
                </a:solidFill>
                <a:latin typeface="Comic Sans MS" panose="030F0702030302020204" pitchFamily="66" charset="0"/>
              </a:rPr>
              <a:t>“Nunee </a:t>
            </a:r>
            <a:r>
              <a:rPr lang="es-ES" sz="1800" b="1" kern="1200" dirty="0" err="1">
                <a:solidFill>
                  <a:srgbClr val="002060"/>
                </a:solidFill>
                <a:latin typeface="Comic Sans MS" panose="030F0702030302020204" pitchFamily="66" charset="0"/>
              </a:rPr>
              <a:t>mos</a:t>
            </a:r>
            <a:r>
              <a:rPr lang="es-ES" sz="1800" b="1" kern="1200" dirty="0">
                <a:solidFill>
                  <a:srgbClr val="002060"/>
                </a:solidFill>
                <a:latin typeface="Comic Sans MS" panose="030F0702030302020204" pitchFamily="66" charset="0"/>
              </a:rPr>
              <a:t> Nai fo ona orden </a:t>
            </a:r>
            <a:r>
              <a:rPr lang="es-ES" sz="1800" b="1" kern="1200" dirty="0" err="1">
                <a:solidFill>
                  <a:srgbClr val="002060"/>
                </a:solidFill>
                <a:latin typeface="Comic Sans MS" panose="030F0702030302020204" pitchFamily="66" charset="0"/>
              </a:rPr>
              <a:t>katak</a:t>
            </a:r>
            <a:r>
              <a:rPr lang="es-ES" sz="1800" b="1" kern="1200" dirty="0">
                <a:solidFill>
                  <a:srgbClr val="002060"/>
                </a:solidFill>
                <a:latin typeface="Comic Sans MS" panose="030F0702030302020204" pitchFamily="66" charset="0"/>
              </a:rPr>
              <a:t> sira </a:t>
            </a:r>
            <a:r>
              <a:rPr lang="es-ES" sz="1800" b="1" kern="1200" dirty="0" err="1">
                <a:solidFill>
                  <a:srgbClr val="002060"/>
                </a:solidFill>
                <a:latin typeface="Comic Sans MS" panose="030F0702030302020204" pitchFamily="66" charset="0"/>
              </a:rPr>
              <a:t>nebee</a:t>
            </a:r>
            <a:r>
              <a:rPr lang="es-ES" sz="1800" b="1" kern="1200" dirty="0">
                <a:solidFill>
                  <a:srgbClr val="002060"/>
                </a:solidFill>
                <a:latin typeface="Comic Sans MS" panose="030F0702030302020204" pitchFamily="66" charset="0"/>
              </a:rPr>
              <a:t> </a:t>
            </a:r>
            <a:r>
              <a:rPr lang="es-ES" sz="1800" b="1" kern="1200" dirty="0" err="1">
                <a:solidFill>
                  <a:srgbClr val="002060"/>
                </a:solidFill>
                <a:latin typeface="Comic Sans MS" panose="030F0702030302020204" pitchFamily="66" charset="0"/>
              </a:rPr>
              <a:t>haklaken</a:t>
            </a:r>
            <a:r>
              <a:rPr lang="es-ES" sz="1800" b="1" kern="1200" dirty="0">
                <a:solidFill>
                  <a:srgbClr val="002060"/>
                </a:solidFill>
                <a:latin typeface="Comic Sans MS" panose="030F0702030302020204" pitchFamily="66" charset="0"/>
              </a:rPr>
              <a:t> </a:t>
            </a:r>
            <a:r>
              <a:rPr lang="es-ES" sz="1800" b="1" kern="1200" dirty="0" err="1">
                <a:solidFill>
                  <a:srgbClr val="002060"/>
                </a:solidFill>
                <a:latin typeface="Comic Sans MS" panose="030F0702030302020204" pitchFamily="66" charset="0"/>
              </a:rPr>
              <a:t>evanjellu</a:t>
            </a:r>
            <a:r>
              <a:rPr lang="es-ES" sz="1800" b="1" kern="1200" dirty="0">
                <a:solidFill>
                  <a:srgbClr val="002060"/>
                </a:solidFill>
                <a:latin typeface="Comic Sans MS" panose="030F0702030302020204" pitchFamily="66" charset="0"/>
              </a:rPr>
              <a:t> </a:t>
            </a:r>
            <a:r>
              <a:rPr lang="es-ES" sz="1800" b="1" kern="1200" dirty="0" err="1">
                <a:solidFill>
                  <a:srgbClr val="002060"/>
                </a:solidFill>
                <a:latin typeface="Comic Sans MS" panose="030F0702030302020204" pitchFamily="66" charset="0"/>
              </a:rPr>
              <a:t>bele</a:t>
            </a:r>
            <a:r>
              <a:rPr lang="es-ES" sz="1800" b="1" kern="1200" dirty="0">
                <a:solidFill>
                  <a:srgbClr val="002060"/>
                </a:solidFill>
                <a:latin typeface="Comic Sans MS" panose="030F0702030302020204" pitchFamily="66" charset="0"/>
              </a:rPr>
              <a:t> </a:t>
            </a:r>
            <a:r>
              <a:rPr lang="es-ES" sz="1800" b="1" kern="1200" dirty="0" err="1">
                <a:solidFill>
                  <a:srgbClr val="002060"/>
                </a:solidFill>
                <a:latin typeface="Comic Sans MS" panose="030F0702030302020204" pitchFamily="66" charset="0"/>
              </a:rPr>
              <a:t>moris</a:t>
            </a:r>
            <a:r>
              <a:rPr lang="es-ES" sz="1800" b="1" kern="1200" dirty="0">
                <a:solidFill>
                  <a:srgbClr val="002060"/>
                </a:solidFill>
                <a:latin typeface="Comic Sans MS" panose="030F0702030302020204" pitchFamily="66" charset="0"/>
              </a:rPr>
              <a:t> </a:t>
            </a:r>
            <a:r>
              <a:rPr lang="es-ES" sz="1800" b="1" kern="1200" dirty="0" err="1">
                <a:solidFill>
                  <a:srgbClr val="002060"/>
                </a:solidFill>
                <a:latin typeface="Comic Sans MS" panose="030F0702030302020204" pitchFamily="66" charset="0"/>
              </a:rPr>
              <a:t>liu</a:t>
            </a:r>
            <a:r>
              <a:rPr lang="es-ES" sz="1800" b="1" kern="1200" dirty="0">
                <a:solidFill>
                  <a:srgbClr val="002060"/>
                </a:solidFill>
                <a:latin typeface="Comic Sans MS" panose="030F0702030302020204" pitchFamily="66" charset="0"/>
              </a:rPr>
              <a:t> </a:t>
            </a:r>
            <a:r>
              <a:rPr lang="es-ES" sz="1800" b="1" kern="1200" dirty="0" err="1">
                <a:solidFill>
                  <a:srgbClr val="002060"/>
                </a:solidFill>
                <a:latin typeface="Comic Sans MS" panose="030F0702030302020204" pitchFamily="66" charset="0"/>
              </a:rPr>
              <a:t>husi</a:t>
            </a:r>
            <a:r>
              <a:rPr lang="es-ES" sz="1800" b="1" kern="1200" dirty="0">
                <a:solidFill>
                  <a:srgbClr val="002060"/>
                </a:solidFill>
                <a:latin typeface="Comic Sans MS" panose="030F0702030302020204" pitchFamily="66" charset="0"/>
              </a:rPr>
              <a:t> </a:t>
            </a:r>
            <a:r>
              <a:rPr lang="es-ES" sz="1800" b="1" kern="1200" dirty="0" err="1">
                <a:solidFill>
                  <a:srgbClr val="002060"/>
                </a:solidFill>
                <a:latin typeface="Comic Sans MS" panose="030F0702030302020204" pitchFamily="66" charset="0"/>
              </a:rPr>
              <a:t>evanjellu</a:t>
            </a:r>
            <a:r>
              <a:rPr lang="es-ES" sz="1800" b="1" kern="1200" dirty="0">
                <a:solidFill>
                  <a:srgbClr val="002060"/>
                </a:solidFill>
                <a:latin typeface="Comic Sans MS" panose="030F0702030302020204" pitchFamily="66" charset="0"/>
              </a:rPr>
              <a:t>." </a:t>
            </a:r>
            <a:r>
              <a:rPr lang="es-ES" b="1" kern="1200" dirty="0">
                <a:solidFill>
                  <a:srgbClr val="002060"/>
                </a:solidFill>
                <a:latin typeface="Comic Sans MS" panose="030F0702030302020204" pitchFamily="66" charset="0"/>
              </a:rPr>
              <a:t>(1 </a:t>
            </a:r>
            <a:r>
              <a:rPr lang="es-ES" b="1" kern="1200" dirty="0" err="1">
                <a:solidFill>
                  <a:srgbClr val="002060"/>
                </a:solidFill>
                <a:latin typeface="Comic Sans MS" panose="030F0702030302020204" pitchFamily="66" charset="0"/>
              </a:rPr>
              <a:t>Korintu</a:t>
            </a:r>
            <a:r>
              <a:rPr lang="es-ES" b="1" kern="1200" dirty="0">
                <a:solidFill>
                  <a:srgbClr val="002060"/>
                </a:solidFill>
                <a:latin typeface="Comic Sans MS" panose="030F0702030302020204" pitchFamily="66" charset="0"/>
              </a:rPr>
              <a:t> 9:14)</a:t>
            </a: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400110"/>
          </a:xfrm>
          <a:prstGeom prst="rect">
            <a:avLst/>
          </a:prstGeom>
          <a:noFill/>
        </p:spPr>
        <p:txBody>
          <a:bodyPr wrap="square" rtlCol="0">
            <a:spAutoFit/>
          </a:bodyPr>
          <a:lstStyle/>
          <a:p>
            <a:pPr lvl="0">
              <a:spcBef>
                <a:spcPts val="600"/>
              </a:spcBef>
              <a:buClrTx/>
            </a:pPr>
            <a:r>
              <a:rPr lang="pt-BR" sz="2000" b="1" kern="1200" dirty="0">
                <a:solidFill>
                  <a:prstClr val="white"/>
                </a:solidFill>
                <a:effectLst>
                  <a:outerShdw blurRad="50800" dist="50800" dir="5400000" algn="ctr" rotWithShape="0">
                    <a:prstClr val="black"/>
                  </a:outerShdw>
                </a:effectLst>
                <a:latin typeface="Aptos" panose="02110004020202020204"/>
                <a:ea typeface="+mn-ea"/>
                <a:cs typeface="+mn-cs"/>
              </a:rPr>
              <a:t>Paulo </a:t>
            </a:r>
            <a:r>
              <a:rPr lang="pt-BR" sz="2000" b="1" kern="1200" dirty="0" err="1">
                <a:solidFill>
                  <a:prstClr val="white"/>
                </a:solidFill>
                <a:effectLst>
                  <a:outerShdw blurRad="50800" dist="50800" dir="5400000" algn="ctr" rotWithShape="0">
                    <a:prstClr val="black"/>
                  </a:outerShdw>
                </a:effectLst>
                <a:latin typeface="Aptos" panose="02110004020202020204"/>
                <a:ea typeface="+mn-ea"/>
                <a:cs typeface="+mn-cs"/>
              </a:rPr>
              <a:t>renunsia</a:t>
            </a:r>
            <a:r>
              <a:rPr lang="pt-BR" sz="2000" b="1" kern="1200" dirty="0">
                <a:solidFill>
                  <a:prstClr val="white"/>
                </a:solidFill>
                <a:effectLst>
                  <a:outerShdw blurRad="50800" dist="50800" dir="5400000" algn="ctr" rotWithShape="0">
                    <a:prstClr val="black"/>
                  </a:outerShdw>
                </a:effectLst>
                <a:latin typeface="Aptos" panose="02110004020202020204"/>
                <a:ea typeface="+mn-ea"/>
                <a:cs typeface="+mn-cs"/>
              </a:rPr>
              <a:t> </a:t>
            </a:r>
            <a:r>
              <a:rPr lang="pt-BR" sz="2000" b="1" kern="1200" dirty="0" err="1">
                <a:solidFill>
                  <a:prstClr val="white"/>
                </a:solidFill>
                <a:effectLst>
                  <a:outerShdw blurRad="50800" dist="50800" dir="5400000" algn="ctr" rotWithShape="0">
                    <a:prstClr val="black"/>
                  </a:outerShdw>
                </a:effectLst>
                <a:latin typeface="Aptos" panose="02110004020202020204"/>
                <a:ea typeface="+mn-ea"/>
                <a:cs typeface="+mn-cs"/>
              </a:rPr>
              <a:t>pelumenus</a:t>
            </a:r>
            <a:r>
              <a:rPr lang="pt-BR" sz="2000" b="1" kern="1200" dirty="0">
                <a:solidFill>
                  <a:prstClr val="white"/>
                </a:solidFill>
                <a:effectLst>
                  <a:outerShdw blurRad="50800" dist="50800" dir="5400000" algn="ctr" rotWithShape="0">
                    <a:prstClr val="black"/>
                  </a:outerShdw>
                </a:effectLst>
                <a:latin typeface="Aptos" panose="02110004020202020204"/>
                <a:ea typeface="+mn-ea"/>
                <a:cs typeface="+mn-cs"/>
              </a:rPr>
              <a:t> </a:t>
            </a:r>
            <a:r>
              <a:rPr lang="pt-BR" sz="2000" b="1" kern="1200" dirty="0" err="1">
                <a:solidFill>
                  <a:prstClr val="white"/>
                </a:solidFill>
                <a:effectLst>
                  <a:outerShdw blurRad="50800" dist="50800" dir="5400000" algn="ctr" rotWithShape="0">
                    <a:prstClr val="black"/>
                  </a:outerShdw>
                </a:effectLst>
                <a:latin typeface="Aptos" panose="02110004020202020204"/>
                <a:ea typeface="+mn-ea"/>
                <a:cs typeface="+mn-cs"/>
              </a:rPr>
              <a:t>direitu</a:t>
            </a:r>
            <a:r>
              <a:rPr lang="pt-BR" sz="2000" b="1" kern="1200" dirty="0">
                <a:solidFill>
                  <a:prstClr val="white"/>
                </a:solidFill>
                <a:effectLst>
                  <a:outerShdw blurRad="50800" dist="50800" dir="5400000" algn="ctr" rotWithShape="0">
                    <a:prstClr val="black"/>
                  </a:outerShdw>
                </a:effectLst>
                <a:latin typeface="Aptos" panose="02110004020202020204"/>
                <a:ea typeface="+mn-ea"/>
                <a:cs typeface="+mn-cs"/>
              </a:rPr>
              <a:t> </a:t>
            </a:r>
            <a:r>
              <a:rPr lang="pt-BR" sz="2000" b="1" kern="1200" dirty="0" err="1">
                <a:solidFill>
                  <a:prstClr val="white"/>
                </a:solidFill>
                <a:effectLst>
                  <a:outerShdw blurRad="50800" dist="50800" dir="5400000" algn="ctr" rotWithShape="0">
                    <a:prstClr val="black"/>
                  </a:outerShdw>
                </a:effectLst>
                <a:latin typeface="Aptos" panose="02110004020202020204"/>
                <a:ea typeface="+mn-ea"/>
                <a:cs typeface="+mn-cs"/>
              </a:rPr>
              <a:t>tolu</a:t>
            </a:r>
            <a:r>
              <a:rPr lang="pt-BR" sz="2000" b="1" kern="1200" dirty="0">
                <a:solidFill>
                  <a:prstClr val="white"/>
                </a:solidFill>
                <a:effectLst>
                  <a:outerShdw blurRad="50800" dist="50800" dir="5400000" algn="ctr" rotWithShape="0">
                    <a:prstClr val="black"/>
                  </a:outerShdw>
                </a:effectLst>
                <a:latin typeface="Aptos" panose="02110004020202020204"/>
                <a:ea typeface="+mn-ea"/>
                <a:cs typeface="+mn-cs"/>
              </a:rPr>
              <a:t> </a:t>
            </a:r>
            <a:r>
              <a:rPr lang="pt-BR" sz="2000" b="1" kern="1200" dirty="0" err="1">
                <a:solidFill>
                  <a:prstClr val="white"/>
                </a:solidFill>
                <a:effectLst>
                  <a:outerShdw blurRad="50800" dist="50800" dir="5400000" algn="ctr" rotWithShape="0">
                    <a:prstClr val="black"/>
                  </a:outerShdw>
                </a:effectLst>
                <a:latin typeface="Aptos" panose="02110004020202020204"/>
                <a:ea typeface="+mn-ea"/>
                <a:cs typeface="+mn-cs"/>
              </a:rPr>
              <a:t>tamba</a:t>
            </a:r>
            <a:r>
              <a:rPr lang="pt-BR" sz="2000" b="1" kern="1200" dirty="0">
                <a:solidFill>
                  <a:prstClr val="white"/>
                </a:solidFill>
                <a:effectLst>
                  <a:outerShdw blurRad="50800" dist="50800" dir="5400000" algn="ctr" rotWithShape="0">
                    <a:prstClr val="black"/>
                  </a:outerShdw>
                </a:effectLst>
                <a:latin typeface="Aptos" panose="02110004020202020204"/>
                <a:ea typeface="+mn-ea"/>
                <a:cs typeface="+mn-cs"/>
              </a:rPr>
              <a:t> </a:t>
            </a:r>
            <a:r>
              <a:rPr lang="pt-BR" sz="2000" b="1" kern="1200" dirty="0" err="1">
                <a:solidFill>
                  <a:prstClr val="white"/>
                </a:solidFill>
                <a:effectLst>
                  <a:outerShdw blurRad="50800" dist="50800" dir="5400000" algn="ctr" rotWithShape="0">
                    <a:prstClr val="black"/>
                  </a:outerShdw>
                </a:effectLst>
                <a:latin typeface="Aptos" panose="02110004020202020204"/>
                <a:ea typeface="+mn-ea"/>
                <a:cs typeface="+mn-cs"/>
              </a:rPr>
              <a:t>domin</a:t>
            </a:r>
            <a:r>
              <a:rPr lang="pt-BR" sz="2000" b="1" kern="1200" dirty="0">
                <a:solidFill>
                  <a:prstClr val="white"/>
                </a:solidFill>
                <a:effectLst>
                  <a:outerShdw blurRad="50800" dist="50800" dir="5400000" algn="ctr" rotWithShape="0">
                    <a:prstClr val="black"/>
                  </a:outerShdw>
                </a:effectLst>
                <a:latin typeface="Aptos" panose="02110004020202020204"/>
                <a:ea typeface="+mn-ea"/>
                <a:cs typeface="+mn-cs"/>
              </a:rPr>
              <a:t> </a:t>
            </a:r>
            <a:r>
              <a:rPr lang="pt-BR" sz="2000" b="1" kern="1200" dirty="0" err="1">
                <a:solidFill>
                  <a:prstClr val="white"/>
                </a:solidFill>
                <a:effectLst>
                  <a:outerShdw blurRad="50800" dist="50800" dir="5400000" algn="ctr" rotWithShape="0">
                    <a:prstClr val="black"/>
                  </a:outerShdw>
                </a:effectLst>
                <a:latin typeface="Aptos" panose="02110004020202020204"/>
                <a:ea typeface="+mn-ea"/>
                <a:cs typeface="+mn-cs"/>
              </a:rPr>
              <a:t>ba</a:t>
            </a:r>
            <a:r>
              <a:rPr lang="pt-BR" sz="2000" b="1" kern="1200" dirty="0">
                <a:solidFill>
                  <a:prstClr val="white"/>
                </a:solidFill>
                <a:effectLst>
                  <a:outerShdw blurRad="50800" dist="50800" dir="5400000" algn="ctr" rotWithShape="0">
                    <a:prstClr val="black"/>
                  </a:outerShdw>
                </a:effectLst>
                <a:latin typeface="Aptos" panose="02110004020202020204"/>
                <a:ea typeface="+mn-ea"/>
                <a:cs typeface="+mn-cs"/>
              </a:rPr>
              <a:t> ema </a:t>
            </a:r>
            <a:r>
              <a:rPr lang="pt-BR" sz="2000" b="1" kern="1200" dirty="0" err="1">
                <a:solidFill>
                  <a:prstClr val="white"/>
                </a:solidFill>
                <a:effectLst>
                  <a:outerShdw blurRad="50800" dist="50800" dir="5400000" algn="ctr" rotWithShape="0">
                    <a:prstClr val="black"/>
                  </a:outerShdw>
                </a:effectLst>
                <a:latin typeface="Aptos" panose="02110004020202020204"/>
                <a:ea typeface="+mn-ea"/>
                <a:cs typeface="+mn-cs"/>
              </a:rPr>
              <a:t>fraku</a:t>
            </a:r>
            <a:r>
              <a:rPr lang="pt-BR" sz="2000" b="1" kern="1200" dirty="0">
                <a:solidFill>
                  <a:prstClr val="white"/>
                </a:solidFill>
                <a:effectLst>
                  <a:outerShdw blurRad="50800" dist="50800" dir="5400000" algn="ctr" rotWithShape="0">
                    <a:prstClr val="black"/>
                  </a:outerShdw>
                </a:effectLst>
                <a:latin typeface="Aptos" panose="02110004020202020204"/>
                <a:ea typeface="+mn-ea"/>
                <a:cs typeface="+mn-cs"/>
              </a:rPr>
              <a:t> sira:</a:t>
            </a: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2729981408"/>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090447"/>
            <a:ext cx="12192000" cy="707886"/>
          </a:xfrm>
          <a:prstGeom prst="rect">
            <a:avLst/>
          </a:prstGeom>
          <a:noFill/>
        </p:spPr>
        <p:txBody>
          <a:bodyPr wrap="square" rtlCol="0">
            <a:spAutoFit/>
          </a:bodyPr>
          <a:lstStyle/>
          <a:p>
            <a:pPr lvl="0">
              <a:spcBef>
                <a:spcPts val="600"/>
              </a:spcBef>
              <a:buClrTx/>
            </a:pPr>
            <a:r>
              <a:rPr lang="es-ES" sz="2000" b="1" kern="1200" dirty="0">
                <a:solidFill>
                  <a:prstClr val="black"/>
                </a:solidFill>
                <a:latin typeface="Aptos" panose="02110004020202020204"/>
                <a:ea typeface="+mn-ea"/>
                <a:cs typeface="+mn-cs"/>
              </a:rPr>
              <a:t>Maski Jezus </a:t>
            </a:r>
            <a:r>
              <a:rPr lang="es-ES" sz="2000" b="1" kern="1200" dirty="0" err="1">
                <a:solidFill>
                  <a:prstClr val="black"/>
                </a:solidFill>
                <a:latin typeface="Aptos" panose="02110004020202020204"/>
                <a:ea typeface="+mn-ea"/>
                <a:cs typeface="+mn-cs"/>
              </a:rPr>
              <a:t>hatete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ho</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klaru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katak</a:t>
            </a:r>
            <a:r>
              <a:rPr lang="es-ES" sz="2000" b="1" kern="1200" dirty="0">
                <a:solidFill>
                  <a:prstClr val="black"/>
                </a:solidFill>
                <a:latin typeface="Aptos" panose="02110004020202020204"/>
                <a:ea typeface="+mn-ea"/>
                <a:cs typeface="+mn-cs"/>
              </a:rPr>
              <a:t> sira </a:t>
            </a:r>
            <a:r>
              <a:rPr lang="es-ES" sz="2000" b="1" kern="1200" dirty="0" err="1">
                <a:solidFill>
                  <a:prstClr val="black"/>
                </a:solidFill>
                <a:latin typeface="Aptos" panose="02110004020202020204"/>
                <a:ea typeface="+mn-ea"/>
                <a:cs typeface="+mn-cs"/>
              </a:rPr>
              <a:t>ne'ebe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haklaken</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evanjellu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tenke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moris</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tuir</a:t>
            </a:r>
            <a:r>
              <a:rPr lang="es-ES" sz="2000" b="1" kern="1200" dirty="0">
                <a:solidFill>
                  <a:prstClr val="black"/>
                </a:solidFill>
                <a:latin typeface="Aptos" panose="02110004020202020204"/>
                <a:ea typeface="+mn-ea"/>
                <a:cs typeface="+mn-cs"/>
              </a:rPr>
              <a:t> ida </a:t>
            </a:r>
            <a:r>
              <a:rPr lang="es-ES" sz="2000" b="1" kern="1200" dirty="0" err="1">
                <a:solidFill>
                  <a:prstClr val="black"/>
                </a:solidFill>
                <a:latin typeface="Aptos" panose="02110004020202020204"/>
                <a:ea typeface="+mn-ea"/>
                <a:cs typeface="+mn-cs"/>
              </a:rPr>
              <a:t>ne'e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maibe</a:t>
            </a:r>
            <a:r>
              <a:rPr lang="es-ES" sz="2000" b="1" kern="1200" dirty="0">
                <a:solidFill>
                  <a:prstClr val="black"/>
                </a:solidFill>
                <a:latin typeface="Aptos" panose="02110004020202020204"/>
                <a:ea typeface="+mn-ea"/>
                <a:cs typeface="+mn-cs"/>
              </a:rPr>
              <a:t> Paulo no Barnabe </a:t>
            </a:r>
            <a:r>
              <a:rPr lang="es-ES" sz="2000" b="1" kern="1200" dirty="0" err="1">
                <a:solidFill>
                  <a:prstClr val="black"/>
                </a:solidFill>
                <a:latin typeface="Aptos" panose="02110004020202020204"/>
                <a:ea typeface="+mn-ea"/>
                <a:cs typeface="+mn-cs"/>
              </a:rPr>
              <a:t>ho</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voluntariu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renunsia</a:t>
            </a:r>
            <a:r>
              <a:rPr lang="es-ES" sz="2000" b="1" kern="1200" dirty="0">
                <a:solidFill>
                  <a:prstClr val="black"/>
                </a:solidFill>
                <a:latin typeface="Aptos" panose="02110004020202020204"/>
                <a:ea typeface="+mn-ea"/>
                <a:cs typeface="+mn-cs"/>
              </a:rPr>
              <a:t> ida </a:t>
            </a:r>
            <a:r>
              <a:rPr lang="es-ES" sz="2000" b="1" kern="1200" dirty="0" err="1">
                <a:solidFill>
                  <a:prstClr val="black"/>
                </a:solidFill>
                <a:latin typeface="Aptos" panose="02110004020202020204"/>
                <a:ea typeface="+mn-ea"/>
                <a:cs typeface="+mn-cs"/>
              </a:rPr>
              <a:t>ne'e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atu</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labele</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difikulta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ema</a:t>
            </a:r>
            <a:r>
              <a:rPr lang="es-ES" sz="2000" b="1" kern="1200" dirty="0">
                <a:solidFill>
                  <a:prstClr val="black"/>
                </a:solidFill>
                <a:latin typeface="Aptos" panose="02110004020202020204"/>
                <a:ea typeface="+mn-ea"/>
                <a:cs typeface="+mn-cs"/>
              </a:rPr>
              <a:t> fiar-</a:t>
            </a:r>
            <a:r>
              <a:rPr lang="es-ES" sz="2000" b="1" kern="1200" dirty="0" err="1">
                <a:solidFill>
                  <a:prstClr val="black"/>
                </a:solidFill>
                <a:latin typeface="Aptos" panose="02110004020202020204"/>
                <a:ea typeface="+mn-ea"/>
                <a:cs typeface="+mn-cs"/>
              </a:rPr>
              <a:t>nain</a:t>
            </a:r>
            <a:r>
              <a:rPr lang="es-ES" sz="2000" b="1" kern="1200" dirty="0">
                <a:solidFill>
                  <a:prstClr val="black"/>
                </a:solidFill>
                <a:latin typeface="Aptos" panose="02110004020202020204"/>
                <a:ea typeface="+mn-ea"/>
                <a:cs typeface="+mn-cs"/>
              </a:rPr>
              <a:t> sira </a:t>
            </a:r>
            <a:r>
              <a:rPr lang="es-ES" sz="1600" b="1" kern="1200" dirty="0">
                <a:solidFill>
                  <a:prstClr val="black"/>
                </a:solidFill>
                <a:latin typeface="Aptos" panose="02110004020202020204"/>
                <a:ea typeface="+mn-ea"/>
                <a:cs typeface="+mn-cs"/>
              </a:rPr>
              <a:t>(1 Kor. 9:12-14; Lukas 10:7).</a:t>
            </a:r>
            <a:endParaRPr lang="es-ES" sz="2000" b="1" kern="1200" dirty="0">
              <a:solidFill>
                <a:prstClr val="black"/>
              </a:solidFill>
              <a:latin typeface="Aptos" panose="02110004020202020204"/>
              <a:ea typeface="+mn-ea"/>
              <a:cs typeface="+mn-cs"/>
            </a:endParaRP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5"/>
        <p:cNvGrpSpPr/>
        <p:nvPr/>
      </p:nvGrpSpPr>
      <p:grpSpPr>
        <a:xfrm>
          <a:off x="0" y="0"/>
          <a:ext cx="0" cy="0"/>
          <a:chOff x="0" y="0"/>
          <a:chExt cx="0" cy="0"/>
        </a:xfrm>
      </p:grpSpPr>
      <p:sp>
        <p:nvSpPr>
          <p:cNvPr id="176" name="Google Shape;176;p18"/>
          <p:cNvSpPr txBox="1"/>
          <p:nvPr/>
        </p:nvSpPr>
        <p:spPr>
          <a:xfrm>
            <a:off x="3402766" y="-76200"/>
            <a:ext cx="8789100" cy="1139100"/>
          </a:xfrm>
          <a:prstGeom prst="rect">
            <a:avLst/>
          </a:prstGeom>
          <a:noFill/>
          <a:ln>
            <a:noFill/>
          </a:ln>
        </p:spPr>
        <p:txBody>
          <a:bodyPr spcFirstLastPara="1" wrap="square" lIns="91425" tIns="45700" rIns="91425" bIns="45700" anchor="t" anchorCtr="0">
            <a:spAutoFit/>
            <a:scene3d>
              <a:camera prst="orthographicFront"/>
              <a:lightRig rig="threePt" dir="t"/>
            </a:scene3d>
            <a:sp3d extrusionH="57150">
              <a:bevelT w="38100" h="38100"/>
            </a:sp3d>
          </a:bodyPr>
          <a:lstStyle/>
          <a:p>
            <a:pPr marL="0" marR="0" lvl="0" indent="0" algn="ctr" rtl="0">
              <a:spcBef>
                <a:spcPts val="0"/>
              </a:spcBef>
              <a:spcAft>
                <a:spcPts val="0"/>
              </a:spcAft>
              <a:buNone/>
            </a:pPr>
            <a:r>
              <a:rPr lang="pt-BR" sz="4400" b="1" kern="1200" dirty="0" err="1">
                <a:ln w="0"/>
                <a:gradFill>
                  <a:gsLst>
                    <a:gs pos="0">
                      <a:schemeClr val="accent5">
                        <a:lumMod val="50000"/>
                      </a:schemeClr>
                    </a:gs>
                    <a:gs pos="50000">
                      <a:schemeClr val="accent5"/>
                    </a:gs>
                    <a:gs pos="100000">
                      <a:schemeClr val="accent5">
                        <a:lumMod val="60000"/>
                        <a:lumOff val="40000"/>
                      </a:schemeClr>
                    </a:gs>
                  </a:gsLst>
                  <a:lin ang="5400000"/>
                </a:gradFill>
                <a:latin typeface="+mn-lt"/>
                <a:ea typeface="+mn-ea"/>
                <a:cs typeface="+mn-cs"/>
              </a:rPr>
              <a:t>LISAUN</a:t>
            </a:r>
            <a:r>
              <a:rPr lang="pt-BR" sz="4400" b="1" kern="1200" dirty="0">
                <a:ln w="0"/>
                <a:gradFill>
                  <a:gsLst>
                    <a:gs pos="0">
                      <a:schemeClr val="accent5">
                        <a:lumMod val="50000"/>
                      </a:schemeClr>
                    </a:gs>
                    <a:gs pos="50000">
                      <a:schemeClr val="accent5"/>
                    </a:gs>
                    <a:gs pos="100000">
                      <a:schemeClr val="accent5">
                        <a:lumMod val="60000"/>
                        <a:lumOff val="40000"/>
                      </a:schemeClr>
                    </a:gs>
                  </a:gsLst>
                  <a:lin ang="5400000"/>
                </a:gradFill>
                <a:latin typeface="+mn-lt"/>
                <a:ea typeface="+mn-ea"/>
                <a:cs typeface="+mn-cs"/>
              </a:rPr>
              <a:t> </a:t>
            </a:r>
            <a:r>
              <a:rPr lang="pt-BR" sz="4400" b="1" kern="1200" dirty="0" err="1">
                <a:ln w="0"/>
                <a:gradFill>
                  <a:gsLst>
                    <a:gs pos="0">
                      <a:schemeClr val="accent5">
                        <a:lumMod val="50000"/>
                      </a:schemeClr>
                    </a:gs>
                    <a:gs pos="50000">
                      <a:schemeClr val="accent5"/>
                    </a:gs>
                    <a:gs pos="100000">
                      <a:schemeClr val="accent5">
                        <a:lumMod val="60000"/>
                        <a:lumOff val="40000"/>
                      </a:schemeClr>
                    </a:gs>
                  </a:gsLst>
                  <a:lin ang="5400000"/>
                </a:gradFill>
                <a:latin typeface="+mn-lt"/>
                <a:ea typeface="+mn-ea"/>
                <a:cs typeface="+mn-cs"/>
              </a:rPr>
              <a:t>HUSI</a:t>
            </a:r>
            <a:r>
              <a:rPr lang="pt-BR" sz="4400" b="1" kern="1200" dirty="0">
                <a:ln w="0"/>
                <a:gradFill>
                  <a:gsLst>
                    <a:gs pos="0">
                      <a:schemeClr val="accent5">
                        <a:lumMod val="50000"/>
                      </a:schemeClr>
                    </a:gs>
                    <a:gs pos="50000">
                      <a:schemeClr val="accent5"/>
                    </a:gs>
                    <a:gs pos="100000">
                      <a:schemeClr val="accent5">
                        <a:lumMod val="60000"/>
                        <a:lumOff val="40000"/>
                      </a:schemeClr>
                    </a:gs>
                  </a:gsLst>
                  <a:lin ang="5400000"/>
                </a:gradFill>
                <a:latin typeface="+mn-lt"/>
                <a:ea typeface="+mn-ea"/>
                <a:cs typeface="+mn-cs"/>
              </a:rPr>
              <a:t> </a:t>
            </a:r>
            <a:r>
              <a:rPr lang="pt-BR" sz="4400" b="1" kern="1200" dirty="0" err="1">
                <a:ln w="0"/>
                <a:gradFill>
                  <a:gsLst>
                    <a:gs pos="0">
                      <a:schemeClr val="accent5">
                        <a:lumMod val="50000"/>
                      </a:schemeClr>
                    </a:gs>
                    <a:gs pos="50000">
                      <a:schemeClr val="accent5"/>
                    </a:gs>
                    <a:gs pos="100000">
                      <a:schemeClr val="accent5">
                        <a:lumMod val="60000"/>
                        <a:lumOff val="40000"/>
                      </a:schemeClr>
                    </a:gs>
                  </a:gsLst>
                  <a:lin ang="5400000"/>
                </a:gradFill>
                <a:latin typeface="+mn-lt"/>
                <a:ea typeface="+mn-ea"/>
                <a:cs typeface="+mn-cs"/>
              </a:rPr>
              <a:t>PASADU</a:t>
            </a:r>
            <a:endParaRPr sz="4400" b="1" kern="1200" dirty="0">
              <a:ln w="0"/>
              <a:gradFill>
                <a:gsLst>
                  <a:gs pos="0">
                    <a:schemeClr val="accent5">
                      <a:lumMod val="50000"/>
                    </a:schemeClr>
                  </a:gs>
                  <a:gs pos="50000">
                    <a:schemeClr val="accent5"/>
                  </a:gs>
                  <a:gs pos="100000">
                    <a:schemeClr val="accent5">
                      <a:lumMod val="60000"/>
                      <a:lumOff val="40000"/>
                    </a:schemeClr>
                  </a:gs>
                </a:gsLst>
                <a:lin ang="5400000"/>
              </a:gradFill>
              <a:latin typeface="+mn-lt"/>
              <a:ea typeface="+mn-ea"/>
              <a:cs typeface="+mn-cs"/>
            </a:endParaRPr>
          </a:p>
          <a:p>
            <a:pPr marL="0" marR="0" lvl="0" indent="0" algn="ctr" rtl="0">
              <a:spcBef>
                <a:spcPts val="0"/>
              </a:spcBef>
              <a:spcAft>
                <a:spcPts val="0"/>
              </a:spcAft>
              <a:buNone/>
            </a:pPr>
            <a:r>
              <a:rPr lang="pt-BR" sz="2400" b="1" kern="1200" dirty="0">
                <a:ln w="0"/>
                <a:solidFill>
                  <a:schemeClr val="accent6">
                    <a:lumMod val="75000"/>
                  </a:schemeClr>
                </a:solidFill>
                <a:latin typeface="Aptos" panose="02110004020202020204"/>
                <a:ea typeface="+mn-ea"/>
                <a:cs typeface="+mn-cs"/>
              </a:rPr>
              <a:t>1 </a:t>
            </a:r>
            <a:r>
              <a:rPr lang="pt-BR" sz="2400" b="1" kern="1200" dirty="0" err="1">
                <a:ln w="0"/>
                <a:solidFill>
                  <a:schemeClr val="accent6">
                    <a:lumMod val="75000"/>
                  </a:schemeClr>
                </a:solidFill>
                <a:latin typeface="Aptos" panose="02110004020202020204"/>
                <a:ea typeface="+mn-ea"/>
                <a:cs typeface="+mn-cs"/>
              </a:rPr>
              <a:t>Korintu</a:t>
            </a:r>
            <a:r>
              <a:rPr lang="pt-BR" sz="2400" b="1" kern="1200" dirty="0">
                <a:ln w="0"/>
                <a:solidFill>
                  <a:schemeClr val="accent6">
                    <a:lumMod val="75000"/>
                  </a:schemeClr>
                </a:solidFill>
                <a:latin typeface="Aptos" panose="02110004020202020204"/>
                <a:ea typeface="+mn-ea"/>
                <a:cs typeface="+mn-cs"/>
              </a:rPr>
              <a:t> 10:1-13 (</a:t>
            </a:r>
            <a:r>
              <a:rPr lang="pt-BR" sz="2400" b="1" kern="1200" dirty="0" err="1">
                <a:ln w="0"/>
                <a:solidFill>
                  <a:schemeClr val="accent6">
                    <a:lumMod val="75000"/>
                  </a:schemeClr>
                </a:solidFill>
                <a:latin typeface="Aptos" panose="02110004020202020204"/>
                <a:ea typeface="+mn-ea"/>
                <a:cs typeface="+mn-cs"/>
              </a:rPr>
              <a:t>Avizu</a:t>
            </a:r>
            <a:r>
              <a:rPr lang="pt-BR" sz="2400" b="1" kern="1200" dirty="0">
                <a:ln w="0"/>
                <a:solidFill>
                  <a:schemeClr val="accent6">
                    <a:lumMod val="75000"/>
                  </a:schemeClr>
                </a:solidFill>
                <a:latin typeface="Aptos" panose="02110004020202020204"/>
                <a:ea typeface="+mn-ea"/>
                <a:cs typeface="+mn-cs"/>
              </a:rPr>
              <a:t> </a:t>
            </a:r>
            <a:r>
              <a:rPr lang="pt-BR" sz="2400" b="1" kern="1200" dirty="0" err="1">
                <a:ln w="0"/>
                <a:solidFill>
                  <a:schemeClr val="accent6">
                    <a:lumMod val="75000"/>
                  </a:schemeClr>
                </a:solidFill>
                <a:latin typeface="Aptos" panose="02110004020202020204"/>
                <a:ea typeface="+mn-ea"/>
                <a:cs typeface="+mn-cs"/>
              </a:rPr>
              <a:t>atu</a:t>
            </a:r>
            <a:r>
              <a:rPr lang="pt-BR" sz="2400" b="1" kern="1200" dirty="0">
                <a:ln w="0"/>
                <a:solidFill>
                  <a:schemeClr val="accent6">
                    <a:lumMod val="75000"/>
                  </a:schemeClr>
                </a:solidFill>
                <a:latin typeface="Aptos" panose="02110004020202020204"/>
                <a:ea typeface="+mn-ea"/>
                <a:cs typeface="+mn-cs"/>
              </a:rPr>
              <a:t> </a:t>
            </a:r>
            <a:r>
              <a:rPr lang="pt-BR" sz="2400" b="1" kern="1200" dirty="0" err="1">
                <a:ln w="0"/>
                <a:solidFill>
                  <a:schemeClr val="accent6">
                    <a:lumMod val="75000"/>
                  </a:schemeClr>
                </a:solidFill>
                <a:latin typeface="Aptos" panose="02110004020202020204"/>
                <a:ea typeface="+mn-ea"/>
                <a:cs typeface="+mn-cs"/>
              </a:rPr>
              <a:t>Hasoru</a:t>
            </a:r>
            <a:r>
              <a:rPr lang="pt-BR" sz="2400" b="1" kern="1200" dirty="0">
                <a:ln w="0"/>
                <a:solidFill>
                  <a:schemeClr val="accent6">
                    <a:lumMod val="75000"/>
                  </a:schemeClr>
                </a:solidFill>
                <a:latin typeface="Aptos" panose="02110004020202020204"/>
                <a:ea typeface="+mn-ea"/>
                <a:cs typeface="+mn-cs"/>
              </a:rPr>
              <a:t> Idolatria)</a:t>
            </a:r>
            <a:endParaRPr sz="2400" b="1" kern="1200" dirty="0">
              <a:ln w="0"/>
              <a:solidFill>
                <a:schemeClr val="accent6">
                  <a:lumMod val="75000"/>
                </a:schemeClr>
              </a:solidFill>
              <a:latin typeface="Aptos" panose="02110004020202020204"/>
              <a:ea typeface="+mn-ea"/>
              <a:cs typeface="+mn-cs"/>
            </a:endParaRPr>
          </a:p>
        </p:txBody>
      </p:sp>
      <p:sp>
        <p:nvSpPr>
          <p:cNvPr id="177" name="Google Shape;177;p18"/>
          <p:cNvSpPr txBox="1"/>
          <p:nvPr/>
        </p:nvSpPr>
        <p:spPr>
          <a:xfrm>
            <a:off x="3533776" y="1057138"/>
            <a:ext cx="8522400" cy="923400"/>
          </a:xfrm>
          <a:prstGeom prst="rect">
            <a:avLst/>
          </a:prstGeom>
          <a:gradFill>
            <a:gsLst>
              <a:gs pos="0">
                <a:srgbClr val="FFE39B"/>
              </a:gs>
              <a:gs pos="50000">
                <a:srgbClr val="FFDE8D"/>
              </a:gs>
              <a:gs pos="100000">
                <a:srgbClr val="FFDD78"/>
              </a:gs>
            </a:gsLst>
            <a:lin ang="5400000" scaled="0"/>
          </a:gradFill>
          <a:ln w="12700" cap="flat" cmpd="sng">
            <a:solidFill>
              <a:srgbClr val="6C0C19"/>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pt-BR" sz="1800" b="1" i="0" u="none" strike="noStrike" cap="none" dirty="0">
                <a:solidFill>
                  <a:srgbClr val="6C0C19"/>
                </a:solidFill>
                <a:latin typeface="Comic Sans MS"/>
                <a:ea typeface="Comic Sans MS"/>
                <a:cs typeface="Comic Sans MS"/>
                <a:sym typeface="Comic Sans MS"/>
              </a:rPr>
              <a:t>“</a:t>
            </a:r>
            <a:r>
              <a:rPr lang="pt-BR" sz="1800" b="1" dirty="0">
                <a:solidFill>
                  <a:srgbClr val="6C0C19"/>
                </a:solidFill>
                <a:latin typeface="Comic Sans MS"/>
                <a:ea typeface="Comic Sans MS"/>
                <a:cs typeface="Comic Sans MS"/>
                <a:sym typeface="Comic Sans MS"/>
              </a:rPr>
              <a:t>La </a:t>
            </a:r>
            <a:r>
              <a:rPr lang="pt-BR" sz="1800" b="1" dirty="0" err="1">
                <a:solidFill>
                  <a:srgbClr val="6C0C19"/>
                </a:solidFill>
                <a:latin typeface="Comic Sans MS"/>
                <a:ea typeface="Comic Sans MS"/>
                <a:cs typeface="Comic Sans MS"/>
                <a:sym typeface="Comic Sans MS"/>
              </a:rPr>
              <a:t>bele</a:t>
            </a:r>
            <a:r>
              <a:rPr lang="pt-BR" sz="1800" b="1" dirty="0">
                <a:solidFill>
                  <a:srgbClr val="6C0C19"/>
                </a:solidFill>
                <a:latin typeface="Comic Sans MS"/>
                <a:ea typeface="Comic Sans MS"/>
                <a:cs typeface="Comic Sans MS"/>
                <a:sym typeface="Comic Sans MS"/>
              </a:rPr>
              <a:t> sai ema </a:t>
            </a:r>
            <a:r>
              <a:rPr lang="pt-BR" sz="1800" b="1" dirty="0" err="1">
                <a:solidFill>
                  <a:srgbClr val="6C0C19"/>
                </a:solidFill>
                <a:latin typeface="Comic Sans MS"/>
                <a:ea typeface="Comic Sans MS"/>
                <a:cs typeface="Comic Sans MS"/>
                <a:sym typeface="Comic Sans MS"/>
              </a:rPr>
              <a:t>ne’ebe</a:t>
            </a:r>
            <a:r>
              <a:rPr lang="pt-BR" sz="1800" b="1" dirty="0">
                <a:solidFill>
                  <a:srgbClr val="6C0C19"/>
                </a:solidFill>
                <a:latin typeface="Comic Sans MS"/>
                <a:ea typeface="Comic Sans MS"/>
                <a:cs typeface="Comic Sans MS"/>
                <a:sym typeface="Comic Sans MS"/>
              </a:rPr>
              <a:t> adora </a:t>
            </a:r>
            <a:r>
              <a:rPr lang="pt-BR" sz="1800" b="1" dirty="0" err="1">
                <a:solidFill>
                  <a:srgbClr val="6C0C19"/>
                </a:solidFill>
                <a:latin typeface="Comic Sans MS"/>
                <a:ea typeface="Comic Sans MS"/>
                <a:cs typeface="Comic Sans MS"/>
                <a:sym typeface="Comic Sans MS"/>
              </a:rPr>
              <a:t>idulu</a:t>
            </a:r>
            <a:r>
              <a:rPr lang="pt-BR" sz="1800" b="1" dirty="0">
                <a:solidFill>
                  <a:srgbClr val="6C0C19"/>
                </a:solidFill>
                <a:latin typeface="Comic Sans MS"/>
                <a:ea typeface="Comic Sans MS"/>
                <a:cs typeface="Comic Sans MS"/>
                <a:sym typeface="Comic Sans MS"/>
              </a:rPr>
              <a:t> </a:t>
            </a:r>
            <a:r>
              <a:rPr lang="pt-BR" sz="1800" b="1" dirty="0" err="1">
                <a:solidFill>
                  <a:srgbClr val="6C0C19"/>
                </a:solidFill>
                <a:latin typeface="Comic Sans MS"/>
                <a:ea typeface="Comic Sans MS"/>
                <a:cs typeface="Comic Sans MS"/>
                <a:sym typeface="Comic Sans MS"/>
              </a:rPr>
              <a:t>hanesan</a:t>
            </a:r>
            <a:r>
              <a:rPr lang="pt-BR" sz="1800" b="1" dirty="0">
                <a:solidFill>
                  <a:srgbClr val="6C0C19"/>
                </a:solidFill>
                <a:latin typeface="Comic Sans MS"/>
                <a:ea typeface="Comic Sans MS"/>
                <a:cs typeface="Comic Sans MS"/>
                <a:sym typeface="Comic Sans MS"/>
              </a:rPr>
              <a:t> sira </a:t>
            </a:r>
            <a:r>
              <a:rPr lang="pt-BR" sz="1800" b="1" dirty="0" err="1">
                <a:solidFill>
                  <a:srgbClr val="6C0C19"/>
                </a:solidFill>
                <a:latin typeface="Comic Sans MS"/>
                <a:ea typeface="Comic Sans MS"/>
                <a:cs typeface="Comic Sans MS"/>
                <a:sym typeface="Comic Sans MS"/>
              </a:rPr>
              <a:t>balu</a:t>
            </a:r>
            <a:r>
              <a:rPr lang="pt-BR" sz="1800" b="1" dirty="0">
                <a:solidFill>
                  <a:srgbClr val="6C0C19"/>
                </a:solidFill>
                <a:latin typeface="Comic Sans MS"/>
                <a:ea typeface="Comic Sans MS"/>
                <a:cs typeface="Comic Sans MS"/>
                <a:sym typeface="Comic Sans MS"/>
              </a:rPr>
              <a:t>, </a:t>
            </a:r>
            <a:r>
              <a:rPr lang="pt-BR" sz="1800" b="1" dirty="0" err="1">
                <a:solidFill>
                  <a:srgbClr val="6C0C19"/>
                </a:solidFill>
                <a:latin typeface="Comic Sans MS"/>
                <a:ea typeface="Comic Sans MS"/>
                <a:cs typeface="Comic Sans MS"/>
                <a:sym typeface="Comic Sans MS"/>
              </a:rPr>
              <a:t>ne’ebe</a:t>
            </a:r>
            <a:r>
              <a:rPr lang="pt-BR" sz="1800" b="1" dirty="0">
                <a:solidFill>
                  <a:srgbClr val="6C0C19"/>
                </a:solidFill>
                <a:latin typeface="Comic Sans MS"/>
                <a:ea typeface="Comic Sans MS"/>
                <a:cs typeface="Comic Sans MS"/>
                <a:sym typeface="Comic Sans MS"/>
              </a:rPr>
              <a:t> ema </a:t>
            </a:r>
            <a:r>
              <a:rPr lang="pt-BR" sz="1800" b="1" dirty="0" err="1">
                <a:solidFill>
                  <a:srgbClr val="6C0C19"/>
                </a:solidFill>
                <a:latin typeface="Comic Sans MS"/>
                <a:ea typeface="Comic Sans MS"/>
                <a:cs typeface="Comic Sans MS"/>
                <a:sym typeface="Comic Sans MS"/>
              </a:rPr>
              <a:t>hakerek</a:t>
            </a:r>
            <a:r>
              <a:rPr lang="pt-BR" sz="1800" b="1" dirty="0">
                <a:solidFill>
                  <a:srgbClr val="6C0C19"/>
                </a:solidFill>
                <a:latin typeface="Comic Sans MS"/>
                <a:ea typeface="Comic Sans MS"/>
                <a:cs typeface="Comic Sans MS"/>
                <a:sym typeface="Comic Sans MS"/>
              </a:rPr>
              <a:t> nanis </a:t>
            </a:r>
            <a:r>
              <a:rPr lang="pt-BR" sz="1800" b="1" dirty="0" err="1">
                <a:solidFill>
                  <a:srgbClr val="6C0C19"/>
                </a:solidFill>
                <a:latin typeface="Comic Sans MS"/>
                <a:ea typeface="Comic Sans MS"/>
                <a:cs typeface="Comic Sans MS"/>
                <a:sym typeface="Comic Sans MS"/>
              </a:rPr>
              <a:t>ona</a:t>
            </a:r>
            <a:r>
              <a:rPr lang="pt-BR" sz="1800" b="1" dirty="0">
                <a:solidFill>
                  <a:srgbClr val="6C0C19"/>
                </a:solidFill>
                <a:latin typeface="Comic Sans MS"/>
                <a:ea typeface="Comic Sans MS"/>
                <a:cs typeface="Comic Sans MS"/>
                <a:sym typeface="Comic Sans MS"/>
              </a:rPr>
              <a:t>, “</a:t>
            </a:r>
            <a:r>
              <a:rPr lang="pt-BR" sz="1800" b="1" dirty="0" err="1">
                <a:solidFill>
                  <a:srgbClr val="6C0C19"/>
                </a:solidFill>
                <a:latin typeface="Comic Sans MS"/>
                <a:ea typeface="Comic Sans MS"/>
                <a:cs typeface="Comic Sans MS"/>
                <a:sym typeface="Comic Sans MS"/>
              </a:rPr>
              <a:t>Povu</a:t>
            </a:r>
            <a:r>
              <a:rPr lang="pt-BR" sz="1800" b="1" dirty="0">
                <a:solidFill>
                  <a:srgbClr val="6C0C19"/>
                </a:solidFill>
                <a:latin typeface="Comic Sans MS"/>
                <a:ea typeface="Comic Sans MS"/>
                <a:cs typeface="Comic Sans MS"/>
                <a:sym typeface="Comic Sans MS"/>
              </a:rPr>
              <a:t> </a:t>
            </a:r>
            <a:r>
              <a:rPr lang="pt-BR" sz="1800" b="1" dirty="0" err="1">
                <a:solidFill>
                  <a:srgbClr val="6C0C19"/>
                </a:solidFill>
                <a:latin typeface="Comic Sans MS"/>
                <a:ea typeface="Comic Sans MS"/>
                <a:cs typeface="Comic Sans MS"/>
                <a:sym typeface="Comic Sans MS"/>
              </a:rPr>
              <a:t>ne’e</a:t>
            </a:r>
            <a:r>
              <a:rPr lang="pt-BR" sz="1800" b="1" dirty="0">
                <a:solidFill>
                  <a:srgbClr val="6C0C19"/>
                </a:solidFill>
                <a:latin typeface="Comic Sans MS"/>
                <a:ea typeface="Comic Sans MS"/>
                <a:cs typeface="Comic Sans MS"/>
                <a:sym typeface="Comic Sans MS"/>
              </a:rPr>
              <a:t> </a:t>
            </a:r>
            <a:r>
              <a:rPr lang="pt-BR" sz="1800" b="1" dirty="0" err="1">
                <a:solidFill>
                  <a:srgbClr val="6C0C19"/>
                </a:solidFill>
                <a:latin typeface="Comic Sans MS"/>
                <a:ea typeface="Comic Sans MS"/>
                <a:cs typeface="Comic Sans MS"/>
                <a:sym typeface="Comic Sans MS"/>
              </a:rPr>
              <a:t>tuur</a:t>
            </a:r>
            <a:r>
              <a:rPr lang="pt-BR" sz="1800" b="1" dirty="0">
                <a:solidFill>
                  <a:srgbClr val="6C0C19"/>
                </a:solidFill>
                <a:latin typeface="Comic Sans MS"/>
                <a:ea typeface="Comic Sans MS"/>
                <a:cs typeface="Comic Sans MS"/>
                <a:sym typeface="Comic Sans MS"/>
              </a:rPr>
              <a:t> </a:t>
            </a:r>
            <a:r>
              <a:rPr lang="pt-BR" sz="1800" b="1" dirty="0" err="1">
                <a:solidFill>
                  <a:srgbClr val="6C0C19"/>
                </a:solidFill>
                <a:latin typeface="Comic Sans MS"/>
                <a:ea typeface="Comic Sans MS"/>
                <a:cs typeface="Comic Sans MS"/>
                <a:sym typeface="Comic Sans MS"/>
              </a:rPr>
              <a:t>hodi</a:t>
            </a:r>
            <a:r>
              <a:rPr lang="pt-BR" sz="1800" b="1" dirty="0">
                <a:solidFill>
                  <a:srgbClr val="6C0C19"/>
                </a:solidFill>
                <a:latin typeface="Comic Sans MS"/>
                <a:ea typeface="Comic Sans MS"/>
                <a:cs typeface="Comic Sans MS"/>
                <a:sym typeface="Comic Sans MS"/>
              </a:rPr>
              <a:t> </a:t>
            </a:r>
            <a:r>
              <a:rPr lang="pt-BR" sz="1800" b="1" dirty="0" err="1">
                <a:solidFill>
                  <a:srgbClr val="6C0C19"/>
                </a:solidFill>
                <a:latin typeface="Comic Sans MS"/>
                <a:ea typeface="Comic Sans MS"/>
                <a:cs typeface="Comic Sans MS"/>
                <a:sym typeface="Comic Sans MS"/>
              </a:rPr>
              <a:t>haan</a:t>
            </a:r>
            <a:r>
              <a:rPr lang="pt-BR" sz="1800" b="1" dirty="0">
                <a:solidFill>
                  <a:srgbClr val="6C0C19"/>
                </a:solidFill>
                <a:latin typeface="Comic Sans MS"/>
                <a:ea typeface="Comic Sans MS"/>
                <a:cs typeface="Comic Sans MS"/>
                <a:sym typeface="Comic Sans MS"/>
              </a:rPr>
              <a:t> </a:t>
            </a:r>
            <a:r>
              <a:rPr lang="pt-BR" sz="1800" b="1" dirty="0" err="1">
                <a:solidFill>
                  <a:srgbClr val="6C0C19"/>
                </a:solidFill>
                <a:latin typeface="Comic Sans MS"/>
                <a:ea typeface="Comic Sans MS"/>
                <a:cs typeface="Comic Sans MS"/>
                <a:sym typeface="Comic Sans MS"/>
              </a:rPr>
              <a:t>hemu</a:t>
            </a:r>
            <a:r>
              <a:rPr lang="pt-BR" sz="1800" b="1" dirty="0">
                <a:solidFill>
                  <a:srgbClr val="6C0C19"/>
                </a:solidFill>
                <a:latin typeface="Comic Sans MS"/>
                <a:ea typeface="Comic Sans MS"/>
                <a:cs typeface="Comic Sans MS"/>
                <a:sym typeface="Comic Sans MS"/>
              </a:rPr>
              <a:t>, no </a:t>
            </a:r>
            <a:r>
              <a:rPr lang="pt-BR" sz="1800" b="1" dirty="0" err="1">
                <a:solidFill>
                  <a:srgbClr val="6C0C19"/>
                </a:solidFill>
                <a:latin typeface="Comic Sans MS"/>
                <a:ea typeface="Comic Sans MS"/>
                <a:cs typeface="Comic Sans MS"/>
                <a:sym typeface="Comic Sans MS"/>
              </a:rPr>
              <a:t>hamriik</a:t>
            </a:r>
            <a:r>
              <a:rPr lang="pt-BR" sz="1800" b="1" dirty="0">
                <a:solidFill>
                  <a:srgbClr val="6C0C19"/>
                </a:solidFill>
                <a:latin typeface="Comic Sans MS"/>
                <a:ea typeface="Comic Sans MS"/>
                <a:cs typeface="Comic Sans MS"/>
                <a:sym typeface="Comic Sans MS"/>
              </a:rPr>
              <a:t> </a:t>
            </a:r>
            <a:r>
              <a:rPr lang="pt-BR" sz="1800" b="1" dirty="0" err="1">
                <a:solidFill>
                  <a:srgbClr val="6C0C19"/>
                </a:solidFill>
                <a:latin typeface="Comic Sans MS"/>
                <a:ea typeface="Comic Sans MS"/>
                <a:cs typeface="Comic Sans MS"/>
                <a:sym typeface="Comic Sans MS"/>
              </a:rPr>
              <a:t>hodi</a:t>
            </a:r>
            <a:r>
              <a:rPr lang="pt-BR" sz="1800" b="1" dirty="0">
                <a:solidFill>
                  <a:srgbClr val="6C0C19"/>
                </a:solidFill>
                <a:latin typeface="Comic Sans MS"/>
                <a:ea typeface="Comic Sans MS"/>
                <a:cs typeface="Comic Sans MS"/>
                <a:sym typeface="Comic Sans MS"/>
              </a:rPr>
              <a:t> </a:t>
            </a:r>
            <a:r>
              <a:rPr lang="pt-BR" sz="1800" b="1" dirty="0" err="1">
                <a:solidFill>
                  <a:srgbClr val="6C0C19"/>
                </a:solidFill>
                <a:latin typeface="Comic Sans MS"/>
                <a:ea typeface="Comic Sans MS"/>
                <a:cs typeface="Comic Sans MS"/>
                <a:sym typeface="Comic Sans MS"/>
              </a:rPr>
              <a:t>halimar</a:t>
            </a:r>
            <a:r>
              <a:rPr lang="pt-BR" sz="1800" b="1" dirty="0">
                <a:solidFill>
                  <a:srgbClr val="6C0C19"/>
                </a:solidFill>
                <a:latin typeface="Comic Sans MS"/>
                <a:ea typeface="Comic Sans MS"/>
                <a:cs typeface="Comic Sans MS"/>
                <a:sym typeface="Comic Sans MS"/>
              </a:rPr>
              <a:t>.</a:t>
            </a:r>
            <a:r>
              <a:rPr lang="pt-BR" sz="1800" b="1" i="0" u="none" strike="noStrike" cap="none" dirty="0">
                <a:solidFill>
                  <a:srgbClr val="6C0C19"/>
                </a:solidFill>
                <a:latin typeface="Comic Sans MS"/>
                <a:ea typeface="Comic Sans MS"/>
                <a:cs typeface="Comic Sans MS"/>
                <a:sym typeface="Comic Sans MS"/>
              </a:rPr>
              <a:t>” </a:t>
            </a:r>
            <a:r>
              <a:rPr lang="pt-BR" b="1" i="0" u="none" strike="noStrike" cap="none" dirty="0">
                <a:solidFill>
                  <a:srgbClr val="6C0C19"/>
                </a:solidFill>
                <a:latin typeface="Comic Sans MS"/>
                <a:ea typeface="Comic Sans MS"/>
                <a:cs typeface="Comic Sans MS"/>
                <a:sym typeface="Comic Sans MS"/>
              </a:rPr>
              <a:t>(1 </a:t>
            </a:r>
            <a:r>
              <a:rPr lang="pt-BR" b="1" dirty="0" err="1">
                <a:solidFill>
                  <a:srgbClr val="6C0C19"/>
                </a:solidFill>
                <a:latin typeface="Comic Sans MS"/>
                <a:ea typeface="Comic Sans MS"/>
                <a:cs typeface="Comic Sans MS"/>
                <a:sym typeface="Comic Sans MS"/>
              </a:rPr>
              <a:t>Korintu</a:t>
            </a:r>
            <a:r>
              <a:rPr lang="pt-BR" b="1" i="0" u="none" strike="noStrike" cap="none" dirty="0">
                <a:solidFill>
                  <a:srgbClr val="6C0C19"/>
                </a:solidFill>
                <a:latin typeface="Comic Sans MS"/>
                <a:ea typeface="Comic Sans MS"/>
                <a:cs typeface="Comic Sans MS"/>
                <a:sym typeface="Comic Sans MS"/>
              </a:rPr>
              <a:t> 10:7)</a:t>
            </a:r>
            <a:endParaRPr sz="1400" b="1" dirty="0">
              <a:solidFill>
                <a:srgbClr val="6C0C19"/>
              </a:solidFill>
              <a:latin typeface="Comic Sans MS"/>
              <a:ea typeface="Comic Sans MS"/>
              <a:cs typeface="Comic Sans MS"/>
              <a:sym typeface="Comic Sans MS"/>
            </a:endParaRPr>
          </a:p>
        </p:txBody>
      </p:sp>
      <p:sp>
        <p:nvSpPr>
          <p:cNvPr id="178" name="Google Shape;178;p18"/>
          <p:cNvSpPr txBox="1"/>
          <p:nvPr/>
        </p:nvSpPr>
        <p:spPr>
          <a:xfrm>
            <a:off x="108469" y="2266985"/>
            <a:ext cx="65781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800" b="1">
                <a:solidFill>
                  <a:schemeClr val="dk1"/>
                </a:solidFill>
              </a:rPr>
              <a:t>Karik ita komprende esperensia Exodu ho espiritualmente, ita  bele kompara ida ne’e. Hakur tasi Tebereu nudar ita nia aliansa/promesa batismu nian. (1Kor. 10:1-2).</a:t>
            </a:r>
            <a:endParaRPr sz="1200" b="1"/>
          </a:p>
        </p:txBody>
      </p:sp>
      <p:pic>
        <p:nvPicPr>
          <p:cNvPr id="179" name="Google Shape;179;p18"/>
          <p:cNvPicPr preferRelativeResize="0"/>
          <p:nvPr/>
        </p:nvPicPr>
        <p:blipFill rotWithShape="1">
          <a:blip r:embed="rId4"/>
          <a:srcRect/>
          <a:stretch/>
        </p:blipFill>
        <p:spPr>
          <a:xfrm>
            <a:off x="13594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80" name="Google Shape;180;p18"/>
          <p:cNvPicPr preferRelativeResize="0"/>
          <p:nvPr/>
        </p:nvPicPr>
        <p:blipFill rotWithShape="1">
          <a:blip r:embed="rId5"/>
          <a:srcRect/>
          <a:stretch/>
        </p:blipFill>
        <p:spPr>
          <a:xfrm>
            <a:off x="6739815" y="208022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1" name="Google Shape;181;p18"/>
          <p:cNvPicPr preferRelativeResize="0"/>
          <p:nvPr/>
        </p:nvPicPr>
        <p:blipFill rotWithShape="1">
          <a:blip r:embed="rId6"/>
          <a:srcRect/>
          <a:stretch/>
        </p:blipFill>
        <p:spPr>
          <a:xfrm>
            <a:off x="8549313" y="209809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2" name="Google Shape;182;p18"/>
          <p:cNvPicPr preferRelativeResize="0"/>
          <p:nvPr/>
        </p:nvPicPr>
        <p:blipFill rotWithShape="1">
          <a:blip r:embed="rId7"/>
          <a:srcRect/>
          <a:stretch/>
        </p:blipFill>
        <p:spPr>
          <a:xfrm>
            <a:off x="1835757"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83" name="Google Shape;183;p18"/>
          <p:cNvPicPr preferRelativeResize="0"/>
          <p:nvPr/>
        </p:nvPicPr>
        <p:blipFill rotWithShape="1">
          <a:blip r:embed="rId8"/>
          <a:srcRect/>
          <a:stretch/>
        </p:blipFill>
        <p:spPr>
          <a:xfrm>
            <a:off x="10358811" y="209809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4" name="Google Shape;184;p18"/>
          <p:cNvPicPr preferRelativeResize="0"/>
          <p:nvPr/>
        </p:nvPicPr>
        <p:blipFill rotWithShape="1">
          <a:blip r:embed="rId9"/>
          <a:src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5" name="Google Shape;185;p18"/>
          <p:cNvPicPr preferRelativeResize="0"/>
          <p:nvPr/>
        </p:nvPicPr>
        <p:blipFill rotWithShape="1">
          <a:blip r:embed="rId10"/>
          <a:src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6" name="Google Shape;186;p18"/>
          <p:cNvPicPr preferRelativeResize="0"/>
          <p:nvPr/>
        </p:nvPicPr>
        <p:blipFill rotWithShape="1">
          <a:blip r:embed="rId11"/>
          <a:src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7" name="Google Shape;187;p18"/>
          <p:cNvPicPr preferRelativeResize="0"/>
          <p:nvPr/>
        </p:nvPicPr>
        <p:blipFill rotWithShape="1">
          <a:blip r:embed="rId12"/>
          <a:src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188" name="Google Shape;188;p18"/>
          <p:cNvSpPr txBox="1"/>
          <p:nvPr/>
        </p:nvSpPr>
        <p:spPr>
          <a:xfrm>
            <a:off x="6429375" y="4372342"/>
            <a:ext cx="5762700" cy="1400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700" b="1">
                <a:solidFill>
                  <a:schemeClr val="dk1"/>
                </a:solidFill>
              </a:rPr>
              <a:t>Kuidadu! Maski ema Israel sira hasoru esperiensia murak  oi-oin, maibe ikus mai sira monu ba sala oi-oin, inklui adora estatua no hahalok foer sira seluk. Keta halo ba buat hanesan neʼe akontese mos ba ita! (1 Kor. 10:5-10).</a:t>
            </a:r>
            <a:endParaRPr sz="1100" b="1"/>
          </a:p>
        </p:txBody>
      </p:sp>
      <p:sp>
        <p:nvSpPr>
          <p:cNvPr id="189" name="Google Shape;189;p18"/>
          <p:cNvSpPr txBox="1"/>
          <p:nvPr/>
        </p:nvSpPr>
        <p:spPr>
          <a:xfrm>
            <a:off x="108469" y="3282648"/>
            <a:ext cx="65781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800" b="1"/>
              <a:t>Buat hotu ne’ebe sira han no hemu iha rai fuik, nudar ita nia partisipasaun iha Nai nia Han Kalan, iha ne’ebe espiritualmente ita han no hemu husi Nai Jezus Kristu nia isin no raan (1 Kor. 10:3-4).</a:t>
            </a:r>
            <a:endParaRPr sz="1200" b="1"/>
          </a:p>
        </p:txBody>
      </p:sp>
      <p:sp>
        <p:nvSpPr>
          <p:cNvPr id="190" name="Google Shape;190;p18"/>
          <p:cNvSpPr txBox="1"/>
          <p:nvPr/>
        </p:nvSpPr>
        <p:spPr>
          <a:xfrm>
            <a:off x="6429375" y="5745059"/>
            <a:ext cx="5762700" cy="1139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700" b="1"/>
              <a:t>Nune’e, apostlu Paulo konklui seksaun ida ne’e ho konsellu maka’as: “Tamba ne’e, se imi hanoin katak imi hamriik metin, kuidadu atu imi labele monu” (1 Kor. 10:12).</a:t>
            </a:r>
            <a:endParaRPr sz="1100" b="1"/>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6"/>
                                        </p:tgtEl>
                                        <p:attrNameLst>
                                          <p:attrName>style.visibility</p:attrName>
                                        </p:attrNameLst>
                                      </p:cBhvr>
                                      <p:to>
                                        <p:strVal val="visible"/>
                                      </p:to>
                                    </p:set>
                                    <p:animEffect transition="in" filter="fade">
                                      <p:cBhvr>
                                        <p:cTn id="7" dur="800"/>
                                        <p:tgtEl>
                                          <p:spTgt spid="176"/>
                                        </p:tgtEl>
                                      </p:cBhvr>
                                    </p:animEffect>
                                  </p:childTnLst>
                                </p:cTn>
                              </p:par>
                            </p:childTnLst>
                          </p:cTn>
                        </p:par>
                        <p:par>
                          <p:cTn id="8" fill="hold">
                            <p:stCondLst>
                              <p:cond delay="800"/>
                            </p:stCondLst>
                            <p:childTnLst>
                              <p:par>
                                <p:cTn id="9" presetID="10" presetClass="entr" presetSubtype="0" fill="hold" nodeType="afterEffect">
                                  <p:stCondLst>
                                    <p:cond delay="0"/>
                                  </p:stCondLst>
                                  <p:childTnLst>
                                    <p:set>
                                      <p:cBhvr>
                                        <p:cTn id="10" dur="1" fill="hold">
                                          <p:stCondLst>
                                            <p:cond delay="0"/>
                                          </p:stCondLst>
                                        </p:cTn>
                                        <p:tgtEl>
                                          <p:spTgt spid="177"/>
                                        </p:tgtEl>
                                        <p:attrNameLst>
                                          <p:attrName>style.visibility</p:attrName>
                                        </p:attrNameLst>
                                      </p:cBhvr>
                                      <p:to>
                                        <p:strVal val="visible"/>
                                      </p:to>
                                    </p:set>
                                    <p:animEffect transition="in" filter="fade">
                                      <p:cBhvr>
                                        <p:cTn id="11" dur="456"/>
                                        <p:tgtEl>
                                          <p:spTgt spid="177"/>
                                        </p:tgtEl>
                                      </p:cBhvr>
                                    </p:animEffect>
                                  </p:childTnLst>
                                </p:cTn>
                              </p:par>
                            </p:childTnLst>
                          </p:cTn>
                        </p:par>
                        <p:par>
                          <p:cTn id="12" fill="hold">
                            <p:stCondLst>
                              <p:cond delay="1256"/>
                            </p:stCondLst>
                            <p:childTnLst>
                              <p:par>
                                <p:cTn id="13" presetID="10" presetClass="entr" presetSubtype="0" fill="hold" nodeType="afterEffect">
                                  <p:stCondLst>
                                    <p:cond delay="0"/>
                                  </p:stCondLst>
                                  <p:childTnLst>
                                    <p:set>
                                      <p:cBhvr>
                                        <p:cTn id="14" dur="1" fill="hold">
                                          <p:stCondLst>
                                            <p:cond delay="0"/>
                                          </p:stCondLst>
                                        </p:cTn>
                                        <p:tgtEl>
                                          <p:spTgt spid="184"/>
                                        </p:tgtEl>
                                        <p:attrNameLst>
                                          <p:attrName>style.visibility</p:attrName>
                                        </p:attrNameLst>
                                      </p:cBhvr>
                                      <p:to>
                                        <p:strVal val="visible"/>
                                      </p:to>
                                    </p:set>
                                    <p:animEffect transition="in" filter="fade">
                                      <p:cBhvr>
                                        <p:cTn id="15" dur="1000"/>
                                        <p:tgtEl>
                                          <p:spTgt spid="18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79"/>
                                        </p:tgtEl>
                                        <p:attrNameLst>
                                          <p:attrName>style.visibility</p:attrName>
                                        </p:attrNameLst>
                                      </p:cBhvr>
                                      <p:to>
                                        <p:strVal val="visible"/>
                                      </p:to>
                                    </p:set>
                                    <p:animEffect transition="in" filter="fade">
                                      <p:cBhvr>
                                        <p:cTn id="20" dur="1000"/>
                                        <p:tgtEl>
                                          <p:spTgt spid="179"/>
                                        </p:tgtEl>
                                      </p:cBhvr>
                                    </p:animEffect>
                                  </p:childTnLst>
                                </p:cTn>
                              </p:par>
                              <p:par>
                                <p:cTn id="21" presetID="10" presetClass="entr" presetSubtype="0" fill="hold" nodeType="withEffect">
                                  <p:stCondLst>
                                    <p:cond delay="500"/>
                                  </p:stCondLst>
                                  <p:childTnLst>
                                    <p:set>
                                      <p:cBhvr>
                                        <p:cTn id="22" dur="1" fill="hold">
                                          <p:stCondLst>
                                            <p:cond delay="0"/>
                                          </p:stCondLst>
                                        </p:cTn>
                                        <p:tgtEl>
                                          <p:spTgt spid="182"/>
                                        </p:tgtEl>
                                        <p:attrNameLst>
                                          <p:attrName>style.visibility</p:attrName>
                                        </p:attrNameLst>
                                      </p:cBhvr>
                                      <p:to>
                                        <p:strVal val="visible"/>
                                      </p:to>
                                    </p:set>
                                    <p:animEffect transition="in" filter="fade">
                                      <p:cBhvr>
                                        <p:cTn id="23" dur="1000"/>
                                        <p:tgtEl>
                                          <p:spTgt spid="182"/>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178"/>
                                        </p:tgtEl>
                                        <p:attrNameLst>
                                          <p:attrName>style.visibility</p:attrName>
                                        </p:attrNameLst>
                                      </p:cBhvr>
                                      <p:to>
                                        <p:strVal val="visible"/>
                                      </p:to>
                                    </p:set>
                                    <p:animEffect transition="in" filter="fade">
                                      <p:cBhvr>
                                        <p:cTn id="27" dur="500"/>
                                        <p:tgtEl>
                                          <p:spTgt spid="17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0"/>
                                        </p:tgtEl>
                                        <p:attrNameLst>
                                          <p:attrName>style.visibility</p:attrName>
                                        </p:attrNameLst>
                                      </p:cBhvr>
                                      <p:to>
                                        <p:strVal val="visible"/>
                                      </p:to>
                                    </p:set>
                                    <p:animEffect transition="in" filter="fade">
                                      <p:cBhvr>
                                        <p:cTn id="32" dur="800"/>
                                        <p:tgtEl>
                                          <p:spTgt spid="180"/>
                                        </p:tgtEl>
                                      </p:cBhvr>
                                    </p:animEffect>
                                  </p:childTnLst>
                                </p:cTn>
                              </p:par>
                              <p:par>
                                <p:cTn id="33" presetID="10" presetClass="entr" presetSubtype="0" fill="hold" nodeType="withEffect">
                                  <p:stCondLst>
                                    <p:cond delay="250"/>
                                  </p:stCondLst>
                                  <p:childTnLst>
                                    <p:set>
                                      <p:cBhvr>
                                        <p:cTn id="34" dur="1" fill="hold">
                                          <p:stCondLst>
                                            <p:cond delay="0"/>
                                          </p:stCondLst>
                                        </p:cTn>
                                        <p:tgtEl>
                                          <p:spTgt spid="181"/>
                                        </p:tgtEl>
                                        <p:attrNameLst>
                                          <p:attrName>style.visibility</p:attrName>
                                        </p:attrNameLst>
                                      </p:cBhvr>
                                      <p:to>
                                        <p:strVal val="visible"/>
                                      </p:to>
                                    </p:set>
                                    <p:animEffect transition="in" filter="fade">
                                      <p:cBhvr>
                                        <p:cTn id="35" dur="800"/>
                                        <p:tgtEl>
                                          <p:spTgt spid="181"/>
                                        </p:tgtEl>
                                      </p:cBhvr>
                                    </p:animEffect>
                                  </p:childTnLst>
                                </p:cTn>
                              </p:par>
                              <p:par>
                                <p:cTn id="36" presetID="10" presetClass="entr" presetSubtype="0" fill="hold" nodeType="withEffect">
                                  <p:stCondLst>
                                    <p:cond delay="500"/>
                                  </p:stCondLst>
                                  <p:childTnLst>
                                    <p:set>
                                      <p:cBhvr>
                                        <p:cTn id="37" dur="1" fill="hold">
                                          <p:stCondLst>
                                            <p:cond delay="0"/>
                                          </p:stCondLst>
                                        </p:cTn>
                                        <p:tgtEl>
                                          <p:spTgt spid="183"/>
                                        </p:tgtEl>
                                        <p:attrNameLst>
                                          <p:attrName>style.visibility</p:attrName>
                                        </p:attrNameLst>
                                      </p:cBhvr>
                                      <p:to>
                                        <p:strVal val="visible"/>
                                      </p:to>
                                    </p:set>
                                    <p:animEffect transition="in" filter="fade">
                                      <p:cBhvr>
                                        <p:cTn id="38" dur="800"/>
                                        <p:tgtEl>
                                          <p:spTgt spid="183"/>
                                        </p:tgtEl>
                                      </p:cBhvr>
                                    </p:animEffect>
                                  </p:childTnLst>
                                </p:cTn>
                              </p:par>
                            </p:childTnLst>
                          </p:cTn>
                        </p:par>
                        <p:par>
                          <p:cTn id="39" fill="hold">
                            <p:stCondLst>
                              <p:cond delay="800"/>
                            </p:stCondLst>
                            <p:childTnLst>
                              <p:par>
                                <p:cTn id="40" presetID="10" presetClass="entr" presetSubtype="0" fill="hold" nodeType="afterEffect">
                                  <p:stCondLst>
                                    <p:cond delay="0"/>
                                  </p:stCondLst>
                                  <p:childTnLst>
                                    <p:set>
                                      <p:cBhvr>
                                        <p:cTn id="41" dur="1" fill="hold">
                                          <p:stCondLst>
                                            <p:cond delay="0"/>
                                          </p:stCondLst>
                                        </p:cTn>
                                        <p:tgtEl>
                                          <p:spTgt spid="189"/>
                                        </p:tgtEl>
                                        <p:attrNameLst>
                                          <p:attrName>style.visibility</p:attrName>
                                        </p:attrNameLst>
                                      </p:cBhvr>
                                      <p:to>
                                        <p:strVal val="visible"/>
                                      </p:to>
                                    </p:set>
                                    <p:animEffect transition="in" filter="fade">
                                      <p:cBhvr>
                                        <p:cTn id="42" dur="500"/>
                                        <p:tgtEl>
                                          <p:spTgt spid="18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85"/>
                                        </p:tgtEl>
                                        <p:attrNameLst>
                                          <p:attrName>style.visibility</p:attrName>
                                        </p:attrNameLst>
                                      </p:cBhvr>
                                      <p:to>
                                        <p:strVal val="visible"/>
                                      </p:to>
                                    </p:set>
                                    <p:animEffect transition="in" filter="fade">
                                      <p:cBhvr>
                                        <p:cTn id="47" dur="800"/>
                                        <p:tgtEl>
                                          <p:spTgt spid="185"/>
                                        </p:tgtEl>
                                      </p:cBhvr>
                                    </p:animEffect>
                                  </p:childTnLst>
                                </p:cTn>
                              </p:par>
                              <p:par>
                                <p:cTn id="48" presetID="10" presetClass="entr" presetSubtype="0" fill="hold" nodeType="withEffect">
                                  <p:stCondLst>
                                    <p:cond delay="250"/>
                                  </p:stCondLst>
                                  <p:childTnLst>
                                    <p:set>
                                      <p:cBhvr>
                                        <p:cTn id="49" dur="1" fill="hold">
                                          <p:stCondLst>
                                            <p:cond delay="0"/>
                                          </p:stCondLst>
                                        </p:cTn>
                                        <p:tgtEl>
                                          <p:spTgt spid="186"/>
                                        </p:tgtEl>
                                        <p:attrNameLst>
                                          <p:attrName>style.visibility</p:attrName>
                                        </p:attrNameLst>
                                      </p:cBhvr>
                                      <p:to>
                                        <p:strVal val="visible"/>
                                      </p:to>
                                    </p:set>
                                    <p:animEffect transition="in" filter="fade">
                                      <p:cBhvr>
                                        <p:cTn id="50" dur="800"/>
                                        <p:tgtEl>
                                          <p:spTgt spid="186"/>
                                        </p:tgtEl>
                                      </p:cBhvr>
                                    </p:animEffect>
                                  </p:childTnLst>
                                </p:cTn>
                              </p:par>
                              <p:par>
                                <p:cTn id="51" presetID="10" presetClass="entr" presetSubtype="0" fill="hold" nodeType="withEffect">
                                  <p:stCondLst>
                                    <p:cond delay="500"/>
                                  </p:stCondLst>
                                  <p:childTnLst>
                                    <p:set>
                                      <p:cBhvr>
                                        <p:cTn id="52" dur="1" fill="hold">
                                          <p:stCondLst>
                                            <p:cond delay="0"/>
                                          </p:stCondLst>
                                        </p:cTn>
                                        <p:tgtEl>
                                          <p:spTgt spid="187"/>
                                        </p:tgtEl>
                                        <p:attrNameLst>
                                          <p:attrName>style.visibility</p:attrName>
                                        </p:attrNameLst>
                                      </p:cBhvr>
                                      <p:to>
                                        <p:strVal val="visible"/>
                                      </p:to>
                                    </p:set>
                                    <p:animEffect transition="in" filter="fade">
                                      <p:cBhvr>
                                        <p:cTn id="53" dur="800"/>
                                        <p:tgtEl>
                                          <p:spTgt spid="187"/>
                                        </p:tgtEl>
                                      </p:cBhvr>
                                    </p:animEffect>
                                  </p:childTnLst>
                                </p:cTn>
                              </p:par>
                            </p:childTnLst>
                          </p:cTn>
                        </p:par>
                        <p:par>
                          <p:cTn id="54" fill="hold">
                            <p:stCondLst>
                              <p:cond delay="800"/>
                            </p:stCondLst>
                            <p:childTnLst>
                              <p:par>
                                <p:cTn id="55" presetID="10" presetClass="entr" presetSubtype="0" fill="hold" nodeType="afterEffect">
                                  <p:stCondLst>
                                    <p:cond delay="0"/>
                                  </p:stCondLst>
                                  <p:childTnLst>
                                    <p:set>
                                      <p:cBhvr>
                                        <p:cTn id="56" dur="1" fill="hold">
                                          <p:stCondLst>
                                            <p:cond delay="0"/>
                                          </p:stCondLst>
                                        </p:cTn>
                                        <p:tgtEl>
                                          <p:spTgt spid="188"/>
                                        </p:tgtEl>
                                        <p:attrNameLst>
                                          <p:attrName>style.visibility</p:attrName>
                                        </p:attrNameLst>
                                      </p:cBhvr>
                                      <p:to>
                                        <p:strVal val="visible"/>
                                      </p:to>
                                    </p:set>
                                    <p:animEffect transition="in" filter="fade">
                                      <p:cBhvr>
                                        <p:cTn id="57" dur="500"/>
                                        <p:tgtEl>
                                          <p:spTgt spid="18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90"/>
                                        </p:tgtEl>
                                        <p:attrNameLst>
                                          <p:attrName>style.visibility</p:attrName>
                                        </p:attrNameLst>
                                      </p:cBhvr>
                                      <p:to>
                                        <p:strVal val="visible"/>
                                      </p:to>
                                    </p:set>
                                    <p:animEffect transition="in" filter="fade">
                                      <p:cBhvr>
                                        <p:cTn id="62" dur="500"/>
                                        <p:tgtEl>
                                          <p:spTgt spid="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4"/>
        <p:cNvGrpSpPr/>
        <p:nvPr/>
      </p:nvGrpSpPr>
      <p:grpSpPr>
        <a:xfrm>
          <a:off x="0" y="0"/>
          <a:ext cx="0" cy="0"/>
          <a:chOff x="0" y="0"/>
          <a:chExt cx="0" cy="0"/>
        </a:xfrm>
      </p:grpSpPr>
      <p:sp>
        <p:nvSpPr>
          <p:cNvPr id="195" name="Google Shape;195;p19"/>
          <p:cNvSpPr txBox="1"/>
          <p:nvPr/>
        </p:nvSpPr>
        <p:spPr>
          <a:xfrm>
            <a:off x="0" y="-110971"/>
            <a:ext cx="12192000" cy="1139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t-BR" sz="4400" b="1" kern="1200" spc="3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mn-lt"/>
                <a:ea typeface="+mn-ea"/>
                <a:cs typeface="+mn-cs"/>
              </a:rPr>
              <a:t>HUSIK</a:t>
            </a:r>
            <a:r>
              <a:rPr lang="pt-BR" sz="4400" b="1" kern="1200"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mn-lt"/>
                <a:ea typeface="+mn-ea"/>
                <a:cs typeface="+mn-cs"/>
              </a:rPr>
              <a:t> </a:t>
            </a:r>
            <a:r>
              <a:rPr lang="pt-BR" sz="4400" b="1" kern="1200" spc="300" dirty="0" err="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mn-lt"/>
                <a:ea typeface="+mn-ea"/>
                <a:cs typeface="+mn-cs"/>
              </a:rPr>
              <a:t>TIHA</a:t>
            </a:r>
            <a:r>
              <a:rPr lang="pt-BR" sz="4400" b="1" kern="1200"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mn-lt"/>
                <a:ea typeface="+mn-ea"/>
                <a:cs typeface="+mn-cs"/>
              </a:rPr>
              <a:t> IDOLATRIA</a:t>
            </a:r>
            <a:endParaRPr sz="4400" b="1" kern="1200"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mn-lt"/>
              <a:ea typeface="+mn-ea"/>
              <a:cs typeface="+mn-cs"/>
            </a:endParaRPr>
          </a:p>
          <a:p>
            <a:pPr marL="0" marR="0" lvl="0" indent="0" algn="ctr" rtl="0">
              <a:spcBef>
                <a:spcPts val="0"/>
              </a:spcBef>
              <a:spcAft>
                <a:spcPts val="0"/>
              </a:spcAft>
              <a:buNone/>
            </a:pPr>
            <a:r>
              <a:rPr lang="pt-BR" sz="2400" b="1" kern="1200" dirty="0">
                <a:ln w="12700" cmpd="sng">
                  <a:noFill/>
                  <a:prstDash val="solid"/>
                </a:ln>
                <a:solidFill>
                  <a:schemeClr val="tx2">
                    <a:lumMod val="60000"/>
                    <a:lumOff val="40000"/>
                  </a:schemeClr>
                </a:solidFill>
                <a:effectLst>
                  <a:outerShdw blurRad="50800" dist="50800" dir="5400000" algn="ctr" rotWithShape="0">
                    <a:schemeClr val="tx1"/>
                  </a:outerShdw>
                </a:effectLst>
                <a:latin typeface="Aptos" panose="02110004020202020204"/>
                <a:ea typeface="+mn-ea"/>
                <a:cs typeface="+mn-cs"/>
              </a:rPr>
              <a:t>1 </a:t>
            </a:r>
            <a:r>
              <a:rPr lang="pt-BR" sz="2400" b="1" kern="1200" dirty="0" err="1">
                <a:ln w="12700" cmpd="sng">
                  <a:noFill/>
                  <a:prstDash val="solid"/>
                </a:ln>
                <a:solidFill>
                  <a:schemeClr val="tx2">
                    <a:lumMod val="60000"/>
                    <a:lumOff val="40000"/>
                  </a:schemeClr>
                </a:solidFill>
                <a:effectLst>
                  <a:outerShdw blurRad="50800" dist="50800" dir="5400000" algn="ctr" rotWithShape="0">
                    <a:schemeClr val="tx1"/>
                  </a:outerShdw>
                </a:effectLst>
                <a:latin typeface="Aptos" panose="02110004020202020204"/>
                <a:ea typeface="+mn-ea"/>
                <a:cs typeface="+mn-cs"/>
              </a:rPr>
              <a:t>Korintu</a:t>
            </a:r>
            <a:r>
              <a:rPr lang="pt-BR" sz="2400" b="1" kern="1200" dirty="0">
                <a:ln w="12700" cmpd="sng">
                  <a:noFill/>
                  <a:prstDash val="solid"/>
                </a:ln>
                <a:solidFill>
                  <a:schemeClr val="tx2">
                    <a:lumMod val="60000"/>
                    <a:lumOff val="40000"/>
                  </a:schemeClr>
                </a:solidFill>
                <a:effectLst>
                  <a:outerShdw blurRad="50800" dist="50800" dir="5400000" algn="ctr" rotWithShape="0">
                    <a:schemeClr val="tx1"/>
                  </a:outerShdw>
                </a:effectLst>
                <a:latin typeface="Aptos" panose="02110004020202020204"/>
                <a:ea typeface="+mn-ea"/>
                <a:cs typeface="+mn-cs"/>
              </a:rPr>
              <a:t> 10:14-22 (</a:t>
            </a:r>
            <a:r>
              <a:rPr lang="pt-BR" sz="2400" b="1" kern="1200" dirty="0" err="1">
                <a:ln w="12700" cmpd="sng">
                  <a:noFill/>
                  <a:prstDash val="solid"/>
                </a:ln>
                <a:solidFill>
                  <a:schemeClr val="tx2">
                    <a:lumMod val="60000"/>
                    <a:lumOff val="40000"/>
                  </a:schemeClr>
                </a:solidFill>
                <a:effectLst>
                  <a:outerShdw blurRad="50800" dist="50800" dir="5400000" algn="ctr" rotWithShape="0">
                    <a:schemeClr val="tx1"/>
                  </a:outerShdw>
                </a:effectLst>
                <a:latin typeface="Aptos" panose="02110004020202020204"/>
                <a:ea typeface="+mn-ea"/>
                <a:cs typeface="+mn-cs"/>
              </a:rPr>
              <a:t>Nai</a:t>
            </a:r>
            <a:r>
              <a:rPr lang="pt-BR" sz="2400" b="1" kern="1200" dirty="0">
                <a:ln w="12700" cmpd="sng">
                  <a:noFill/>
                  <a:prstDash val="solid"/>
                </a:ln>
                <a:solidFill>
                  <a:schemeClr val="tx2">
                    <a:lumMod val="60000"/>
                    <a:lumOff val="40000"/>
                  </a:schemeClr>
                </a:solidFill>
                <a:effectLst>
                  <a:outerShdw blurRad="50800" dist="50800" dir="5400000" algn="ctr" rotWithShape="0">
                    <a:schemeClr val="tx1"/>
                  </a:outerShdw>
                </a:effectLst>
                <a:latin typeface="Aptos" panose="02110004020202020204"/>
                <a:ea typeface="+mn-ea"/>
                <a:cs typeface="+mn-cs"/>
              </a:rPr>
              <a:t> </a:t>
            </a:r>
            <a:r>
              <a:rPr lang="pt-BR" sz="2400" b="1" kern="1200" dirty="0" err="1">
                <a:ln w="12700" cmpd="sng">
                  <a:noFill/>
                  <a:prstDash val="solid"/>
                </a:ln>
                <a:solidFill>
                  <a:schemeClr val="tx2">
                    <a:lumMod val="60000"/>
                    <a:lumOff val="40000"/>
                  </a:schemeClr>
                </a:solidFill>
                <a:effectLst>
                  <a:outerShdw blurRad="50800" dist="50800" dir="5400000" algn="ctr" rotWithShape="0">
                    <a:schemeClr val="tx1"/>
                  </a:outerShdw>
                </a:effectLst>
                <a:latin typeface="Aptos" panose="02110004020202020204"/>
                <a:ea typeface="+mn-ea"/>
                <a:cs typeface="+mn-cs"/>
              </a:rPr>
              <a:t>nia</a:t>
            </a:r>
            <a:r>
              <a:rPr lang="pt-BR" sz="2400" b="1" kern="1200" dirty="0">
                <a:ln w="12700" cmpd="sng">
                  <a:noFill/>
                  <a:prstDash val="solid"/>
                </a:ln>
                <a:solidFill>
                  <a:schemeClr val="tx2">
                    <a:lumMod val="60000"/>
                    <a:lumOff val="40000"/>
                  </a:schemeClr>
                </a:solidFill>
                <a:effectLst>
                  <a:outerShdw blurRad="50800" dist="50800" dir="5400000" algn="ctr" rotWithShape="0">
                    <a:schemeClr val="tx1"/>
                  </a:outerShdw>
                </a:effectLst>
                <a:latin typeface="Aptos" panose="02110004020202020204"/>
                <a:ea typeface="+mn-ea"/>
                <a:cs typeface="+mn-cs"/>
              </a:rPr>
              <a:t> </a:t>
            </a:r>
            <a:r>
              <a:rPr lang="pt-BR" sz="2400" b="1" kern="1200" dirty="0" err="1">
                <a:ln w="12700" cmpd="sng">
                  <a:noFill/>
                  <a:prstDash val="solid"/>
                </a:ln>
                <a:solidFill>
                  <a:schemeClr val="tx2">
                    <a:lumMod val="60000"/>
                    <a:lumOff val="40000"/>
                  </a:schemeClr>
                </a:solidFill>
                <a:effectLst>
                  <a:outerShdw blurRad="50800" dist="50800" dir="5400000" algn="ctr" rotWithShape="0">
                    <a:schemeClr val="tx1"/>
                  </a:outerShdw>
                </a:effectLst>
                <a:latin typeface="Aptos" panose="02110004020202020204"/>
                <a:ea typeface="+mn-ea"/>
                <a:cs typeface="+mn-cs"/>
              </a:rPr>
              <a:t>Kalis</a:t>
            </a:r>
            <a:r>
              <a:rPr lang="pt-BR" sz="2400" b="1" kern="1200" dirty="0">
                <a:ln w="12700" cmpd="sng">
                  <a:noFill/>
                  <a:prstDash val="solid"/>
                </a:ln>
                <a:solidFill>
                  <a:schemeClr val="tx2">
                    <a:lumMod val="60000"/>
                    <a:lumOff val="40000"/>
                  </a:schemeClr>
                </a:solidFill>
                <a:effectLst>
                  <a:outerShdw blurRad="50800" dist="50800" dir="5400000" algn="ctr" rotWithShape="0">
                    <a:schemeClr val="tx1"/>
                  </a:outerShdw>
                </a:effectLst>
                <a:latin typeface="Aptos" panose="02110004020202020204"/>
                <a:ea typeface="+mn-ea"/>
                <a:cs typeface="+mn-cs"/>
              </a:rPr>
              <a:t> no </a:t>
            </a:r>
            <a:r>
              <a:rPr lang="pt-BR" sz="2400" b="1" kern="1200" dirty="0" err="1">
                <a:ln w="12700" cmpd="sng">
                  <a:noFill/>
                  <a:prstDash val="solid"/>
                </a:ln>
                <a:solidFill>
                  <a:schemeClr val="tx2">
                    <a:lumMod val="60000"/>
                    <a:lumOff val="40000"/>
                  </a:schemeClr>
                </a:solidFill>
                <a:effectLst>
                  <a:outerShdw blurRad="50800" dist="50800" dir="5400000" algn="ctr" rotWithShape="0">
                    <a:schemeClr val="tx1"/>
                  </a:outerShdw>
                </a:effectLst>
                <a:latin typeface="Aptos" panose="02110004020202020204"/>
                <a:ea typeface="+mn-ea"/>
                <a:cs typeface="+mn-cs"/>
              </a:rPr>
              <a:t>demoniu</a:t>
            </a:r>
            <a:r>
              <a:rPr lang="pt-BR" sz="2400" b="1" kern="1200" dirty="0">
                <a:ln w="12700" cmpd="sng">
                  <a:noFill/>
                  <a:prstDash val="solid"/>
                </a:ln>
                <a:solidFill>
                  <a:schemeClr val="tx2">
                    <a:lumMod val="60000"/>
                    <a:lumOff val="40000"/>
                  </a:schemeClr>
                </a:solidFill>
                <a:effectLst>
                  <a:outerShdw blurRad="50800" dist="50800" dir="5400000" algn="ctr" rotWithShape="0">
                    <a:schemeClr val="tx1"/>
                  </a:outerShdw>
                </a:effectLst>
                <a:latin typeface="Aptos" panose="02110004020202020204"/>
                <a:ea typeface="+mn-ea"/>
                <a:cs typeface="+mn-cs"/>
              </a:rPr>
              <a:t> sira </a:t>
            </a:r>
            <a:r>
              <a:rPr lang="pt-BR" sz="2400" b="1" kern="1200" dirty="0" err="1">
                <a:ln w="12700" cmpd="sng">
                  <a:noFill/>
                  <a:prstDash val="solid"/>
                </a:ln>
                <a:solidFill>
                  <a:schemeClr val="tx2">
                    <a:lumMod val="60000"/>
                    <a:lumOff val="40000"/>
                  </a:schemeClr>
                </a:solidFill>
                <a:effectLst>
                  <a:outerShdw blurRad="50800" dist="50800" dir="5400000" algn="ctr" rotWithShape="0">
                    <a:schemeClr val="tx1"/>
                  </a:outerShdw>
                </a:effectLst>
                <a:latin typeface="Aptos" panose="02110004020202020204"/>
                <a:ea typeface="+mn-ea"/>
                <a:cs typeface="+mn-cs"/>
              </a:rPr>
              <a:t>nia</a:t>
            </a:r>
            <a:r>
              <a:rPr lang="pt-BR" sz="2400" b="1" kern="1200" dirty="0">
                <a:ln w="12700" cmpd="sng">
                  <a:noFill/>
                  <a:prstDash val="solid"/>
                </a:ln>
                <a:solidFill>
                  <a:schemeClr val="tx2">
                    <a:lumMod val="60000"/>
                    <a:lumOff val="40000"/>
                  </a:schemeClr>
                </a:solidFill>
                <a:effectLst>
                  <a:outerShdw blurRad="50800" dist="50800" dir="5400000" algn="ctr" rotWithShape="0">
                    <a:schemeClr val="tx1"/>
                  </a:outerShdw>
                </a:effectLst>
                <a:latin typeface="Aptos" panose="02110004020202020204"/>
                <a:ea typeface="+mn-ea"/>
                <a:cs typeface="+mn-cs"/>
              </a:rPr>
              <a:t> </a:t>
            </a:r>
            <a:r>
              <a:rPr lang="pt-BR" sz="2400" b="1" kern="1200" dirty="0" err="1">
                <a:ln w="12700" cmpd="sng">
                  <a:noFill/>
                  <a:prstDash val="solid"/>
                </a:ln>
                <a:solidFill>
                  <a:schemeClr val="tx2">
                    <a:lumMod val="60000"/>
                    <a:lumOff val="40000"/>
                  </a:schemeClr>
                </a:solidFill>
                <a:effectLst>
                  <a:outerShdw blurRad="50800" dist="50800" dir="5400000" algn="ctr" rotWithShape="0">
                    <a:schemeClr val="tx1"/>
                  </a:outerShdw>
                </a:effectLst>
                <a:latin typeface="Aptos" panose="02110004020202020204"/>
                <a:ea typeface="+mn-ea"/>
                <a:cs typeface="+mn-cs"/>
              </a:rPr>
              <a:t>kalis</a:t>
            </a:r>
            <a:r>
              <a:rPr lang="pt-BR" sz="2400" b="1" kern="1200" dirty="0">
                <a:ln w="12700" cmpd="sng">
                  <a:noFill/>
                  <a:prstDash val="solid"/>
                </a:ln>
                <a:solidFill>
                  <a:schemeClr val="tx2">
                    <a:lumMod val="60000"/>
                    <a:lumOff val="40000"/>
                  </a:schemeClr>
                </a:solidFill>
                <a:effectLst>
                  <a:outerShdw blurRad="50800" dist="50800" dir="5400000" algn="ctr" rotWithShape="0">
                    <a:schemeClr val="tx1"/>
                  </a:outerShdw>
                </a:effectLst>
                <a:latin typeface="Aptos" panose="02110004020202020204"/>
                <a:ea typeface="+mn-ea"/>
                <a:cs typeface="+mn-cs"/>
              </a:rPr>
              <a:t>)</a:t>
            </a:r>
            <a:endParaRPr sz="2400" b="1" kern="1200" dirty="0">
              <a:ln w="12700" cmpd="sng">
                <a:noFill/>
                <a:prstDash val="solid"/>
              </a:ln>
              <a:solidFill>
                <a:schemeClr val="tx2">
                  <a:lumMod val="60000"/>
                  <a:lumOff val="40000"/>
                </a:schemeClr>
              </a:solidFill>
              <a:effectLst>
                <a:outerShdw blurRad="50800" dist="50800" dir="5400000" algn="ctr" rotWithShape="0">
                  <a:schemeClr val="tx1"/>
                </a:outerShdw>
              </a:effectLst>
              <a:latin typeface="Aptos" panose="02110004020202020204"/>
              <a:ea typeface="+mn-ea"/>
              <a:cs typeface="+mn-cs"/>
            </a:endParaRPr>
          </a:p>
        </p:txBody>
      </p:sp>
      <p:sp>
        <p:nvSpPr>
          <p:cNvPr id="196" name="Google Shape;196;p19"/>
          <p:cNvSpPr txBox="1"/>
          <p:nvPr/>
        </p:nvSpPr>
        <p:spPr>
          <a:xfrm>
            <a:off x="981075" y="1055973"/>
            <a:ext cx="102298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defPPr>
              <a:defRPr lang="es-ES"/>
            </a:defPPr>
            <a:lvl1pPr marL="0" algn="ctr" defTabSz="914400" eaLnBrk="1" latinLnBrk="0" hangingPunct="1">
              <a:defRPr sz="1800" b="1" kern="1200">
                <a:solidFill>
                  <a:schemeClr val="accent4">
                    <a:lumMod val="50000"/>
                  </a:schemeClr>
                </a:solidFill>
                <a:latin typeface="Comic Sans MS" panose="030F0702030302020204" pitchFamily="66" charset="0"/>
                <a:ea typeface="+mn-ea"/>
                <a:cs typeface="+mn-cs"/>
              </a:defRPr>
            </a:lvl1pPr>
            <a:lvl2pPr marL="457200" defTabSz="914400" eaLnBrk="1" latinLnBrk="0" hangingPunct="1">
              <a:defRPr sz="1800" kern="1200">
                <a:solidFill>
                  <a:schemeClr val="dk1"/>
                </a:solidFill>
                <a:latin typeface="+mn-lt"/>
                <a:ea typeface="+mn-ea"/>
                <a:cs typeface="+mn-cs"/>
              </a:defRPr>
            </a:lvl2pPr>
            <a:lvl3pPr marL="914400" defTabSz="914400" eaLnBrk="1" latinLnBrk="0" hangingPunct="1">
              <a:defRPr sz="1800" kern="1200">
                <a:solidFill>
                  <a:schemeClr val="dk1"/>
                </a:solidFill>
                <a:latin typeface="+mn-lt"/>
                <a:ea typeface="+mn-ea"/>
                <a:cs typeface="+mn-cs"/>
              </a:defRPr>
            </a:lvl3pPr>
            <a:lvl4pPr marL="1371600" defTabSz="914400" eaLnBrk="1" latinLnBrk="0" hangingPunct="1">
              <a:defRPr sz="1800" kern="1200">
                <a:solidFill>
                  <a:schemeClr val="dk1"/>
                </a:solidFill>
                <a:latin typeface="+mn-lt"/>
                <a:ea typeface="+mn-ea"/>
                <a:cs typeface="+mn-cs"/>
              </a:defRPr>
            </a:lvl4pPr>
            <a:lvl5pPr marL="1828800" defTabSz="914400" eaLnBrk="1" latinLnBrk="0" hangingPunct="1">
              <a:defRPr sz="1800" kern="1200">
                <a:solidFill>
                  <a:schemeClr val="dk1"/>
                </a:solidFill>
                <a:latin typeface="+mn-lt"/>
                <a:ea typeface="+mn-ea"/>
                <a:cs typeface="+mn-cs"/>
              </a:defRPr>
            </a:lvl5pPr>
            <a:lvl6pPr marL="2286000" defTabSz="914400" eaLnBrk="1" latinLnBrk="0" hangingPunct="1">
              <a:defRPr sz="1800" kern="1200">
                <a:solidFill>
                  <a:schemeClr val="dk1"/>
                </a:solidFill>
                <a:latin typeface="+mn-lt"/>
                <a:ea typeface="+mn-ea"/>
                <a:cs typeface="+mn-cs"/>
              </a:defRPr>
            </a:lvl6pPr>
            <a:lvl7pPr marL="2743200" defTabSz="914400" eaLnBrk="1" latinLnBrk="0" hangingPunct="1">
              <a:defRPr sz="1800" kern="1200">
                <a:solidFill>
                  <a:schemeClr val="dk1"/>
                </a:solidFill>
                <a:latin typeface="+mn-lt"/>
                <a:ea typeface="+mn-ea"/>
                <a:cs typeface="+mn-cs"/>
              </a:defRPr>
            </a:lvl7pPr>
            <a:lvl8pPr marL="3200400" defTabSz="914400" eaLnBrk="1" latinLnBrk="0" hangingPunct="1">
              <a:defRPr sz="1800" kern="1200">
                <a:solidFill>
                  <a:schemeClr val="dk1"/>
                </a:solidFill>
                <a:latin typeface="+mn-lt"/>
                <a:ea typeface="+mn-ea"/>
                <a:cs typeface="+mn-cs"/>
              </a:defRPr>
            </a:lvl8pPr>
            <a:lvl9pPr marL="3657600" defTabSz="914400" eaLnBrk="1" latinLnBrk="0" hangingPunct="1">
              <a:defRPr sz="1800" kern="1200">
                <a:solidFill>
                  <a:schemeClr val="dk1"/>
                </a:solidFill>
                <a:latin typeface="+mn-lt"/>
                <a:ea typeface="+mn-ea"/>
                <a:cs typeface="+mn-cs"/>
              </a:defRPr>
            </a:lvl9pPr>
          </a:lstStyle>
          <a:p>
            <a:r>
              <a:rPr lang="pt-BR" dirty="0">
                <a:sym typeface="Comic Sans MS"/>
              </a:rPr>
              <a:t>“</a:t>
            </a:r>
            <a:r>
              <a:rPr lang="pt-BR" dirty="0" err="1">
                <a:sym typeface="Comic Sans MS"/>
              </a:rPr>
              <a:t>Nune’e</a:t>
            </a:r>
            <a:r>
              <a:rPr lang="pt-BR" dirty="0">
                <a:sym typeface="Comic Sans MS"/>
              </a:rPr>
              <a:t>, </a:t>
            </a:r>
            <a:r>
              <a:rPr lang="pt-BR" dirty="0" err="1">
                <a:sym typeface="Comic Sans MS"/>
              </a:rPr>
              <a:t>hau</a:t>
            </a:r>
            <a:r>
              <a:rPr lang="pt-BR" dirty="0">
                <a:sym typeface="Comic Sans MS"/>
              </a:rPr>
              <a:t> </a:t>
            </a:r>
            <a:r>
              <a:rPr lang="pt-BR" dirty="0" err="1">
                <a:sym typeface="Comic Sans MS"/>
              </a:rPr>
              <a:t>nia</a:t>
            </a:r>
            <a:r>
              <a:rPr lang="pt-BR" dirty="0">
                <a:sym typeface="Comic Sans MS"/>
              </a:rPr>
              <a:t> </a:t>
            </a:r>
            <a:r>
              <a:rPr lang="pt-BR" dirty="0" err="1">
                <a:sym typeface="Comic Sans MS"/>
              </a:rPr>
              <a:t>doben</a:t>
            </a:r>
            <a:r>
              <a:rPr lang="pt-BR" dirty="0">
                <a:sym typeface="Comic Sans MS"/>
              </a:rPr>
              <a:t> sira, </a:t>
            </a:r>
            <a:r>
              <a:rPr lang="pt-BR" dirty="0" err="1">
                <a:sym typeface="Comic Sans MS"/>
              </a:rPr>
              <a:t>halai</a:t>
            </a:r>
            <a:r>
              <a:rPr lang="pt-BR" dirty="0">
                <a:sym typeface="Comic Sans MS"/>
              </a:rPr>
              <a:t> </a:t>
            </a:r>
            <a:r>
              <a:rPr lang="pt-BR" dirty="0" err="1">
                <a:sym typeface="Comic Sans MS"/>
              </a:rPr>
              <a:t>sees</a:t>
            </a:r>
            <a:r>
              <a:rPr lang="pt-BR" dirty="0">
                <a:sym typeface="Comic Sans MS"/>
              </a:rPr>
              <a:t> </a:t>
            </a:r>
            <a:r>
              <a:rPr lang="pt-BR" dirty="0" err="1">
                <a:sym typeface="Comic Sans MS"/>
              </a:rPr>
              <a:t>husi</a:t>
            </a:r>
            <a:r>
              <a:rPr lang="pt-BR" dirty="0">
                <a:sym typeface="Comic Sans MS"/>
              </a:rPr>
              <a:t> </a:t>
            </a:r>
            <a:r>
              <a:rPr lang="pt-BR" dirty="0" err="1">
                <a:sym typeface="Comic Sans MS"/>
              </a:rPr>
              <a:t>hahalok</a:t>
            </a:r>
            <a:r>
              <a:rPr lang="pt-BR" dirty="0">
                <a:sym typeface="Comic Sans MS"/>
              </a:rPr>
              <a:t> </a:t>
            </a:r>
            <a:r>
              <a:rPr lang="pt-BR" dirty="0" err="1">
                <a:sym typeface="Comic Sans MS"/>
              </a:rPr>
              <a:t>ne’ebe</a:t>
            </a:r>
            <a:r>
              <a:rPr lang="pt-BR" dirty="0">
                <a:sym typeface="Comic Sans MS"/>
              </a:rPr>
              <a:t> adora </a:t>
            </a:r>
            <a:r>
              <a:rPr lang="pt-BR" dirty="0" err="1">
                <a:sym typeface="Comic Sans MS"/>
              </a:rPr>
              <a:t>idulu</a:t>
            </a:r>
            <a:r>
              <a:rPr lang="pt-BR" dirty="0">
                <a:sym typeface="Comic Sans MS"/>
              </a:rPr>
              <a:t>.“ </a:t>
            </a:r>
            <a:r>
              <a:rPr lang="pt-BR" sz="1400" dirty="0">
                <a:sym typeface="Comic Sans MS"/>
              </a:rPr>
              <a:t>(1 </a:t>
            </a:r>
            <a:r>
              <a:rPr lang="pt-BR" sz="1400" dirty="0" err="1">
                <a:sym typeface="Comic Sans MS"/>
              </a:rPr>
              <a:t>Korintu</a:t>
            </a:r>
            <a:r>
              <a:rPr lang="pt-BR" sz="1400" dirty="0">
                <a:sym typeface="Comic Sans MS"/>
              </a:rPr>
              <a:t> 10:14)</a:t>
            </a:r>
            <a:endParaRPr dirty="0">
              <a:sym typeface="Comic Sans MS"/>
            </a:endParaRPr>
          </a:p>
        </p:txBody>
      </p:sp>
      <p:sp>
        <p:nvSpPr>
          <p:cNvPr id="197" name="Google Shape;197;p19"/>
          <p:cNvSpPr txBox="1"/>
          <p:nvPr/>
        </p:nvSpPr>
        <p:spPr>
          <a:xfrm>
            <a:off x="4890721" y="1612880"/>
            <a:ext cx="7301400" cy="1015800"/>
          </a:xfrm>
          <a:prstGeom prst="rect">
            <a:avLst/>
          </a:prstGeom>
          <a:noFill/>
        </p:spPr>
        <p:txBody>
          <a:bodyPr wrap="square" rtlCol="0">
            <a:spAutoFit/>
          </a:bodyPr>
          <a:lstStyle>
            <a:defPPr>
              <a:defRPr lang="es-ES"/>
            </a:defPPr>
            <a:lvl1pPr marL="0" defTabSz="914400" eaLnBrk="1" latinLnBrk="0" hangingPunct="1">
              <a:spcBef>
                <a:spcPts val="600"/>
              </a:spcBef>
              <a:defRPr sz="2000" b="1" kern="1200">
                <a:solidFill>
                  <a:schemeClr val="bg1"/>
                </a:solidFill>
                <a:effectLst>
                  <a:outerShdw blurRad="50800" dist="50800" dir="5400000" algn="ctr" rotWithShape="0">
                    <a:schemeClr val="tx1"/>
                  </a:outerShdw>
                </a:effectLst>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dirty="0"/>
              <a:t>Se </a:t>
            </a:r>
            <a:r>
              <a:rPr lang="pt-BR" dirty="0" err="1"/>
              <a:t>aihan</a:t>
            </a:r>
            <a:r>
              <a:rPr lang="pt-BR" dirty="0"/>
              <a:t> </a:t>
            </a:r>
            <a:r>
              <a:rPr lang="pt-BR" dirty="0" err="1"/>
              <a:t>ne'ebe</a:t>
            </a:r>
            <a:r>
              <a:rPr lang="pt-BR" dirty="0"/>
              <a:t> </a:t>
            </a:r>
            <a:r>
              <a:rPr lang="pt-BR" dirty="0" err="1"/>
              <a:t>hasa'e</a:t>
            </a:r>
            <a:r>
              <a:rPr lang="pt-BR" dirty="0"/>
              <a:t> </a:t>
            </a:r>
            <a:r>
              <a:rPr lang="pt-BR" dirty="0" err="1"/>
              <a:t>ba</a:t>
            </a:r>
            <a:r>
              <a:rPr lang="pt-BR" dirty="0"/>
              <a:t> estatua sira </a:t>
            </a:r>
            <a:r>
              <a:rPr lang="pt-BR" dirty="0" err="1"/>
              <a:t>bele</a:t>
            </a:r>
            <a:r>
              <a:rPr lang="pt-BR" dirty="0"/>
              <a:t> </a:t>
            </a:r>
            <a:r>
              <a:rPr lang="pt-BR" dirty="0" err="1"/>
              <a:t>han</a:t>
            </a:r>
            <a:r>
              <a:rPr lang="pt-BR" dirty="0"/>
              <a:t> </a:t>
            </a:r>
            <a:r>
              <a:rPr lang="pt-BR" dirty="0" err="1"/>
              <a:t>ho</a:t>
            </a:r>
            <a:r>
              <a:rPr lang="pt-BR" dirty="0"/>
              <a:t> </a:t>
            </a:r>
            <a:r>
              <a:rPr lang="pt-BR" dirty="0" err="1"/>
              <a:t>nonook</a:t>
            </a:r>
            <a:r>
              <a:rPr lang="pt-BR" dirty="0"/>
              <a:t>, </a:t>
            </a:r>
            <a:r>
              <a:rPr lang="pt-BR" dirty="0" err="1"/>
              <a:t>tambasa</a:t>
            </a:r>
            <a:r>
              <a:rPr lang="pt-BR" dirty="0"/>
              <a:t> </a:t>
            </a:r>
            <a:r>
              <a:rPr lang="pt-BR" dirty="0" err="1"/>
              <a:t>mak</a:t>
            </a:r>
            <a:r>
              <a:rPr lang="pt-BR" dirty="0"/>
              <a:t> Paulo </a:t>
            </a:r>
            <a:r>
              <a:rPr lang="pt-BR" dirty="0" err="1"/>
              <a:t>parese</a:t>
            </a:r>
            <a:r>
              <a:rPr lang="pt-BR" dirty="0"/>
              <a:t> </a:t>
            </a:r>
            <a:r>
              <a:rPr lang="pt-BR" dirty="0" err="1"/>
              <a:t>fo</a:t>
            </a:r>
            <a:r>
              <a:rPr lang="pt-BR" dirty="0"/>
              <a:t> </a:t>
            </a:r>
            <a:r>
              <a:rPr lang="pt-BR" dirty="0" err="1"/>
              <a:t>konsellu</a:t>
            </a:r>
            <a:r>
              <a:rPr lang="pt-BR" dirty="0"/>
              <a:t> </a:t>
            </a:r>
            <a:r>
              <a:rPr lang="pt-BR" dirty="0" err="1"/>
              <a:t>seluk</a:t>
            </a:r>
            <a:r>
              <a:rPr lang="pt-BR" dirty="0"/>
              <a:t> </a:t>
            </a:r>
            <a:r>
              <a:rPr lang="pt-BR" dirty="0" err="1"/>
              <a:t>iha</a:t>
            </a:r>
            <a:r>
              <a:rPr lang="pt-BR" dirty="0"/>
              <a:t> 1 </a:t>
            </a:r>
            <a:r>
              <a:rPr lang="pt-BR" dirty="0" err="1"/>
              <a:t>Korinto</a:t>
            </a:r>
            <a:r>
              <a:rPr lang="pt-BR" dirty="0"/>
              <a:t> 10:20?</a:t>
            </a:r>
            <a:endParaRPr dirty="0"/>
          </a:p>
        </p:txBody>
      </p:sp>
      <p:pic>
        <p:nvPicPr>
          <p:cNvPr id="198" name="Google Shape;198;p19"/>
          <p:cNvPicPr preferRelativeResize="0"/>
          <p:nvPr/>
        </p:nvPicPr>
        <p:blipFill rotWithShape="1">
          <a:blip r:embed="rId4"/>
          <a:src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9" name="Google Shape;199;p19"/>
          <p:cNvPicPr preferRelativeResize="0"/>
          <p:nvPr/>
        </p:nvPicPr>
        <p:blipFill rotWithShape="1">
          <a:blip r:embed="rId5"/>
          <a:src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00" name="Google Shape;200;p19"/>
          <p:cNvSpPr txBox="1"/>
          <p:nvPr/>
        </p:nvSpPr>
        <p:spPr>
          <a:xfrm>
            <a:off x="4890721" y="2628543"/>
            <a:ext cx="7301400" cy="1631700"/>
          </a:xfrm>
          <a:prstGeom prst="rect">
            <a:avLst/>
          </a:prstGeom>
          <a:noFill/>
        </p:spPr>
        <p:txBody>
          <a:bodyPr wrap="square" rtlCol="0">
            <a:spAutoFit/>
          </a:bodyPr>
          <a:lstStyle>
            <a:defPPr>
              <a:defRPr lang="es-ES"/>
            </a:defPPr>
            <a:lvl1pPr marL="0" defTabSz="914400" eaLnBrk="1" latinLnBrk="0" hangingPunct="1">
              <a:spcBef>
                <a:spcPts val="600"/>
              </a:spcBef>
              <a:defRPr sz="2000" b="1" kern="1200">
                <a:solidFill>
                  <a:schemeClr val="bg1"/>
                </a:solidFill>
                <a:effectLst>
                  <a:outerShdw blurRad="50800" dist="50800" dir="5400000" algn="ctr" rotWithShape="0">
                    <a:schemeClr val="tx1"/>
                  </a:outerShdw>
                </a:effectLst>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dirty="0"/>
              <a:t>Han </a:t>
            </a:r>
            <a:r>
              <a:rPr lang="pt-BR" dirty="0" err="1"/>
              <a:t>naan</a:t>
            </a:r>
            <a:r>
              <a:rPr lang="pt-BR" dirty="0"/>
              <a:t> </a:t>
            </a:r>
            <a:r>
              <a:rPr lang="pt-BR" dirty="0" err="1"/>
              <a:t>iha</a:t>
            </a:r>
            <a:r>
              <a:rPr lang="pt-BR" dirty="0"/>
              <a:t> uma </a:t>
            </a:r>
            <a:r>
              <a:rPr lang="pt-BR" dirty="0" err="1"/>
              <a:t>laho</a:t>
            </a:r>
            <a:r>
              <a:rPr lang="pt-BR" dirty="0"/>
              <a:t> </a:t>
            </a:r>
            <a:r>
              <a:rPr lang="pt-BR" dirty="0" err="1"/>
              <a:t>kulpa</a:t>
            </a:r>
            <a:r>
              <a:rPr lang="pt-BR" dirty="0"/>
              <a:t> </a:t>
            </a:r>
            <a:r>
              <a:rPr lang="pt-BR" dirty="0" err="1"/>
              <a:t>ne’e</a:t>
            </a:r>
            <a:r>
              <a:rPr lang="pt-BR" dirty="0"/>
              <a:t> </a:t>
            </a:r>
            <a:r>
              <a:rPr lang="pt-BR" dirty="0" err="1"/>
              <a:t>buat</a:t>
            </a:r>
            <a:r>
              <a:rPr lang="pt-BR" dirty="0"/>
              <a:t> </a:t>
            </a:r>
            <a:r>
              <a:rPr lang="pt-BR" dirty="0" err="1"/>
              <a:t>ketak</a:t>
            </a:r>
            <a:r>
              <a:rPr lang="pt-BR" dirty="0"/>
              <a:t> ida, </a:t>
            </a:r>
            <a:r>
              <a:rPr lang="pt-BR" dirty="0" err="1"/>
              <a:t>maibe</a:t>
            </a:r>
            <a:r>
              <a:rPr lang="pt-BR" dirty="0"/>
              <a:t> diferente </a:t>
            </a:r>
            <a:r>
              <a:rPr lang="pt-BR" dirty="0" err="1"/>
              <a:t>kuandu</a:t>
            </a:r>
            <a:r>
              <a:rPr lang="pt-BR" dirty="0"/>
              <a:t> halo ida </a:t>
            </a:r>
            <a:r>
              <a:rPr lang="pt-BR" dirty="0" err="1"/>
              <a:t>ne’e</a:t>
            </a:r>
            <a:r>
              <a:rPr lang="pt-BR" dirty="0"/>
              <a:t> </a:t>
            </a:r>
            <a:r>
              <a:rPr lang="pt-BR" dirty="0" err="1"/>
              <a:t>iha</a:t>
            </a:r>
            <a:r>
              <a:rPr lang="pt-BR" dirty="0"/>
              <a:t> </a:t>
            </a:r>
            <a:r>
              <a:rPr lang="pt-BR" dirty="0" err="1"/>
              <a:t>selebrasaun</a:t>
            </a:r>
            <a:r>
              <a:rPr lang="pt-BR" dirty="0"/>
              <a:t> </a:t>
            </a:r>
            <a:r>
              <a:rPr lang="pt-BR" dirty="0" err="1"/>
              <a:t>publiku</a:t>
            </a:r>
            <a:r>
              <a:rPr lang="pt-BR" dirty="0"/>
              <a:t> durante ema adora </a:t>
            </a:r>
            <a:r>
              <a:rPr lang="pt-BR" dirty="0" err="1"/>
              <a:t>hela</a:t>
            </a:r>
            <a:r>
              <a:rPr lang="pt-BR" dirty="0"/>
              <a:t> </a:t>
            </a:r>
            <a:r>
              <a:rPr lang="pt-BR" dirty="0" err="1"/>
              <a:t>idulu</a:t>
            </a:r>
            <a:r>
              <a:rPr lang="pt-BR" dirty="0"/>
              <a:t>. Liu </a:t>
            </a:r>
            <a:r>
              <a:rPr lang="pt-BR" dirty="0" err="1"/>
              <a:t>husi</a:t>
            </a:r>
            <a:r>
              <a:rPr lang="pt-BR" dirty="0"/>
              <a:t> </a:t>
            </a:r>
            <a:r>
              <a:rPr lang="pt-BR" dirty="0" err="1"/>
              <a:t>partisipasaun</a:t>
            </a:r>
            <a:r>
              <a:rPr lang="pt-BR" dirty="0"/>
              <a:t> </a:t>
            </a:r>
            <a:r>
              <a:rPr lang="pt-BR" dirty="0" err="1"/>
              <a:t>iha</a:t>
            </a:r>
            <a:r>
              <a:rPr lang="pt-BR" dirty="0"/>
              <a:t> </a:t>
            </a:r>
            <a:r>
              <a:rPr lang="pt-BR" dirty="0" err="1"/>
              <a:t>selebrasaun</a:t>
            </a:r>
            <a:r>
              <a:rPr lang="pt-BR" dirty="0"/>
              <a:t>, </a:t>
            </a:r>
            <a:r>
              <a:rPr lang="pt-BR" dirty="0" err="1"/>
              <a:t>konserteza</a:t>
            </a:r>
            <a:r>
              <a:rPr lang="pt-BR" dirty="0"/>
              <a:t> ema fiar </a:t>
            </a:r>
            <a:r>
              <a:rPr lang="pt-BR" dirty="0" err="1"/>
              <a:t>nain</a:t>
            </a:r>
            <a:r>
              <a:rPr lang="pt-BR" dirty="0"/>
              <a:t> sira nega </a:t>
            </a:r>
            <a:r>
              <a:rPr lang="pt-BR" dirty="0" err="1"/>
              <a:t>ona</a:t>
            </a:r>
            <a:r>
              <a:rPr lang="pt-BR" dirty="0"/>
              <a:t> sira </a:t>
            </a:r>
            <a:r>
              <a:rPr lang="pt-BR" dirty="0" err="1"/>
              <a:t>nia</a:t>
            </a:r>
            <a:r>
              <a:rPr lang="pt-BR" dirty="0"/>
              <a:t> fiar no </a:t>
            </a:r>
            <a:r>
              <a:rPr lang="pt-BR" dirty="0" err="1"/>
              <a:t>simu</a:t>
            </a:r>
            <a:r>
              <a:rPr lang="pt-BR" dirty="0"/>
              <a:t> </a:t>
            </a:r>
            <a:r>
              <a:rPr lang="pt-BR" dirty="0" err="1"/>
              <a:t>adorasaun</a:t>
            </a:r>
            <a:r>
              <a:rPr lang="pt-BR" dirty="0"/>
              <a:t> </a:t>
            </a:r>
            <a:r>
              <a:rPr lang="pt-BR" dirty="0" err="1"/>
              <a:t>ba</a:t>
            </a:r>
            <a:r>
              <a:rPr lang="pt-BR" dirty="0"/>
              <a:t> </a:t>
            </a:r>
            <a:r>
              <a:rPr lang="pt-BR" dirty="0" err="1"/>
              <a:t>idulu</a:t>
            </a:r>
            <a:r>
              <a:rPr lang="pt-BR" dirty="0"/>
              <a:t>.</a:t>
            </a:r>
            <a:endParaRPr dirty="0"/>
          </a:p>
        </p:txBody>
      </p:sp>
      <p:sp>
        <p:nvSpPr>
          <p:cNvPr id="201" name="Google Shape;201;p19"/>
          <p:cNvSpPr txBox="1"/>
          <p:nvPr/>
        </p:nvSpPr>
        <p:spPr>
          <a:xfrm>
            <a:off x="142875" y="4427503"/>
            <a:ext cx="7103400" cy="1323600"/>
          </a:xfrm>
          <a:prstGeom prst="rect">
            <a:avLst/>
          </a:prstGeom>
          <a:noFill/>
        </p:spPr>
        <p:txBody>
          <a:bodyPr wrap="square" rtlCol="0">
            <a:spAutoFit/>
          </a:bodyPr>
          <a:lstStyle>
            <a:defPPr>
              <a:defRPr lang="es-ES"/>
            </a:defPPr>
            <a:lvl1pPr marL="0" defTabSz="914400" eaLnBrk="1" latinLnBrk="0" hangingPunct="1">
              <a:spcBef>
                <a:spcPts val="600"/>
              </a:spcBef>
              <a:defRPr sz="2000" b="1" kern="1200">
                <a:solidFill>
                  <a:schemeClr val="bg1"/>
                </a:solidFill>
                <a:effectLst>
                  <a:outerShdw blurRad="50800" dist="50800" dir="5400000" algn="ctr" rotWithShape="0">
                    <a:schemeClr val="tx1"/>
                  </a:outerShdw>
                </a:effectLst>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dirty="0" err="1"/>
              <a:t>Wainhira</a:t>
            </a:r>
            <a:r>
              <a:rPr lang="pt-BR" dirty="0"/>
              <a:t> </a:t>
            </a:r>
            <a:r>
              <a:rPr lang="pt-BR" dirty="0" err="1"/>
              <a:t>hola</a:t>
            </a:r>
            <a:r>
              <a:rPr lang="pt-BR" dirty="0"/>
              <a:t> parte </a:t>
            </a:r>
            <a:r>
              <a:rPr lang="pt-BR" dirty="0" err="1"/>
              <a:t>iha</a:t>
            </a:r>
            <a:r>
              <a:rPr lang="pt-BR" dirty="0"/>
              <a:t> </a:t>
            </a:r>
            <a:r>
              <a:rPr lang="pt-BR" dirty="0" err="1"/>
              <a:t>Nai</a:t>
            </a:r>
            <a:r>
              <a:rPr lang="pt-BR" dirty="0"/>
              <a:t> </a:t>
            </a:r>
            <a:r>
              <a:rPr lang="pt-BR" dirty="0" err="1"/>
              <a:t>nia</a:t>
            </a:r>
            <a:r>
              <a:rPr lang="pt-BR" dirty="0"/>
              <a:t> </a:t>
            </a:r>
            <a:r>
              <a:rPr lang="pt-BR" dirty="0" err="1"/>
              <a:t>han</a:t>
            </a:r>
            <a:r>
              <a:rPr lang="pt-BR" dirty="0"/>
              <a:t> </a:t>
            </a:r>
            <a:r>
              <a:rPr lang="pt-BR" dirty="0" err="1"/>
              <a:t>kalan</a:t>
            </a:r>
            <a:r>
              <a:rPr lang="pt-BR" dirty="0"/>
              <a:t>, ita sai </a:t>
            </a:r>
            <a:r>
              <a:rPr lang="pt-BR" dirty="0" err="1"/>
              <a:t>ona</a:t>
            </a:r>
            <a:r>
              <a:rPr lang="pt-BR" dirty="0"/>
              <a:t> parte ida </a:t>
            </a:r>
            <a:r>
              <a:rPr lang="pt-BR" dirty="0" err="1"/>
              <a:t>husi</a:t>
            </a:r>
            <a:r>
              <a:rPr lang="pt-BR" dirty="0"/>
              <a:t> </a:t>
            </a:r>
            <a:r>
              <a:rPr lang="pt-BR" dirty="0" err="1"/>
              <a:t>Kristu</a:t>
            </a:r>
            <a:r>
              <a:rPr lang="pt-BR" dirty="0"/>
              <a:t> </a:t>
            </a:r>
            <a:r>
              <a:rPr lang="pt-BR" dirty="0" err="1"/>
              <a:t>nia</a:t>
            </a:r>
            <a:r>
              <a:rPr lang="pt-BR" dirty="0"/>
              <a:t> </a:t>
            </a:r>
            <a:r>
              <a:rPr lang="pt-BR" dirty="0" err="1"/>
              <a:t>isin</a:t>
            </a:r>
            <a:r>
              <a:rPr lang="pt-BR" dirty="0"/>
              <a:t> (igreja), </a:t>
            </a:r>
            <a:r>
              <a:rPr lang="pt-BR" dirty="0" err="1"/>
              <a:t>maibe</a:t>
            </a:r>
            <a:r>
              <a:rPr lang="pt-BR" dirty="0"/>
              <a:t> </a:t>
            </a:r>
            <a:r>
              <a:rPr lang="pt-BR" dirty="0" err="1"/>
              <a:t>wainhira</a:t>
            </a:r>
            <a:r>
              <a:rPr lang="pt-BR" dirty="0"/>
              <a:t> </a:t>
            </a:r>
            <a:r>
              <a:rPr lang="pt-BR" dirty="0" err="1"/>
              <a:t>hola</a:t>
            </a:r>
            <a:r>
              <a:rPr lang="pt-BR" dirty="0"/>
              <a:t> parte </a:t>
            </a:r>
            <a:r>
              <a:rPr lang="pt-BR" dirty="0" err="1"/>
              <a:t>iha</a:t>
            </a:r>
            <a:r>
              <a:rPr lang="pt-BR" dirty="0"/>
              <a:t> </a:t>
            </a:r>
            <a:r>
              <a:rPr lang="pt-BR" dirty="0" err="1"/>
              <a:t>serimonia</a:t>
            </a:r>
            <a:r>
              <a:rPr lang="pt-BR" dirty="0"/>
              <a:t> idolatria sira, ita </a:t>
            </a:r>
            <a:r>
              <a:rPr lang="pt-BR" dirty="0" err="1"/>
              <a:t>hola</a:t>
            </a:r>
            <a:r>
              <a:rPr lang="pt-BR" dirty="0"/>
              <a:t> parte </a:t>
            </a:r>
            <a:r>
              <a:rPr lang="pt-BR" dirty="0" err="1"/>
              <a:t>ona</a:t>
            </a:r>
            <a:r>
              <a:rPr lang="pt-BR" dirty="0"/>
              <a:t> </a:t>
            </a:r>
            <a:r>
              <a:rPr lang="pt-BR" dirty="0" err="1"/>
              <a:t>iha</a:t>
            </a:r>
            <a:r>
              <a:rPr lang="pt-BR" dirty="0"/>
              <a:t> </a:t>
            </a:r>
            <a:r>
              <a:rPr lang="pt-BR" dirty="0" err="1"/>
              <a:t>demoniu</a:t>
            </a:r>
            <a:r>
              <a:rPr lang="pt-BR" dirty="0"/>
              <a:t> sira (1 Kor. 10:16-20).</a:t>
            </a:r>
            <a:endParaRPr dirty="0"/>
          </a:p>
        </p:txBody>
      </p:sp>
      <p:sp>
        <p:nvSpPr>
          <p:cNvPr id="202" name="Google Shape;202;p19"/>
          <p:cNvSpPr txBox="1"/>
          <p:nvPr/>
        </p:nvSpPr>
        <p:spPr>
          <a:xfrm>
            <a:off x="142875" y="5750942"/>
            <a:ext cx="7103452" cy="1015663"/>
          </a:xfrm>
          <a:prstGeom prst="rect">
            <a:avLst/>
          </a:prstGeom>
          <a:noFill/>
        </p:spPr>
        <p:txBody>
          <a:bodyPr wrap="square" rtlCol="0">
            <a:spAutoFit/>
          </a:bodyPr>
          <a:lstStyle>
            <a:defPPr>
              <a:defRPr lang="es-ES"/>
            </a:defPPr>
            <a:lvl1pPr marL="0" defTabSz="914400" eaLnBrk="1" latinLnBrk="0" hangingPunct="1">
              <a:spcBef>
                <a:spcPts val="600"/>
              </a:spcBef>
              <a:defRPr sz="2000" b="1" kern="1200">
                <a:solidFill>
                  <a:schemeClr val="bg1"/>
                </a:solidFill>
                <a:effectLst>
                  <a:outerShdw blurRad="50800" dist="50800" dir="5400000" algn="ctr" rotWithShape="0">
                    <a:schemeClr val="tx1"/>
                  </a:outerShdw>
                </a:effectLst>
                <a:latin typeface="+mn-lt"/>
                <a:ea typeface="+mn-ea"/>
                <a:cs typeface="+mn-cs"/>
              </a:defRPr>
            </a:lvl1pPr>
            <a:lvl2pPr marL="457200" defTabSz="914400" eaLnBrk="1" latinLnBrk="0" hangingPunct="1">
              <a:defRPr sz="1800" kern="1200">
                <a:solidFill>
                  <a:schemeClr val="tx1"/>
                </a:solidFill>
                <a:latin typeface="+mn-lt"/>
                <a:ea typeface="+mn-ea"/>
                <a:cs typeface="+mn-cs"/>
              </a:defRPr>
            </a:lvl2pPr>
            <a:lvl3pPr marL="914400" defTabSz="914400" eaLnBrk="1" latinLnBrk="0" hangingPunct="1">
              <a:defRPr sz="1800" kern="1200">
                <a:solidFill>
                  <a:schemeClr val="tx1"/>
                </a:solidFill>
                <a:latin typeface="+mn-lt"/>
                <a:ea typeface="+mn-ea"/>
                <a:cs typeface="+mn-cs"/>
              </a:defRPr>
            </a:lvl3pPr>
            <a:lvl4pPr marL="1371600" defTabSz="914400" eaLnBrk="1" latinLnBrk="0" hangingPunct="1">
              <a:defRPr sz="1800" kern="1200">
                <a:solidFill>
                  <a:schemeClr val="tx1"/>
                </a:solidFill>
                <a:latin typeface="+mn-lt"/>
                <a:ea typeface="+mn-ea"/>
                <a:cs typeface="+mn-cs"/>
              </a:defRPr>
            </a:lvl4pPr>
            <a:lvl5pPr marL="1828800" defTabSz="914400" eaLnBrk="1" latinLnBrk="0" hangingPunct="1">
              <a:defRPr sz="1800" kern="1200">
                <a:solidFill>
                  <a:schemeClr val="tx1"/>
                </a:solidFill>
                <a:latin typeface="+mn-lt"/>
                <a:ea typeface="+mn-ea"/>
                <a:cs typeface="+mn-cs"/>
              </a:defRPr>
            </a:lvl5pPr>
            <a:lvl6pPr marL="2286000" defTabSz="914400" eaLnBrk="1" latinLnBrk="0" hangingPunct="1">
              <a:defRPr sz="1800" kern="1200">
                <a:solidFill>
                  <a:schemeClr val="tx1"/>
                </a:solidFill>
                <a:latin typeface="+mn-lt"/>
                <a:ea typeface="+mn-ea"/>
                <a:cs typeface="+mn-cs"/>
              </a:defRPr>
            </a:lvl6pPr>
            <a:lvl7pPr marL="2743200" defTabSz="914400" eaLnBrk="1" latinLnBrk="0" hangingPunct="1">
              <a:defRPr sz="1800" kern="1200">
                <a:solidFill>
                  <a:schemeClr val="tx1"/>
                </a:solidFill>
                <a:latin typeface="+mn-lt"/>
                <a:ea typeface="+mn-ea"/>
                <a:cs typeface="+mn-cs"/>
              </a:defRPr>
            </a:lvl7pPr>
            <a:lvl8pPr marL="3200400" defTabSz="914400" eaLnBrk="1" latinLnBrk="0" hangingPunct="1">
              <a:defRPr sz="1800" kern="1200">
                <a:solidFill>
                  <a:schemeClr val="tx1"/>
                </a:solidFill>
                <a:latin typeface="+mn-lt"/>
                <a:ea typeface="+mn-ea"/>
                <a:cs typeface="+mn-cs"/>
              </a:defRPr>
            </a:lvl8pPr>
            <a:lvl9pPr marL="3657600" defTabSz="914400" eaLnBrk="1" latinLnBrk="0" hangingPunct="1">
              <a:defRPr sz="1800" kern="1200">
                <a:solidFill>
                  <a:schemeClr val="tx1"/>
                </a:solidFill>
                <a:latin typeface="+mn-lt"/>
                <a:ea typeface="+mn-ea"/>
                <a:cs typeface="+mn-cs"/>
              </a:defRPr>
            </a:lvl9pPr>
          </a:lstStyle>
          <a:p>
            <a:r>
              <a:rPr lang="pt-BR" dirty="0"/>
              <a:t>Ita </a:t>
            </a:r>
            <a:r>
              <a:rPr lang="pt-BR" dirty="0" err="1"/>
              <a:t>labele</a:t>
            </a:r>
            <a:r>
              <a:rPr lang="pt-BR" dirty="0"/>
              <a:t> </a:t>
            </a:r>
            <a:r>
              <a:rPr lang="pt-BR" dirty="0" err="1"/>
              <a:t>hola</a:t>
            </a:r>
            <a:r>
              <a:rPr lang="pt-BR" dirty="0"/>
              <a:t> parte </a:t>
            </a:r>
            <a:r>
              <a:rPr lang="pt-BR" dirty="0" err="1"/>
              <a:t>iha</a:t>
            </a:r>
            <a:r>
              <a:rPr lang="pt-BR" dirty="0"/>
              <a:t> Han </a:t>
            </a:r>
            <a:r>
              <a:rPr lang="pt-BR" dirty="0" err="1"/>
              <a:t>Kalan</a:t>
            </a:r>
            <a:r>
              <a:rPr lang="pt-BR" dirty="0"/>
              <a:t> </a:t>
            </a:r>
            <a:r>
              <a:rPr lang="pt-BR" dirty="0" err="1"/>
              <a:t>ho</a:t>
            </a:r>
            <a:r>
              <a:rPr lang="pt-BR" dirty="0"/>
              <a:t> </a:t>
            </a:r>
            <a:r>
              <a:rPr lang="pt-BR" dirty="0" err="1"/>
              <a:t>Nai</a:t>
            </a:r>
            <a:r>
              <a:rPr lang="pt-BR" dirty="0"/>
              <a:t>, no </a:t>
            </a:r>
            <a:r>
              <a:rPr lang="pt-BR" dirty="0" err="1"/>
              <a:t>hahi’i</a:t>
            </a:r>
            <a:r>
              <a:rPr lang="pt-BR" dirty="0"/>
              <a:t> </a:t>
            </a:r>
            <a:r>
              <a:rPr lang="pt-BR" dirty="0" err="1"/>
              <a:t>Nai</a:t>
            </a:r>
            <a:r>
              <a:rPr lang="pt-BR" dirty="0"/>
              <a:t> </a:t>
            </a:r>
            <a:r>
              <a:rPr lang="pt-BR" dirty="0" err="1"/>
              <a:t>Jezus</a:t>
            </a:r>
            <a:r>
              <a:rPr lang="pt-BR" dirty="0"/>
              <a:t>, </a:t>
            </a:r>
            <a:r>
              <a:rPr lang="pt-BR" dirty="0" err="1"/>
              <a:t>maibe</a:t>
            </a:r>
            <a:r>
              <a:rPr lang="pt-BR" dirty="0"/>
              <a:t> </a:t>
            </a:r>
            <a:r>
              <a:rPr lang="pt-BR" dirty="0" err="1"/>
              <a:t>iha</a:t>
            </a:r>
            <a:r>
              <a:rPr lang="pt-BR" dirty="0"/>
              <a:t> </a:t>
            </a:r>
            <a:r>
              <a:rPr lang="pt-BR" dirty="0" err="1"/>
              <a:t>tempu</a:t>
            </a:r>
            <a:r>
              <a:rPr lang="pt-BR" dirty="0"/>
              <a:t> </a:t>
            </a:r>
            <a:r>
              <a:rPr lang="pt-BR" dirty="0" err="1"/>
              <a:t>hanesan</a:t>
            </a:r>
            <a:r>
              <a:rPr lang="pt-BR" dirty="0"/>
              <a:t> </a:t>
            </a:r>
            <a:r>
              <a:rPr lang="pt-BR" dirty="0" err="1"/>
              <a:t>hemu</a:t>
            </a:r>
            <a:r>
              <a:rPr lang="pt-BR" dirty="0"/>
              <a:t> </a:t>
            </a:r>
            <a:r>
              <a:rPr lang="pt-BR" dirty="0" err="1"/>
              <a:t>mos</a:t>
            </a:r>
            <a:r>
              <a:rPr lang="pt-BR" dirty="0"/>
              <a:t> </a:t>
            </a:r>
            <a:r>
              <a:rPr lang="pt-BR" dirty="0" err="1"/>
              <a:t>husi</a:t>
            </a:r>
            <a:r>
              <a:rPr lang="pt-BR" dirty="0"/>
              <a:t> </a:t>
            </a:r>
            <a:r>
              <a:rPr lang="pt-BR" dirty="0" err="1"/>
              <a:t>kopu</a:t>
            </a:r>
            <a:r>
              <a:rPr lang="pt-BR" dirty="0"/>
              <a:t> </a:t>
            </a:r>
            <a:r>
              <a:rPr lang="pt-BR" dirty="0" err="1"/>
              <a:t>ne’ebe</a:t>
            </a:r>
            <a:r>
              <a:rPr lang="pt-BR" dirty="0"/>
              <a:t> </a:t>
            </a:r>
            <a:r>
              <a:rPr lang="pt-BR" dirty="0" err="1"/>
              <a:t>uja</a:t>
            </a:r>
            <a:r>
              <a:rPr lang="pt-BR" dirty="0"/>
              <a:t> </a:t>
            </a:r>
            <a:r>
              <a:rPr lang="pt-BR" dirty="0" err="1"/>
              <a:t>hodi</a:t>
            </a:r>
            <a:r>
              <a:rPr lang="pt-BR" dirty="0"/>
              <a:t> </a:t>
            </a:r>
            <a:r>
              <a:rPr lang="pt-BR" dirty="0" err="1"/>
              <a:t>hahi’i</a:t>
            </a:r>
            <a:r>
              <a:rPr lang="pt-BR" dirty="0"/>
              <a:t> </a:t>
            </a:r>
            <a:r>
              <a:rPr lang="pt-BR" dirty="0" err="1"/>
              <a:t>demoniu</a:t>
            </a:r>
            <a:r>
              <a:rPr lang="pt-BR" dirty="0"/>
              <a:t> sira (1 Kor. 10:21).</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5"/>
                                        </p:tgtEl>
                                        <p:attrNameLst>
                                          <p:attrName>style.visibility</p:attrName>
                                        </p:attrNameLst>
                                      </p:cBhvr>
                                      <p:to>
                                        <p:strVal val="visible"/>
                                      </p:to>
                                    </p:set>
                                    <p:animEffect transition="in" filter="fade">
                                      <p:cBhvr>
                                        <p:cTn id="7" dur="800"/>
                                        <p:tgtEl>
                                          <p:spTgt spid="195"/>
                                        </p:tgtEl>
                                      </p:cBhvr>
                                    </p:animEffect>
                                  </p:childTnLst>
                                </p:cTn>
                              </p:par>
                            </p:childTnLst>
                          </p:cTn>
                        </p:par>
                        <p:par>
                          <p:cTn id="8" fill="hold">
                            <p:stCondLst>
                              <p:cond delay="800"/>
                            </p:stCondLst>
                            <p:childTnLst>
                              <p:par>
                                <p:cTn id="9" presetID="10" presetClass="entr" presetSubtype="0" fill="hold" nodeType="afterEffect">
                                  <p:stCondLst>
                                    <p:cond delay="0"/>
                                  </p:stCondLst>
                                  <p:childTnLst>
                                    <p:set>
                                      <p:cBhvr>
                                        <p:cTn id="10" dur="1" fill="hold">
                                          <p:stCondLst>
                                            <p:cond delay="0"/>
                                          </p:stCondLst>
                                        </p:cTn>
                                        <p:tgtEl>
                                          <p:spTgt spid="196"/>
                                        </p:tgtEl>
                                        <p:attrNameLst>
                                          <p:attrName>style.visibility</p:attrName>
                                        </p:attrNameLst>
                                      </p:cBhvr>
                                      <p:to>
                                        <p:strVal val="visible"/>
                                      </p:to>
                                    </p:set>
                                    <p:animEffect transition="in" filter="fade">
                                      <p:cBhvr>
                                        <p:cTn id="11" dur="1000"/>
                                        <p:tgtEl>
                                          <p:spTgt spid="19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97"/>
                                        </p:tgtEl>
                                        <p:attrNameLst>
                                          <p:attrName>style.visibility</p:attrName>
                                        </p:attrNameLst>
                                      </p:cBhvr>
                                      <p:to>
                                        <p:strVal val="visible"/>
                                      </p:to>
                                    </p:set>
                                    <p:animEffect transition="in" filter="fade">
                                      <p:cBhvr>
                                        <p:cTn id="16" dur="500"/>
                                        <p:tgtEl>
                                          <p:spTgt spid="19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98"/>
                                        </p:tgtEl>
                                        <p:attrNameLst>
                                          <p:attrName>style.visibility</p:attrName>
                                        </p:attrNameLst>
                                      </p:cBhvr>
                                      <p:to>
                                        <p:strVal val="visible"/>
                                      </p:to>
                                    </p:set>
                                    <p:animEffect transition="in" filter="fade">
                                      <p:cBhvr>
                                        <p:cTn id="21" dur="750"/>
                                        <p:tgtEl>
                                          <p:spTgt spid="198"/>
                                        </p:tgtEl>
                                      </p:cBhvr>
                                    </p:animEffect>
                                  </p:childTnLst>
                                </p:cTn>
                              </p:par>
                            </p:childTnLst>
                          </p:cTn>
                        </p:par>
                        <p:par>
                          <p:cTn id="22" fill="hold">
                            <p:stCondLst>
                              <p:cond delay="750"/>
                            </p:stCondLst>
                            <p:childTnLst>
                              <p:par>
                                <p:cTn id="23" presetID="10" presetClass="entr" presetSubtype="0" fill="hold" nodeType="afterEffect">
                                  <p:stCondLst>
                                    <p:cond delay="0"/>
                                  </p:stCondLst>
                                  <p:childTnLst>
                                    <p:set>
                                      <p:cBhvr>
                                        <p:cTn id="24" dur="1" fill="hold">
                                          <p:stCondLst>
                                            <p:cond delay="0"/>
                                          </p:stCondLst>
                                        </p:cTn>
                                        <p:tgtEl>
                                          <p:spTgt spid="200"/>
                                        </p:tgtEl>
                                        <p:attrNameLst>
                                          <p:attrName>style.visibility</p:attrName>
                                        </p:attrNameLst>
                                      </p:cBhvr>
                                      <p:to>
                                        <p:strVal val="visible"/>
                                      </p:to>
                                    </p:set>
                                    <p:animEffect transition="in" filter="fade">
                                      <p:cBhvr>
                                        <p:cTn id="25" dur="500"/>
                                        <p:tgtEl>
                                          <p:spTgt spid="20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99"/>
                                        </p:tgtEl>
                                        <p:attrNameLst>
                                          <p:attrName>style.visibility</p:attrName>
                                        </p:attrNameLst>
                                      </p:cBhvr>
                                      <p:to>
                                        <p:strVal val="visible"/>
                                      </p:to>
                                    </p:set>
                                    <p:animEffect transition="in" filter="fade">
                                      <p:cBhvr>
                                        <p:cTn id="30" dur="500"/>
                                        <p:tgtEl>
                                          <p:spTgt spid="199"/>
                                        </p:tgtEl>
                                      </p:cBhvr>
                                    </p:animEffec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201"/>
                                        </p:tgtEl>
                                        <p:attrNameLst>
                                          <p:attrName>style.visibility</p:attrName>
                                        </p:attrNameLst>
                                      </p:cBhvr>
                                      <p:to>
                                        <p:strVal val="visible"/>
                                      </p:to>
                                    </p:set>
                                    <p:animEffect transition="in" filter="fade">
                                      <p:cBhvr>
                                        <p:cTn id="34" dur="500"/>
                                        <p:tgtEl>
                                          <p:spTgt spid="201"/>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02"/>
                                        </p:tgtEl>
                                        <p:attrNameLst>
                                          <p:attrName>style.visibility</p:attrName>
                                        </p:attrNameLst>
                                      </p:cBhvr>
                                      <p:to>
                                        <p:strVal val="visible"/>
                                      </p:to>
                                    </p:set>
                                    <p:animEffect transition="in" filter="fade">
                                      <p:cBhvr>
                                        <p:cTn id="39" dur="5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1138773"/>
          </a:xfrm>
          <a:prstGeom prst="rect">
            <a:avLst/>
          </a:prstGeom>
          <a:noFill/>
        </p:spPr>
        <p:txBody>
          <a:bodyPr wrap="square">
            <a:spAutoFit/>
          </a:bodyPr>
          <a:lstStyle/>
          <a:p>
            <a:pPr lvl="0" algn="ctr">
              <a:buClrTx/>
            </a:pPr>
            <a:r>
              <a:rPr lang="pt-BR" sz="4400" b="1" kern="1200" spc="300" dirty="0">
                <a:ln w="13462">
                  <a:solidFill>
                    <a:prstClr val="white"/>
                  </a:solidFill>
                  <a:prstDash val="solid"/>
                </a:ln>
                <a:solidFill>
                  <a:srgbClr val="337519"/>
                </a:solidFill>
                <a:effectLst>
                  <a:outerShdw dist="38100" dir="2700000" algn="bl" rotWithShape="0">
                    <a:srgbClr val="B1319F">
                      <a:lumMod val="75000"/>
                    </a:srgbClr>
                  </a:outerShdw>
                </a:effectLst>
                <a:latin typeface="Aptos" panose="02110004020202020204"/>
                <a:ea typeface="+mn-ea"/>
                <a:cs typeface="+mn-cs"/>
              </a:rPr>
              <a:t>SAIDA MAK </a:t>
            </a:r>
            <a:r>
              <a:rPr lang="pt-BR" sz="4400" b="1" kern="1200" spc="300" dirty="0" err="1">
                <a:ln w="13462">
                  <a:solidFill>
                    <a:prstClr val="white"/>
                  </a:solidFill>
                  <a:prstDash val="solid"/>
                </a:ln>
                <a:solidFill>
                  <a:srgbClr val="337519"/>
                </a:solidFill>
                <a:effectLst>
                  <a:outerShdw dist="38100" dir="2700000" algn="bl" rotWithShape="0">
                    <a:srgbClr val="B1319F">
                      <a:lumMod val="75000"/>
                    </a:srgbClr>
                  </a:outerShdw>
                </a:effectLst>
                <a:latin typeface="Aptos" panose="02110004020202020204"/>
                <a:ea typeface="+mn-ea"/>
                <a:cs typeface="+mn-cs"/>
              </a:rPr>
              <a:t>MOOS</a:t>
            </a:r>
            <a:r>
              <a:rPr lang="pt-BR" sz="4400" b="1" kern="1200" spc="300" dirty="0">
                <a:ln w="13462">
                  <a:solidFill>
                    <a:prstClr val="white"/>
                  </a:solidFill>
                  <a:prstDash val="solid"/>
                </a:ln>
                <a:solidFill>
                  <a:srgbClr val="337519"/>
                </a:solidFill>
                <a:effectLst>
                  <a:outerShdw dist="38100" dir="2700000" algn="bl" rotWithShape="0">
                    <a:srgbClr val="B1319F">
                      <a:lumMod val="75000"/>
                    </a:srgbClr>
                  </a:outerShdw>
                </a:effectLst>
                <a:latin typeface="Aptos" panose="02110004020202020204"/>
                <a:ea typeface="+mn-ea"/>
                <a:cs typeface="+mn-cs"/>
              </a:rPr>
              <a:t> NO </a:t>
            </a:r>
            <a:r>
              <a:rPr lang="pt-BR" sz="4400" b="1" kern="1200" spc="300" dirty="0" err="1">
                <a:ln w="13462">
                  <a:solidFill>
                    <a:prstClr val="white"/>
                  </a:solidFill>
                  <a:prstDash val="solid"/>
                </a:ln>
                <a:solidFill>
                  <a:srgbClr val="337519"/>
                </a:solidFill>
                <a:effectLst>
                  <a:outerShdw dist="38100" dir="2700000" algn="bl" rotWithShape="0">
                    <a:srgbClr val="B1319F">
                      <a:lumMod val="75000"/>
                    </a:srgbClr>
                  </a:outerShdw>
                </a:effectLst>
                <a:latin typeface="Aptos" panose="02110004020202020204"/>
                <a:ea typeface="+mn-ea"/>
                <a:cs typeface="+mn-cs"/>
              </a:rPr>
              <a:t>ADEKUADU</a:t>
            </a:r>
            <a:endParaRPr kumimoji="0" lang="es-ES" sz="4400" b="1" i="0" u="none" strike="noStrike" kern="1200" cap="none" spc="300" normalizeH="0" baseline="0" noProof="0" dirty="0">
              <a:ln w="13462">
                <a:solidFill>
                  <a:prstClr val="white"/>
                </a:solidFill>
                <a:prstDash val="solid"/>
              </a:ln>
              <a:solidFill>
                <a:srgbClr val="337519"/>
              </a:solidFill>
              <a:effectLst>
                <a:outerShdw dist="38100" dir="2700000" algn="bl" rotWithShape="0">
                  <a:srgbClr val="B1319F">
                    <a:lumMod val="75000"/>
                  </a:srgbClr>
                </a:outerShdw>
              </a:effectLst>
              <a:uLnTx/>
              <a:uFillTx/>
              <a:latin typeface="Aptos" panose="02110004020202020204"/>
              <a:ea typeface="+mn-ea"/>
              <a:cs typeface="+mn-cs"/>
            </a:endParaRPr>
          </a:p>
          <a:p>
            <a:pPr lvl="0" algn="ctr">
              <a:buClrTx/>
              <a:defRPr/>
            </a:pPr>
            <a:r>
              <a:rPr lang="fi-FI" sz="2400" b="1" kern="1200" dirty="0">
                <a:ln w="13462">
                  <a:noFill/>
                  <a:prstDash val="solid"/>
                </a:ln>
                <a:solidFill>
                  <a:srgbClr val="105660"/>
                </a:solidFill>
                <a:effectLst>
                  <a:outerShdw dist="25400" dir="2700000" algn="bl" rotWithShape="0">
                    <a:srgbClr val="48CEE0">
                      <a:alpha val="43000"/>
                    </a:srgbClr>
                  </a:outerShdw>
                </a:effectLst>
                <a:latin typeface="Aptos" panose="02110004020202020204"/>
                <a:ea typeface="+mn-ea"/>
                <a:cs typeface="+mn-cs"/>
              </a:rPr>
              <a:t>1 Korintu 10:23-33 (Halo buat hotu-hotu ba Maromak nia gloria)</a:t>
            </a:r>
            <a:endParaRPr kumimoji="0" lang="es-ES" sz="2400" b="1" i="0" u="none" strike="noStrike" kern="1200" cap="none" spc="0" normalizeH="0" baseline="0" noProof="0" dirty="0">
              <a:ln w="13462">
                <a:noFill/>
                <a:prstDash val="solid"/>
              </a:ln>
              <a:solidFill>
                <a:srgbClr val="105660"/>
              </a:solidFill>
              <a:effectLst>
                <a:outerShdw dist="25400" dir="2700000" algn="bl" rotWithShape="0">
                  <a:srgbClr val="48CEE0">
                    <a:alpha val="43000"/>
                  </a:srgbClr>
                </a:outerShdw>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7DA90913-1AF9-78F2-C6F8-EE21FBE64D83}"/>
              </a:ext>
            </a:extLst>
          </p:cNvPr>
          <p:cNvSpPr txBox="1"/>
          <p:nvPr/>
        </p:nvSpPr>
        <p:spPr>
          <a:xfrm>
            <a:off x="157162" y="1112587"/>
            <a:ext cx="11877674" cy="646331"/>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lvl="0" algn="ctr">
              <a:buClrTx/>
            </a:pPr>
            <a:r>
              <a:rPr lang="es-ES" sz="1800" b="1" kern="1200" dirty="0">
                <a:solidFill>
                  <a:srgbClr val="635DD3">
                    <a:lumMod val="50000"/>
                  </a:srgbClr>
                </a:solidFill>
                <a:latin typeface="Comic Sans MS" panose="030F0702030302020204" pitchFamily="66" charset="0"/>
              </a:rPr>
              <a:t>“</a:t>
            </a:r>
            <a:r>
              <a:rPr lang="es-ES" sz="1800" b="1" kern="1200" dirty="0" err="1">
                <a:solidFill>
                  <a:srgbClr val="635DD3">
                    <a:lumMod val="50000"/>
                  </a:srgbClr>
                </a:solidFill>
                <a:latin typeface="Comic Sans MS" panose="030F0702030302020204" pitchFamily="66" charset="0"/>
              </a:rPr>
              <a:t>Entaun</a:t>
            </a:r>
            <a:r>
              <a:rPr lang="es-ES" sz="1800" b="1" kern="1200" dirty="0">
                <a:solidFill>
                  <a:srgbClr val="635DD3">
                    <a:lumMod val="50000"/>
                  </a:srgbClr>
                </a:solidFill>
                <a:latin typeface="Comic Sans MS" panose="030F0702030302020204" pitchFamily="66" charset="0"/>
              </a:rPr>
              <a:t>, se </a:t>
            </a:r>
            <a:r>
              <a:rPr lang="es-ES" sz="1800" b="1" kern="1200" dirty="0" err="1">
                <a:solidFill>
                  <a:srgbClr val="635DD3">
                    <a:lumMod val="50000"/>
                  </a:srgbClr>
                </a:solidFill>
                <a:latin typeface="Comic Sans MS" panose="030F0702030302020204" pitchFamily="66" charset="0"/>
              </a:rPr>
              <a:t>imi</a:t>
            </a:r>
            <a:r>
              <a:rPr lang="es-ES" sz="1800" b="1" kern="1200" dirty="0">
                <a:solidFill>
                  <a:srgbClr val="635DD3">
                    <a:lumMod val="50000"/>
                  </a:srgbClr>
                </a:solidFill>
                <a:latin typeface="Comic Sans MS" panose="030F0702030302020204" pitchFamily="66" charset="0"/>
              </a:rPr>
              <a:t> </a:t>
            </a:r>
            <a:r>
              <a:rPr lang="es-ES" sz="1800" b="1" kern="1200" dirty="0" err="1">
                <a:solidFill>
                  <a:srgbClr val="635DD3">
                    <a:lumMod val="50000"/>
                  </a:srgbClr>
                </a:solidFill>
                <a:latin typeface="Comic Sans MS" panose="030F0702030302020204" pitchFamily="66" charset="0"/>
              </a:rPr>
              <a:t>haan</a:t>
            </a:r>
            <a:r>
              <a:rPr lang="es-ES" sz="1800" b="1" kern="1200" dirty="0">
                <a:solidFill>
                  <a:srgbClr val="635DD3">
                    <a:lumMod val="50000"/>
                  </a:srgbClr>
                </a:solidFill>
                <a:latin typeface="Comic Sans MS" panose="030F0702030302020204" pitchFamily="66" charset="0"/>
              </a:rPr>
              <a:t> </a:t>
            </a:r>
            <a:r>
              <a:rPr lang="es-ES" sz="1800" b="1" kern="1200" dirty="0" err="1">
                <a:solidFill>
                  <a:srgbClr val="635DD3">
                    <a:lumMod val="50000"/>
                  </a:srgbClr>
                </a:solidFill>
                <a:latin typeface="Comic Sans MS" panose="030F0702030302020204" pitchFamily="66" charset="0"/>
              </a:rPr>
              <a:t>ka</a:t>
            </a:r>
            <a:r>
              <a:rPr lang="es-ES" sz="1800" b="1" kern="1200" dirty="0">
                <a:solidFill>
                  <a:srgbClr val="635DD3">
                    <a:lumMod val="50000"/>
                  </a:srgbClr>
                </a:solidFill>
                <a:latin typeface="Comic Sans MS" panose="030F0702030302020204" pitchFamily="66" charset="0"/>
              </a:rPr>
              <a:t> </a:t>
            </a:r>
            <a:r>
              <a:rPr lang="es-ES" sz="1800" b="1" kern="1200" dirty="0" err="1">
                <a:solidFill>
                  <a:srgbClr val="635DD3">
                    <a:lumMod val="50000"/>
                  </a:srgbClr>
                </a:solidFill>
                <a:latin typeface="Comic Sans MS" panose="030F0702030302020204" pitchFamily="66" charset="0"/>
              </a:rPr>
              <a:t>hemu</a:t>
            </a:r>
            <a:r>
              <a:rPr lang="es-ES" sz="1800" b="1" kern="1200" dirty="0">
                <a:solidFill>
                  <a:srgbClr val="635DD3">
                    <a:lumMod val="50000"/>
                  </a:srgbClr>
                </a:solidFill>
                <a:latin typeface="Comic Sans MS" panose="030F0702030302020204" pitchFamily="66" charset="0"/>
              </a:rPr>
              <a:t>, </a:t>
            </a:r>
            <a:r>
              <a:rPr lang="es-ES" sz="1800" b="1" kern="1200" dirty="0" err="1">
                <a:solidFill>
                  <a:srgbClr val="635DD3">
                    <a:lumMod val="50000"/>
                  </a:srgbClr>
                </a:solidFill>
                <a:latin typeface="Comic Sans MS" panose="030F0702030302020204" pitchFamily="66" charset="0"/>
              </a:rPr>
              <a:t>ka</a:t>
            </a:r>
            <a:r>
              <a:rPr lang="es-ES" sz="1800" b="1" kern="1200" dirty="0">
                <a:solidFill>
                  <a:srgbClr val="635DD3">
                    <a:lumMod val="50000"/>
                  </a:srgbClr>
                </a:solidFill>
                <a:latin typeface="Comic Sans MS" panose="030F0702030302020204" pitchFamily="66" charset="0"/>
              </a:rPr>
              <a:t> </a:t>
            </a:r>
            <a:r>
              <a:rPr lang="es-ES" sz="1800" b="1" kern="1200" dirty="0" err="1">
                <a:solidFill>
                  <a:srgbClr val="635DD3">
                    <a:lumMod val="50000"/>
                  </a:srgbClr>
                </a:solidFill>
                <a:latin typeface="Comic Sans MS" panose="030F0702030302020204" pitchFamily="66" charset="0"/>
              </a:rPr>
              <a:t>iha</a:t>
            </a:r>
            <a:r>
              <a:rPr lang="es-ES" sz="1800" b="1" kern="1200" dirty="0">
                <a:solidFill>
                  <a:srgbClr val="635DD3">
                    <a:lumMod val="50000"/>
                  </a:srgbClr>
                </a:solidFill>
                <a:latin typeface="Comic Sans MS" panose="030F0702030302020204" pitchFamily="66" charset="0"/>
              </a:rPr>
              <a:t> </a:t>
            </a:r>
            <a:r>
              <a:rPr lang="es-ES" sz="1800" b="1" kern="1200" dirty="0" err="1">
                <a:solidFill>
                  <a:srgbClr val="635DD3">
                    <a:lumMod val="50000"/>
                  </a:srgbClr>
                </a:solidFill>
                <a:latin typeface="Comic Sans MS" panose="030F0702030302020204" pitchFamily="66" charset="0"/>
              </a:rPr>
              <a:t>buat</a:t>
            </a:r>
            <a:r>
              <a:rPr lang="es-ES" sz="1800" b="1" kern="1200" dirty="0">
                <a:solidFill>
                  <a:srgbClr val="635DD3">
                    <a:lumMod val="50000"/>
                  </a:srgbClr>
                </a:solidFill>
                <a:latin typeface="Comic Sans MS" panose="030F0702030302020204" pitchFamily="66" charset="0"/>
              </a:rPr>
              <a:t> </a:t>
            </a:r>
            <a:r>
              <a:rPr lang="es-ES" sz="1800" b="1" kern="1200" dirty="0" err="1">
                <a:solidFill>
                  <a:srgbClr val="635DD3">
                    <a:lumMod val="50000"/>
                  </a:srgbClr>
                </a:solidFill>
                <a:latin typeface="Comic Sans MS" panose="030F0702030302020204" pitchFamily="66" charset="0"/>
              </a:rPr>
              <a:t>hotu</a:t>
            </a:r>
            <a:r>
              <a:rPr lang="es-ES" sz="1800" b="1" kern="1200" dirty="0">
                <a:solidFill>
                  <a:srgbClr val="635DD3">
                    <a:lumMod val="50000"/>
                  </a:srgbClr>
                </a:solidFill>
                <a:latin typeface="Comic Sans MS" panose="030F0702030302020204" pitchFamily="66" charset="0"/>
              </a:rPr>
              <a:t> </a:t>
            </a:r>
            <a:r>
              <a:rPr lang="es-ES" sz="1800" b="1" kern="1200" dirty="0" err="1">
                <a:solidFill>
                  <a:srgbClr val="635DD3">
                    <a:lumMod val="50000"/>
                  </a:srgbClr>
                </a:solidFill>
                <a:latin typeface="Comic Sans MS" panose="030F0702030302020204" pitchFamily="66" charset="0"/>
              </a:rPr>
              <a:t>ne’ebe</a:t>
            </a:r>
            <a:r>
              <a:rPr lang="es-ES" sz="1800" b="1" kern="1200" dirty="0">
                <a:solidFill>
                  <a:srgbClr val="635DD3">
                    <a:lumMod val="50000"/>
                  </a:srgbClr>
                </a:solidFill>
                <a:latin typeface="Comic Sans MS" panose="030F0702030302020204" pitchFamily="66" charset="0"/>
              </a:rPr>
              <a:t> </a:t>
            </a:r>
            <a:r>
              <a:rPr lang="es-ES" sz="1800" b="1" kern="1200" dirty="0" err="1">
                <a:solidFill>
                  <a:srgbClr val="635DD3">
                    <a:lumMod val="50000"/>
                  </a:srgbClr>
                </a:solidFill>
                <a:latin typeface="Comic Sans MS" panose="030F0702030302020204" pitchFamily="66" charset="0"/>
              </a:rPr>
              <a:t>imi</a:t>
            </a:r>
            <a:r>
              <a:rPr lang="es-ES" sz="1800" b="1" kern="1200" dirty="0">
                <a:solidFill>
                  <a:srgbClr val="635DD3">
                    <a:lumMod val="50000"/>
                  </a:srgbClr>
                </a:solidFill>
                <a:latin typeface="Comic Sans MS" panose="030F0702030302020204" pitchFamily="66" charset="0"/>
              </a:rPr>
              <a:t> halo, halo </a:t>
            </a:r>
            <a:r>
              <a:rPr lang="es-ES" sz="1800" b="1" kern="1200" dirty="0" err="1">
                <a:solidFill>
                  <a:srgbClr val="635DD3">
                    <a:lumMod val="50000"/>
                  </a:srgbClr>
                </a:solidFill>
                <a:latin typeface="Comic Sans MS" panose="030F0702030302020204" pitchFamily="66" charset="0"/>
              </a:rPr>
              <a:t>buat</a:t>
            </a:r>
            <a:r>
              <a:rPr lang="es-ES" sz="1800" b="1" kern="1200" dirty="0">
                <a:solidFill>
                  <a:srgbClr val="635DD3">
                    <a:lumMod val="50000"/>
                  </a:srgbClr>
                </a:solidFill>
                <a:latin typeface="Comic Sans MS" panose="030F0702030302020204" pitchFamily="66" charset="0"/>
              </a:rPr>
              <a:t> </a:t>
            </a:r>
            <a:r>
              <a:rPr lang="es-ES" sz="1800" b="1" kern="1200" dirty="0" err="1">
                <a:solidFill>
                  <a:srgbClr val="635DD3">
                    <a:lumMod val="50000"/>
                  </a:srgbClr>
                </a:solidFill>
                <a:latin typeface="Comic Sans MS" panose="030F0702030302020204" pitchFamily="66" charset="0"/>
              </a:rPr>
              <a:t>hotu-hotu</a:t>
            </a:r>
            <a:r>
              <a:rPr lang="es-ES" sz="1800" b="1" kern="1200" dirty="0">
                <a:solidFill>
                  <a:srgbClr val="635DD3">
                    <a:lumMod val="50000"/>
                  </a:srgbClr>
                </a:solidFill>
                <a:latin typeface="Comic Sans MS" panose="030F0702030302020204" pitchFamily="66" charset="0"/>
              </a:rPr>
              <a:t> </a:t>
            </a:r>
            <a:r>
              <a:rPr lang="es-ES" sz="1800" b="1" kern="1200" dirty="0" err="1">
                <a:solidFill>
                  <a:srgbClr val="635DD3">
                    <a:lumMod val="50000"/>
                  </a:srgbClr>
                </a:solidFill>
                <a:latin typeface="Comic Sans MS" panose="030F0702030302020204" pitchFamily="66" charset="0"/>
              </a:rPr>
              <a:t>ba</a:t>
            </a:r>
            <a:r>
              <a:rPr lang="es-ES" sz="1800" b="1" kern="1200" dirty="0">
                <a:solidFill>
                  <a:srgbClr val="635DD3">
                    <a:lumMod val="50000"/>
                  </a:srgbClr>
                </a:solidFill>
                <a:latin typeface="Comic Sans MS" panose="030F0702030302020204" pitchFamily="66" charset="0"/>
              </a:rPr>
              <a:t> </a:t>
            </a:r>
            <a:r>
              <a:rPr lang="es-ES" sz="1800" b="1" kern="1200" dirty="0" err="1">
                <a:solidFill>
                  <a:srgbClr val="635DD3">
                    <a:lumMod val="50000"/>
                  </a:srgbClr>
                </a:solidFill>
                <a:latin typeface="Comic Sans MS" panose="030F0702030302020204" pitchFamily="66" charset="0"/>
              </a:rPr>
              <a:t>Maromak</a:t>
            </a:r>
            <a:r>
              <a:rPr lang="es-ES" sz="1800" b="1" kern="1200" dirty="0">
                <a:solidFill>
                  <a:srgbClr val="635DD3">
                    <a:lumMod val="50000"/>
                  </a:srgbClr>
                </a:solidFill>
                <a:latin typeface="Comic Sans MS" panose="030F0702030302020204" pitchFamily="66" charset="0"/>
              </a:rPr>
              <a:t> </a:t>
            </a:r>
            <a:r>
              <a:rPr lang="es-ES" sz="1800" b="1" kern="1200" dirty="0" err="1">
                <a:solidFill>
                  <a:srgbClr val="635DD3">
                    <a:lumMod val="50000"/>
                  </a:srgbClr>
                </a:solidFill>
                <a:latin typeface="Comic Sans MS" panose="030F0702030302020204" pitchFamily="66" charset="0"/>
              </a:rPr>
              <a:t>nia</a:t>
            </a:r>
            <a:r>
              <a:rPr lang="es-ES" sz="1800" b="1" kern="1200" dirty="0">
                <a:solidFill>
                  <a:srgbClr val="635DD3">
                    <a:lumMod val="50000"/>
                  </a:srgbClr>
                </a:solidFill>
                <a:latin typeface="Comic Sans MS" panose="030F0702030302020204" pitchFamily="66" charset="0"/>
              </a:rPr>
              <a:t> gloria." </a:t>
            </a:r>
            <a:r>
              <a:rPr lang="es-ES" b="1" kern="1200" dirty="0">
                <a:solidFill>
                  <a:srgbClr val="635DD3">
                    <a:lumMod val="50000"/>
                  </a:srgbClr>
                </a:solidFill>
                <a:latin typeface="Comic Sans MS" panose="030F0702030302020204" pitchFamily="66" charset="0"/>
              </a:rPr>
              <a:t>(1 </a:t>
            </a:r>
            <a:r>
              <a:rPr lang="es-ES" b="1" kern="1200" dirty="0" err="1">
                <a:solidFill>
                  <a:srgbClr val="635DD3">
                    <a:lumMod val="50000"/>
                  </a:srgbClr>
                </a:solidFill>
                <a:latin typeface="Comic Sans MS" panose="030F0702030302020204" pitchFamily="66" charset="0"/>
              </a:rPr>
              <a:t>Korintu</a:t>
            </a:r>
            <a:r>
              <a:rPr lang="es-ES" b="1" kern="1200" dirty="0">
                <a:solidFill>
                  <a:srgbClr val="635DD3">
                    <a:lumMod val="50000"/>
                  </a:srgbClr>
                </a:solidFill>
                <a:latin typeface="Comic Sans MS" panose="030F0702030302020204" pitchFamily="66" charset="0"/>
              </a:rPr>
              <a:t> 10:31)</a:t>
            </a:r>
            <a:endParaRPr kumimoji="0" lang="es-ES" sz="1400" b="1" i="0" u="none" strike="noStrike" kern="1200" cap="none" spc="0" normalizeH="0" baseline="0" noProof="0" dirty="0">
              <a:ln>
                <a:noFill/>
              </a:ln>
              <a:solidFill>
                <a:srgbClr val="635DD3">
                  <a:lumMod val="50000"/>
                </a:srgbClr>
              </a:solidFill>
              <a:effectLst/>
              <a:uLnTx/>
              <a:uFillTx/>
              <a:latin typeface="Comic Sans MS" panose="030F0702030302020204" pitchFamily="66" charset="0"/>
              <a:ea typeface="+mn-ea"/>
              <a:cs typeface="+mn-cs"/>
            </a:endParaRPr>
          </a:p>
        </p:txBody>
      </p:sp>
      <p:sp>
        <p:nvSpPr>
          <p:cNvPr id="6" name="CuadroTexto 5">
            <a:extLst>
              <a:ext uri="{FF2B5EF4-FFF2-40B4-BE49-F238E27FC236}">
                <a16:creationId xmlns:a16="http://schemas.microsoft.com/office/drawing/2014/main" id="{8D8FD9CF-9C2D-9074-1EE9-BA98C5E1EE2C}"/>
              </a:ext>
            </a:extLst>
          </p:cNvPr>
          <p:cNvSpPr txBox="1"/>
          <p:nvPr/>
        </p:nvSpPr>
        <p:spPr>
          <a:xfrm>
            <a:off x="-66675" y="1789107"/>
            <a:ext cx="12315825" cy="369332"/>
          </a:xfrm>
          <a:prstGeom prst="rect">
            <a:avLst/>
          </a:prstGeom>
          <a:noFill/>
        </p:spPr>
        <p:txBody>
          <a:bodyPr wrap="square" rtlCol="0">
            <a:spAutoFit/>
          </a:bodyPr>
          <a:lstStyle/>
          <a:p>
            <a:pPr lvl="0" algn="ctr">
              <a:spcBef>
                <a:spcPts val="600"/>
              </a:spcBef>
              <a:buClrTx/>
            </a:pPr>
            <a:r>
              <a:rPr lang="es-ES" sz="1800" b="1" kern="1200" dirty="0">
                <a:solidFill>
                  <a:prstClr val="black"/>
                </a:solidFill>
                <a:latin typeface="Aptos" panose="02110004020202020204"/>
                <a:ea typeface="+mn-ea"/>
                <a:cs typeface="+mn-cs"/>
              </a:rPr>
              <a:t>"</a:t>
            </a:r>
            <a:r>
              <a:rPr lang="es-ES" sz="1800" b="1" kern="1200" dirty="0" err="1">
                <a:solidFill>
                  <a:prstClr val="black"/>
                </a:solidFill>
                <a:latin typeface="Aptos" panose="02110004020202020204"/>
                <a:ea typeface="+mn-ea"/>
                <a:cs typeface="+mn-cs"/>
              </a:rPr>
              <a:t>Buat</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hotu-hotu</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permitidu</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ba</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hau</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maibe</a:t>
            </a:r>
            <a:r>
              <a:rPr lang="es-ES" sz="1800" b="1" kern="1200" dirty="0">
                <a:solidFill>
                  <a:prstClr val="black"/>
                </a:solidFill>
                <a:latin typeface="Aptos" panose="02110004020202020204"/>
                <a:ea typeface="+mn-ea"/>
                <a:cs typeface="+mn-cs"/>
              </a:rPr>
              <a:t> laos </a:t>
            </a:r>
            <a:r>
              <a:rPr lang="es-ES" sz="1800" b="1" kern="1200" dirty="0" err="1">
                <a:solidFill>
                  <a:prstClr val="black"/>
                </a:solidFill>
                <a:latin typeface="Aptos" panose="02110004020202020204"/>
                <a:ea typeface="+mn-ea"/>
                <a:cs typeface="+mn-cs"/>
              </a:rPr>
              <a:t>buat</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hotu-hotu</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iha</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benefisiu</a:t>
            </a:r>
            <a:r>
              <a:rPr lang="es-ES" sz="1800" b="1" kern="1200" dirty="0">
                <a:solidFill>
                  <a:prstClr val="black"/>
                </a:solidFill>
                <a:latin typeface="Aptos" panose="02110004020202020204"/>
                <a:ea typeface="+mn-ea"/>
                <a:cs typeface="+mn-cs"/>
              </a:rPr>
              <a:t>." — 1 </a:t>
            </a:r>
            <a:r>
              <a:rPr lang="es-ES" sz="1800" b="1" kern="1200" dirty="0" err="1">
                <a:solidFill>
                  <a:prstClr val="black"/>
                </a:solidFill>
                <a:latin typeface="Aptos" panose="02110004020202020204"/>
                <a:ea typeface="+mn-ea"/>
                <a:cs typeface="+mn-cs"/>
              </a:rPr>
              <a:t>Korintu</a:t>
            </a:r>
            <a:r>
              <a:rPr lang="es-ES" sz="1800" b="1" kern="1200" dirty="0">
                <a:solidFill>
                  <a:prstClr val="black"/>
                </a:solidFill>
                <a:latin typeface="Aptos" panose="02110004020202020204"/>
                <a:ea typeface="+mn-ea"/>
                <a:cs typeface="+mn-cs"/>
              </a:rPr>
              <a:t> 10:23. </a:t>
            </a:r>
            <a:r>
              <a:rPr lang="es-ES" sz="1800" b="1" kern="1200" dirty="0" err="1">
                <a:solidFill>
                  <a:prstClr val="black"/>
                </a:solidFill>
                <a:latin typeface="Aptos" panose="02110004020202020204"/>
                <a:ea typeface="+mn-ea"/>
                <a:cs typeface="+mn-cs"/>
              </a:rPr>
              <a:t>Ezemplu</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konkretu</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rua</a:t>
            </a:r>
            <a:r>
              <a:rPr lang="es-ES" sz="1800" b="1" kern="1200" dirty="0">
                <a:solidFill>
                  <a:prstClr val="black"/>
                </a:solidFill>
                <a:latin typeface="Aptos" panose="02110004020202020204"/>
                <a:ea typeface="+mn-ea"/>
                <a:cs typeface="+mn-cs"/>
              </a:rPr>
              <a:t>:</a:t>
            </a: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4174250988"/>
              </p:ext>
            </p:extLst>
          </p:nvPr>
        </p:nvGraphicFramePr>
        <p:xfrm>
          <a:off x="180975" y="2201130"/>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103941"/>
            <a:ext cx="7600949" cy="923330"/>
          </a:xfrm>
          <a:prstGeom prst="rect">
            <a:avLst/>
          </a:prstGeom>
          <a:noFill/>
        </p:spPr>
        <p:txBody>
          <a:bodyPr wrap="square" rtlCol="0">
            <a:spAutoFit/>
          </a:bodyPr>
          <a:lstStyle/>
          <a:p>
            <a:pPr lvl="0">
              <a:spcBef>
                <a:spcPts val="600"/>
              </a:spcBef>
              <a:buClrTx/>
            </a:pPr>
            <a:r>
              <a:rPr lang="es-ES" sz="1800" b="1" kern="1200" dirty="0" err="1">
                <a:solidFill>
                  <a:prstClr val="black"/>
                </a:solidFill>
                <a:latin typeface="Aptos" panose="02110004020202020204"/>
                <a:ea typeface="+mn-ea"/>
                <a:cs typeface="+mn-cs"/>
              </a:rPr>
              <a:t>Prinsipiu</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baziku</a:t>
            </a:r>
            <a:r>
              <a:rPr lang="es-ES" sz="1800" b="1" kern="1200" dirty="0">
                <a:solidFill>
                  <a:prstClr val="black"/>
                </a:solidFill>
                <a:latin typeface="Aptos" panose="02110004020202020204"/>
                <a:ea typeface="+mn-ea"/>
                <a:cs typeface="+mn-cs"/>
              </a:rPr>
              <a:t> sira </a:t>
            </a:r>
            <a:r>
              <a:rPr lang="es-ES" sz="1800" b="1" kern="1200" dirty="0" err="1">
                <a:solidFill>
                  <a:prstClr val="black"/>
                </a:solidFill>
                <a:latin typeface="Aptos" panose="02110004020202020204"/>
                <a:ea typeface="+mn-ea"/>
                <a:cs typeface="+mn-cs"/>
              </a:rPr>
              <a:t>husi</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instrusaun</a:t>
            </a:r>
            <a:r>
              <a:rPr lang="es-ES" sz="1800" b="1" kern="1200" dirty="0">
                <a:solidFill>
                  <a:prstClr val="black"/>
                </a:solidFill>
                <a:latin typeface="Aptos" panose="02110004020202020204"/>
                <a:ea typeface="+mn-ea"/>
                <a:cs typeface="+mn-cs"/>
              </a:rPr>
              <a:t> sira </a:t>
            </a:r>
            <a:r>
              <a:rPr lang="es-ES" sz="1800" b="1" kern="1200" dirty="0" err="1">
                <a:solidFill>
                  <a:prstClr val="black"/>
                </a:solidFill>
                <a:latin typeface="Aptos" panose="02110004020202020204"/>
                <a:ea typeface="+mn-ea"/>
                <a:cs typeface="+mn-cs"/>
              </a:rPr>
              <a:t>ne'e</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iha</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buat</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rua</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hahi'i</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Maromak</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iha</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buat</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hotu-hotu</a:t>
            </a:r>
            <a:r>
              <a:rPr lang="es-ES" sz="1800" b="1" kern="1200" dirty="0">
                <a:solidFill>
                  <a:prstClr val="black"/>
                </a:solidFill>
                <a:latin typeface="Aptos" panose="02110004020202020204"/>
                <a:ea typeface="+mn-ea"/>
                <a:cs typeface="+mn-cs"/>
              </a:rPr>
              <a:t> (1 </a:t>
            </a:r>
            <a:r>
              <a:rPr lang="es-ES" sz="1800" b="1" kern="1200" dirty="0" err="1">
                <a:solidFill>
                  <a:prstClr val="black"/>
                </a:solidFill>
                <a:latin typeface="Aptos" panose="02110004020202020204"/>
                <a:ea typeface="+mn-ea"/>
                <a:cs typeface="+mn-cs"/>
              </a:rPr>
              <a:t>Korintu</a:t>
            </a:r>
            <a:r>
              <a:rPr lang="es-ES" sz="1800" b="1" kern="1200" dirty="0">
                <a:solidFill>
                  <a:prstClr val="black"/>
                </a:solidFill>
                <a:latin typeface="Aptos" panose="02110004020202020204"/>
                <a:ea typeface="+mn-ea"/>
                <a:cs typeface="+mn-cs"/>
              </a:rPr>
              <a:t> 10:31); no halo </a:t>
            </a:r>
            <a:r>
              <a:rPr lang="es-ES" sz="1800" b="1" kern="1200" dirty="0" err="1">
                <a:solidFill>
                  <a:prstClr val="black"/>
                </a:solidFill>
                <a:latin typeface="Aptos" panose="02110004020202020204"/>
                <a:ea typeface="+mn-ea"/>
                <a:cs typeface="+mn-cs"/>
              </a:rPr>
              <a:t>buat</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diak</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ba</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ema</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seluk</a:t>
            </a:r>
            <a:r>
              <a:rPr lang="es-ES" sz="1800" b="1" kern="1200" dirty="0">
                <a:solidFill>
                  <a:prstClr val="black"/>
                </a:solidFill>
                <a:latin typeface="Aptos" panose="02110004020202020204"/>
                <a:ea typeface="+mn-ea"/>
                <a:cs typeface="+mn-cs"/>
              </a:rPr>
              <a:t> ( 1 </a:t>
            </a:r>
            <a:r>
              <a:rPr lang="es-ES" sz="1800" b="1" kern="1200" dirty="0" err="1">
                <a:solidFill>
                  <a:prstClr val="black"/>
                </a:solidFill>
                <a:latin typeface="Aptos" panose="02110004020202020204"/>
                <a:ea typeface="+mn-ea"/>
                <a:cs typeface="+mn-cs"/>
              </a:rPr>
              <a:t>Korinto</a:t>
            </a:r>
            <a:r>
              <a:rPr lang="es-ES" sz="1800" b="1" kern="1200" dirty="0">
                <a:solidFill>
                  <a:prstClr val="black"/>
                </a:solidFill>
                <a:latin typeface="Aptos" panose="02110004020202020204"/>
                <a:ea typeface="+mn-ea"/>
                <a:cs typeface="+mn-cs"/>
              </a:rPr>
              <a:t> 10:24, 32 ).</a:t>
            </a: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5967204"/>
            <a:ext cx="7600949" cy="923330"/>
          </a:xfrm>
          <a:prstGeom prst="rect">
            <a:avLst/>
          </a:prstGeom>
          <a:noFill/>
        </p:spPr>
        <p:txBody>
          <a:bodyPr wrap="square">
            <a:spAutoFit/>
          </a:bodyPr>
          <a:lstStyle/>
          <a:p>
            <a:pPr lvl="0">
              <a:spcBef>
                <a:spcPts val="600"/>
              </a:spcBef>
              <a:buClrTx/>
              <a:defRPr/>
            </a:pPr>
            <a:r>
              <a:rPr lang="es-ES" sz="1800" b="1" kern="1200" dirty="0">
                <a:solidFill>
                  <a:prstClr val="black"/>
                </a:solidFill>
                <a:latin typeface="Aptos" panose="02110004020202020204"/>
                <a:ea typeface="+mn-ea"/>
                <a:cs typeface="+mn-cs"/>
              </a:rPr>
              <a:t>Ho </a:t>
            </a:r>
            <a:r>
              <a:rPr lang="es-ES" sz="1800" b="1" kern="1200" dirty="0" err="1">
                <a:solidFill>
                  <a:prstClr val="black"/>
                </a:solidFill>
                <a:latin typeface="Aptos" panose="02110004020202020204"/>
                <a:ea typeface="+mn-ea"/>
                <a:cs typeface="+mn-cs"/>
              </a:rPr>
              <a:t>liafuan</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seluk</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hadomi</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Maromak</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liu</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buat</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hotu-hotu</a:t>
            </a:r>
            <a:r>
              <a:rPr lang="es-ES" sz="1800" b="1" kern="1200" dirty="0">
                <a:solidFill>
                  <a:prstClr val="black"/>
                </a:solidFill>
                <a:latin typeface="Aptos" panose="02110004020202020204"/>
                <a:ea typeface="+mn-ea"/>
                <a:cs typeface="+mn-cs"/>
              </a:rPr>
              <a:t> no </a:t>
            </a:r>
            <a:r>
              <a:rPr lang="es-ES" sz="1800" b="1" kern="1200" dirty="0" err="1">
                <a:solidFill>
                  <a:prstClr val="black"/>
                </a:solidFill>
                <a:latin typeface="Aptos" panose="02110004020202020204"/>
                <a:ea typeface="+mn-ea"/>
                <a:cs typeface="+mn-cs"/>
              </a:rPr>
              <a:t>hadomi</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ita</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nia</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maluk</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hanesan</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ita</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nia</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an</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rasik</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hanesan</a:t>
            </a:r>
            <a:r>
              <a:rPr lang="es-ES" sz="1800" b="1" kern="1200" dirty="0">
                <a:solidFill>
                  <a:prstClr val="black"/>
                </a:solidFill>
                <a:latin typeface="Aptos" panose="02110004020202020204"/>
                <a:ea typeface="+mn-ea"/>
                <a:cs typeface="+mn-cs"/>
              </a:rPr>
              <a:t> Nai Jezus </a:t>
            </a:r>
            <a:r>
              <a:rPr lang="es-ES" sz="1800" b="1" kern="1200" dirty="0" err="1">
                <a:solidFill>
                  <a:prstClr val="black"/>
                </a:solidFill>
                <a:latin typeface="Aptos" panose="02110004020202020204"/>
                <a:ea typeface="+mn-ea"/>
                <a:cs typeface="+mn-cs"/>
              </a:rPr>
              <a:t>Kristu</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dehan</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ba</a:t>
            </a:r>
            <a:r>
              <a:rPr lang="es-ES" sz="1800" b="1" kern="1200" dirty="0">
                <a:solidFill>
                  <a:prstClr val="black"/>
                </a:solidFill>
                <a:latin typeface="Aptos" panose="02110004020202020204"/>
                <a:ea typeface="+mn-ea"/>
                <a:cs typeface="+mn-cs"/>
              </a:rPr>
              <a:t> joven </a:t>
            </a:r>
            <a:r>
              <a:rPr lang="es-ES" sz="1800" b="1" kern="1200" dirty="0" err="1">
                <a:solidFill>
                  <a:prstClr val="black"/>
                </a:solidFill>
                <a:latin typeface="Aptos" panose="02110004020202020204"/>
                <a:ea typeface="+mn-ea"/>
                <a:cs typeface="+mn-cs"/>
              </a:rPr>
              <a:t>ne’ebe</a:t>
            </a:r>
            <a:r>
              <a:rPr lang="es-ES" sz="1800" b="1" kern="1200" dirty="0">
                <a:solidFill>
                  <a:prstClr val="black"/>
                </a:solidFill>
                <a:latin typeface="Aptos" panose="02110004020202020204"/>
                <a:ea typeface="+mn-ea"/>
                <a:cs typeface="+mn-cs"/>
              </a:rPr>
              <a:t> </a:t>
            </a:r>
            <a:r>
              <a:rPr lang="es-ES" sz="1800" b="1" kern="1200" dirty="0" err="1">
                <a:solidFill>
                  <a:prstClr val="black"/>
                </a:solidFill>
                <a:latin typeface="Aptos" panose="02110004020202020204"/>
                <a:ea typeface="+mn-ea"/>
                <a:cs typeface="+mn-cs"/>
              </a:rPr>
              <a:t>riku</a:t>
            </a:r>
            <a:r>
              <a:rPr lang="es-ES" sz="1800" b="1" kern="1200" dirty="0">
                <a:solidFill>
                  <a:prstClr val="black"/>
                </a:solidFill>
                <a:latin typeface="Aptos" panose="02110004020202020204"/>
                <a:ea typeface="+mn-ea"/>
                <a:cs typeface="+mn-cs"/>
              </a:rPr>
              <a:t>).</a:t>
            </a: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4"/>
        <p:cNvGrpSpPr/>
        <p:nvPr/>
      </p:nvGrpSpPr>
      <p:grpSpPr>
        <a:xfrm>
          <a:off x="0" y="0"/>
          <a:ext cx="0" cy="0"/>
          <a:chOff x="0" y="0"/>
          <a:chExt cx="0" cy="0"/>
        </a:xfrm>
      </p:grpSpPr>
      <p:sp>
        <p:nvSpPr>
          <p:cNvPr id="225" name="Google Shape;225;p21"/>
          <p:cNvSpPr txBox="1"/>
          <p:nvPr/>
        </p:nvSpPr>
        <p:spPr>
          <a:xfrm>
            <a:off x="1300162" y="1429167"/>
            <a:ext cx="9839400" cy="364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100" b="1">
                <a:solidFill>
                  <a:schemeClr val="dk1"/>
                </a:solidFill>
                <a:latin typeface="Constantia"/>
                <a:ea typeface="Constantia"/>
                <a:cs typeface="Constantia"/>
                <a:sym typeface="Constantia"/>
              </a:rPr>
              <a:t>«Apostlu fo avizu ba ema Korintu sira: “Tamba ne’e, ema ne’ebe hanoin katak nia hamriik, kuidadu atu nia labele monu”. Se sira gaba-an no konfia ba sira nia an rasik, neglijensia vijilansia no orasaun, sira sei monu ba sala boot, hodi provoka Maromak nia hirus hasoru sira. […]</a:t>
            </a:r>
            <a:endParaRPr sz="2100" b="1">
              <a:solidFill>
                <a:schemeClr val="dk1"/>
              </a:solidFill>
              <a:latin typeface="Constantia"/>
              <a:ea typeface="Constantia"/>
              <a:cs typeface="Constantia"/>
              <a:sym typeface="Constantia"/>
            </a:endParaRPr>
          </a:p>
          <a:p>
            <a:pPr marL="0" marR="0" lvl="0" indent="0" algn="l" rtl="0">
              <a:spcBef>
                <a:spcPts val="0"/>
              </a:spcBef>
              <a:spcAft>
                <a:spcPts val="0"/>
              </a:spcAft>
              <a:buNone/>
            </a:pPr>
            <a:endParaRPr sz="2100" b="1">
              <a:solidFill>
                <a:schemeClr val="dk1"/>
              </a:solidFill>
              <a:latin typeface="Constantia"/>
              <a:ea typeface="Constantia"/>
              <a:cs typeface="Constantia"/>
              <a:sym typeface="Constantia"/>
            </a:endParaRPr>
          </a:p>
          <a:p>
            <a:pPr marL="0" marR="0" lvl="0" indent="0" algn="l" rtl="0">
              <a:spcBef>
                <a:spcPts val="0"/>
              </a:spcBef>
              <a:spcAft>
                <a:spcPts val="0"/>
              </a:spcAft>
              <a:buNone/>
            </a:pPr>
            <a:r>
              <a:rPr lang="pt-BR" sz="2100" b="1">
                <a:solidFill>
                  <a:schemeClr val="dk1"/>
                </a:solidFill>
                <a:latin typeface="Constantia"/>
                <a:ea typeface="Constantia"/>
                <a:cs typeface="Constantia"/>
                <a:sym typeface="Constantia"/>
              </a:rPr>
              <a:t>Paulo husu ba nia maun alin sira atu hanoin didiak influensia sira ne’ebe sei akontese husi sira nia liafuan no assaun ba ema seluk ne’ebe fiar fraku, maske hanoin katak buat hotu ne’ebe sira halo ne’e  la sala no laiha intensaun atu adora idulu. "Nune'e, maski imi han ka hemu ka halo saida deit, halo buat hotu ba Maromak nia gloria. Keta taka dalan ba ema Judeu ka ema Gregu ka Maromak nia igreja."»</a:t>
            </a:r>
            <a:endParaRPr sz="2100" b="1">
              <a:solidFill>
                <a:schemeClr val="dk1"/>
              </a:solidFill>
              <a:latin typeface="Constantia"/>
              <a:ea typeface="Constantia"/>
              <a:cs typeface="Constantia"/>
              <a:sym typeface="Constantia"/>
            </a:endParaRPr>
          </a:p>
        </p:txBody>
      </p:sp>
      <p:sp>
        <p:nvSpPr>
          <p:cNvPr id="226" name="Google Shape;226;p21"/>
          <p:cNvSpPr txBox="1"/>
          <p:nvPr/>
        </p:nvSpPr>
        <p:spPr>
          <a:xfrm>
            <a:off x="4923474" y="5420750"/>
            <a:ext cx="5526000" cy="3387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pt-BR" sz="1600" b="1">
                <a:solidFill>
                  <a:schemeClr val="dk1"/>
                </a:solidFill>
                <a:latin typeface="Arial"/>
                <a:ea typeface="Arial"/>
                <a:cs typeface="Arial"/>
                <a:sym typeface="Arial"/>
              </a:rPr>
              <a:t>E. G. W. (</a:t>
            </a:r>
            <a:r>
              <a:rPr lang="pt-BR" sz="1600" b="1">
                <a:solidFill>
                  <a:schemeClr val="dk1"/>
                </a:solidFill>
              </a:rPr>
              <a:t>The Acts of the Apostles)</a:t>
            </a:r>
            <a:r>
              <a:rPr lang="pt-BR" sz="1600" b="1">
                <a:solidFill>
                  <a:schemeClr val="dk1"/>
                </a:solidFill>
                <a:latin typeface="Arial"/>
                <a:ea typeface="Arial"/>
                <a:cs typeface="Arial"/>
                <a:sym typeface="Arial"/>
              </a:rPr>
              <a:t>, p. 254-255)</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5"/>
                                        </p:tgtEl>
                                        <p:attrNameLst>
                                          <p:attrName>style.visibility</p:attrName>
                                        </p:attrNameLst>
                                      </p:cBhvr>
                                      <p:to>
                                        <p:strVal val="visible"/>
                                      </p:to>
                                    </p:set>
                                    <p:animEffect transition="in" filter="fade">
                                      <p:cBhvr>
                                        <p:cTn id="7" dur="500"/>
                                        <p:tgtEl>
                                          <p:spTgt spid="225"/>
                                        </p:tgtEl>
                                      </p:cBhvr>
                                    </p:animEffect>
                                  </p:childTnLst>
                                </p:cTn>
                              </p:par>
                              <p:par>
                                <p:cTn id="8" presetID="10" presetClass="entr" presetSubtype="0" fill="hold" nodeType="withEffect">
                                  <p:stCondLst>
                                    <p:cond delay="0"/>
                                  </p:stCondLst>
                                  <p:childTnLst>
                                    <p:set>
                                      <p:cBhvr>
                                        <p:cTn id="9" dur="1" fill="hold">
                                          <p:stCondLst>
                                            <p:cond delay="0"/>
                                          </p:stCondLst>
                                        </p:cTn>
                                        <p:tgtEl>
                                          <p:spTgt spid="226"/>
                                        </p:tgtEl>
                                        <p:attrNameLst>
                                          <p:attrName>style.visibility</p:attrName>
                                        </p:attrNameLst>
                                      </p:cBhvr>
                                      <p:to>
                                        <p:strVal val="visible"/>
                                      </p:to>
                                    </p:set>
                                    <p:animEffect transition="in" filter="fade">
                                      <p:cBhvr>
                                        <p:cTn id="10" dur="500"/>
                                        <p:tgtEl>
                                          <p:spTgt spid="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o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1462</Words>
  <Application>Microsoft Office PowerPoint</Application>
  <PresentationFormat>Panorámica</PresentationFormat>
  <Paragraphs>73</Paragraphs>
  <Slides>9</Slides>
  <Notes>6</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9</vt:i4>
      </vt:variant>
    </vt:vector>
  </HeadingPairs>
  <TitlesOfParts>
    <vt:vector size="18" baseType="lpstr">
      <vt:lpstr>Aptos</vt:lpstr>
      <vt:lpstr>Wingdings</vt:lpstr>
      <vt:lpstr>Arial</vt:lpstr>
      <vt:lpstr>Play</vt:lpstr>
      <vt:lpstr>Constantia</vt:lpstr>
      <vt:lpstr>Aptos Display</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Sergio</cp:lastModifiedBy>
  <cp:revision>6</cp:revision>
  <dcterms:modified xsi:type="dcterms:W3CDTF">2026-07-31T13:55:12Z</dcterms:modified>
</cp:coreProperties>
</file>