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Paulo fo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nudar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ezemplu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entre sira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seluk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eziste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( 1 Kor 12:8-10; Rom 12:6-8;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4:11-12 )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iafuan</a:t>
          </a:r>
          <a:r>
            <a:rPr lang="es-ES" sz="2000" b="1" dirty="0"/>
            <a:t> </a:t>
          </a:r>
          <a:r>
            <a:rPr lang="es-ES" sz="2000" b="1" dirty="0" err="1"/>
            <a:t>matenek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Liafuan</a:t>
          </a:r>
          <a:r>
            <a:rPr lang="es-ES" sz="2000" b="1" dirty="0"/>
            <a:t> </a:t>
          </a:r>
          <a:r>
            <a:rPr lang="es-ES" sz="2000" b="1" dirty="0" err="1"/>
            <a:t>siensia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Fe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Saude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dirty="0">
              <a:solidFill>
                <a:schemeClr val="dk1"/>
              </a:solidFill>
            </a:rPr>
            <a:t>Halo </a:t>
          </a:r>
          <a:r>
            <a:rPr lang="pt-BR"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milagre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Profesia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dirty="0" err="1">
              <a:solidFill>
                <a:schemeClr val="dk1"/>
              </a:solidFill>
            </a:rPr>
            <a:t>Dixernimentu</a:t>
          </a:r>
          <a:r>
            <a:rPr lang="pt-BR" sz="2000" b="1" dirty="0">
              <a:solidFill>
                <a:schemeClr val="dk1"/>
              </a:solidFill>
            </a:rPr>
            <a:t> </a:t>
          </a:r>
          <a:r>
            <a:rPr lang="pt-BR" sz="2000" b="1" dirty="0" err="1">
              <a:solidFill>
                <a:schemeClr val="dk1"/>
              </a:solidFill>
            </a:rPr>
            <a:t>kona</a:t>
          </a:r>
          <a:r>
            <a:rPr lang="pt-BR" sz="2000" b="1" dirty="0">
              <a:solidFill>
                <a:schemeClr val="dk1"/>
              </a:solidFill>
            </a:rPr>
            <a:t> </a:t>
          </a:r>
          <a:r>
            <a:rPr lang="pt-BR" sz="2000" b="1" dirty="0" err="1">
              <a:solidFill>
                <a:schemeClr val="dk1"/>
              </a:solidFill>
            </a:rPr>
            <a:t>ba</a:t>
          </a:r>
          <a:r>
            <a:rPr lang="pt-BR" sz="2000" b="1" dirty="0">
              <a:solidFill>
                <a:schemeClr val="dk1"/>
              </a:solidFill>
            </a:rPr>
            <a:t> </a:t>
          </a:r>
          <a:r>
            <a:rPr lang="pt-BR" sz="2000" b="1" dirty="0" err="1">
              <a:solidFill>
                <a:schemeClr val="dk1"/>
              </a:solidFill>
            </a:rPr>
            <a:t>espiritu</a:t>
          </a:r>
          <a:r>
            <a:rPr lang="pt-BR" sz="2000" b="1" dirty="0">
              <a:solidFill>
                <a:schemeClr val="dk1"/>
              </a:solidFill>
            </a:rPr>
            <a:t> sira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Lingua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Interpretasaun</a:t>
          </a:r>
          <a:r>
            <a:rPr lang="es-ES" sz="2000" b="1" dirty="0"/>
            <a:t> </a:t>
          </a:r>
          <a:r>
            <a:rPr lang="es-ES" sz="2000" b="1" dirty="0" err="1"/>
            <a:t>linguas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 dirty="0">
              <a:solidFill>
                <a:schemeClr val="bg1"/>
              </a:solidFill>
              <a:highlight>
                <a:srgbClr val="000080"/>
              </a:highlight>
            </a:rPr>
            <a:t>Roma 12: 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 err="1"/>
            <a:t>Ministeriu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 dirty="0" err="1">
              <a:solidFill>
                <a:schemeClr val="bg1"/>
              </a:solidFill>
              <a:highlight>
                <a:srgbClr val="008000"/>
              </a:highlight>
            </a:rPr>
            <a:t>Efesu</a:t>
          </a:r>
          <a:r>
            <a:rPr lang="es-ES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 err="1"/>
            <a:t>Apostoladu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s-ES" sz="2000" b="1" dirty="0" err="1">
              <a:solidFill>
                <a:schemeClr val="bg1"/>
              </a:solidFill>
              <a:highlight>
                <a:srgbClr val="800000"/>
              </a:highlight>
            </a:rPr>
            <a:t>Korintu</a:t>
          </a:r>
          <a:r>
            <a:rPr lang="es-ES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CEF9668D-A6DA-4FF9-987F-FE1757B4A9E1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Hanorin</a:t>
          </a:r>
        </a:p>
      </dgm:t>
    </dgm:pt>
    <dgm:pt modelId="{3DA0ECDB-8F0D-4605-927A-B25A4C0BE18F}" type="parTrans" cxnId="{5A5ECD33-6A21-4824-9212-DFCEFE29F7F6}">
      <dgm:prSet/>
      <dgm:spPr/>
      <dgm:t>
        <a:bodyPr/>
        <a:lstStyle/>
        <a:p>
          <a:endParaRPr lang="es-ES"/>
        </a:p>
      </dgm:t>
    </dgm:pt>
    <dgm:pt modelId="{859B0FAD-93FF-4F80-B549-9CDF948B9191}" type="sibTrans" cxnId="{5A5ECD33-6A21-4824-9212-DFCEFE29F7F6}">
      <dgm:prSet/>
      <dgm:spPr/>
      <dgm:t>
        <a:bodyPr/>
        <a:lstStyle/>
        <a:p>
          <a:endParaRPr lang="es-ES"/>
        </a:p>
      </dgm:t>
    </dgm:pt>
    <dgm:pt modelId="{68155472-F1A2-4519-8ED9-D819145F84A1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Konsolasaun</a:t>
          </a:r>
        </a:p>
      </dgm:t>
    </dgm:pt>
    <dgm:pt modelId="{D2A488EA-E1A0-4B70-B583-6E5D43B19B25}" type="parTrans" cxnId="{53F23DC2-8B12-4F00-B7EA-C01F61562351}">
      <dgm:prSet/>
      <dgm:spPr/>
      <dgm:t>
        <a:bodyPr/>
        <a:lstStyle/>
        <a:p>
          <a:endParaRPr lang="es-ES"/>
        </a:p>
      </dgm:t>
    </dgm:pt>
    <dgm:pt modelId="{DC9FF863-DDFE-4866-B134-6174733580F4}" type="sibTrans" cxnId="{53F23DC2-8B12-4F00-B7EA-C01F61562351}">
      <dgm:prSet/>
      <dgm:spPr/>
      <dgm:t>
        <a:bodyPr/>
        <a:lstStyle/>
        <a:p>
          <a:endParaRPr lang="es-ES"/>
        </a:p>
      </dgm:t>
    </dgm:pt>
    <dgm:pt modelId="{D35048FB-BA14-418A-ACEA-812252DE219B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Doasaun</a:t>
          </a:r>
        </a:p>
      </dgm:t>
    </dgm:pt>
    <dgm:pt modelId="{6950BC86-D559-4829-B7C5-17A5B085BBFF}" type="parTrans" cxnId="{E259496C-EDB5-4A0E-9AA7-34DDA3B675C1}">
      <dgm:prSet/>
      <dgm:spPr/>
      <dgm:t>
        <a:bodyPr/>
        <a:lstStyle/>
        <a:p>
          <a:endParaRPr lang="es-ES"/>
        </a:p>
      </dgm:t>
    </dgm:pt>
    <dgm:pt modelId="{3DB976C6-3D8D-4DBB-825E-A094A1C6A128}" type="sibTrans" cxnId="{E259496C-EDB5-4A0E-9AA7-34DDA3B675C1}">
      <dgm:prSet/>
      <dgm:spPr/>
      <dgm:t>
        <a:bodyPr/>
        <a:lstStyle/>
        <a:p>
          <a:endParaRPr lang="es-ES"/>
        </a:p>
      </dgm:t>
    </dgm:pt>
    <dgm:pt modelId="{CA24F826-BA3D-439B-AB81-7EF23F4D1BE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Lideransa</a:t>
          </a:r>
        </a:p>
      </dgm:t>
    </dgm:pt>
    <dgm:pt modelId="{07F4B38D-3191-4EFD-AE66-15C5D7BEE097}" type="parTrans" cxnId="{15D928CC-2A30-411E-AF38-1E8B1691DC04}">
      <dgm:prSet/>
      <dgm:spPr/>
      <dgm:t>
        <a:bodyPr/>
        <a:lstStyle/>
        <a:p>
          <a:endParaRPr lang="es-ES"/>
        </a:p>
      </dgm:t>
    </dgm:pt>
    <dgm:pt modelId="{79428EFC-CB93-4B6E-8719-21D214CCF6B8}" type="sibTrans" cxnId="{15D928CC-2A30-411E-AF38-1E8B1691DC04}">
      <dgm:prSet/>
      <dgm:spPr/>
      <dgm:t>
        <a:bodyPr/>
        <a:lstStyle/>
        <a:p>
          <a:endParaRPr lang="es-ES"/>
        </a:p>
      </dgm:t>
    </dgm:pt>
    <dgm:pt modelId="{2971C69B-234A-420F-B997-6886730450BF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Miserikordia</a:t>
          </a:r>
        </a:p>
      </dgm:t>
    </dgm:pt>
    <dgm:pt modelId="{C6FFB8E0-A684-496A-8DD2-4E93A867BDC6}" type="parTrans" cxnId="{93F303B2-2D04-427F-B94D-FFC1CD73DB21}">
      <dgm:prSet/>
      <dgm:spPr/>
      <dgm:t>
        <a:bodyPr/>
        <a:lstStyle/>
        <a:p>
          <a:endParaRPr lang="es-ES"/>
        </a:p>
      </dgm:t>
    </dgm:pt>
    <dgm:pt modelId="{45999140-EF70-4C23-8E8E-F56D5568707E}" type="sibTrans" cxnId="{93F303B2-2D04-427F-B94D-FFC1CD73DB21}">
      <dgm:prSet/>
      <dgm:spPr/>
      <dgm:t>
        <a:bodyPr/>
        <a:lstStyle/>
        <a:p>
          <a:endParaRPr lang="es-ES"/>
        </a:p>
      </dgm:t>
    </dgm:pt>
    <dgm:pt modelId="{2B68C17A-BDFD-4647-9A23-FBAB311B2591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endParaRPr lang="es-ES" sz="2000" dirty="0"/>
        </a:p>
      </dgm:t>
    </dgm:pt>
    <dgm:pt modelId="{C4AEB7E0-92DF-4945-BB95-ABB4EE79C647}" type="parTrans" cxnId="{4C04D756-12C5-4773-8E53-CCBCEFA5AD22}">
      <dgm:prSet/>
      <dgm:spPr/>
    </dgm:pt>
    <dgm:pt modelId="{9209FD22-C79D-4DA1-8850-77D06387ECDA}" type="sibTrans" cxnId="{4C04D756-12C5-4773-8E53-CCBCEFA5AD22}">
      <dgm:prSet/>
      <dgm:spPr/>
    </dgm:pt>
    <dgm:pt modelId="{E91CFEAD-DC88-479C-90C9-0C014C50C69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Evangelismu</a:t>
          </a:r>
        </a:p>
      </dgm:t>
    </dgm:pt>
    <dgm:pt modelId="{2117B87B-A345-42E8-99D6-654612EDD0B3}" type="parTrans" cxnId="{C2AA2673-747B-47D1-A2F0-6D96263F227F}">
      <dgm:prSet/>
      <dgm:spPr/>
      <dgm:t>
        <a:bodyPr/>
        <a:lstStyle/>
        <a:p>
          <a:endParaRPr lang="es-ES"/>
        </a:p>
      </dgm:t>
    </dgm:pt>
    <dgm:pt modelId="{A747D8A3-FC7D-4754-96BD-F4A7B02CBC23}" type="sibTrans" cxnId="{C2AA2673-747B-47D1-A2F0-6D96263F227F}">
      <dgm:prSet/>
      <dgm:spPr/>
      <dgm:t>
        <a:bodyPr/>
        <a:lstStyle/>
        <a:p>
          <a:endParaRPr lang="es-ES"/>
        </a:p>
      </dgm:t>
    </dgm:pt>
    <dgm:pt modelId="{3C3709DE-3E88-4343-8FBE-3BE1011A74A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/>
            <a:t>Pasturajen no Jestaun</a:t>
          </a:r>
        </a:p>
      </dgm:t>
    </dgm:pt>
    <dgm:pt modelId="{2FA125A8-0D2D-4437-941A-D84E534F941A}" type="parTrans" cxnId="{2A17C47B-9B8D-4C1E-8F86-05DE743DEBC8}">
      <dgm:prSet/>
      <dgm:spPr/>
      <dgm:t>
        <a:bodyPr/>
        <a:lstStyle/>
        <a:p>
          <a:endParaRPr lang="es-ES"/>
        </a:p>
      </dgm:t>
    </dgm:pt>
    <dgm:pt modelId="{C00D459B-EB05-442F-8F83-45CC67988F7B}" type="sibTrans" cxnId="{2A17C47B-9B8D-4C1E-8F86-05DE743DEBC8}">
      <dgm:prSet/>
      <dgm:spPr/>
      <dgm:t>
        <a:bodyPr/>
        <a:lstStyle/>
        <a:p>
          <a:endParaRPr lang="es-ES"/>
        </a:p>
      </dgm:t>
    </dgm:pt>
    <dgm:pt modelId="{70C062C6-B925-4162-AFC8-D114583C8B6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endParaRPr lang="es-ES" sz="2000" dirty="0"/>
        </a:p>
      </dgm:t>
    </dgm:pt>
    <dgm:pt modelId="{F235E65D-6871-4907-A5A7-245BB0438EC0}" type="parTrans" cxnId="{49EA44BC-40DA-4BF0-A165-DE8FCAA18E8A}">
      <dgm:prSet/>
      <dgm:spPr/>
    </dgm:pt>
    <dgm:pt modelId="{F08A6BE9-5827-4B5E-A09A-F4963E3EDD14}" type="sibTrans" cxnId="{49EA44BC-40DA-4BF0-A165-DE8FCAA18E8A}">
      <dgm:prSet/>
      <dgm:spPr/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E84F1705-6C5E-4397-86E1-AA3381F186E8}" type="presOf" srcId="{2971C69B-234A-420F-B997-6886730450BF}" destId="{8F95F10C-CDF9-4461-A7BC-9BC3BD7F92C5}" srcOrd="0" destOrd="6" presId="urn:microsoft.com/office/officeart/2005/8/layout/hList3"/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5A5ECD33-6A21-4824-9212-DFCEFE29F7F6}" srcId="{EA5E1BBA-7BAD-4C6E-A30B-7D96517B2E49}" destId="{CEF9668D-A6DA-4FF9-987F-FE1757B4A9E1}" srcOrd="1" destOrd="0" parTransId="{3DA0ECDB-8F0D-4605-927A-B25A4C0BE18F}" sibTransId="{859B0FAD-93FF-4F80-B549-9CDF948B9191}"/>
    <dgm:cxn modelId="{33845A37-224F-4618-B256-4F3FE89231ED}" type="presOf" srcId="{CEF9668D-A6DA-4FF9-987F-FE1757B4A9E1}" destId="{8F95F10C-CDF9-4461-A7BC-9BC3BD7F92C5}" srcOrd="0" destOrd="2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8CF4D03D-565F-4F99-9897-E97F89396F29}" type="presOf" srcId="{3C3709DE-3E88-4343-8FBE-3BE1011A74A7}" destId="{BE5080B9-EA33-42BA-9920-DB396A08385A}" srcOrd="0" destOrd="3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E8BD1548-5D3E-42E8-B4F8-C07C4C0FE86D}" type="presOf" srcId="{2B68C17A-BDFD-4647-9A23-FBAB311B2591}" destId="{8F95F10C-CDF9-4461-A7BC-9BC3BD7F92C5}" srcOrd="0" destOrd="7" presId="urn:microsoft.com/office/officeart/2005/8/layout/hList3"/>
    <dgm:cxn modelId="{E259496C-EDB5-4A0E-9AA7-34DDA3B675C1}" srcId="{EA5E1BBA-7BAD-4C6E-A30B-7D96517B2E49}" destId="{D35048FB-BA14-418A-ACEA-812252DE219B}" srcOrd="3" destOrd="0" parTransId="{6950BC86-D559-4829-B7C5-17A5B085BBFF}" sibTransId="{3DB976C6-3D8D-4DBB-825E-A094A1C6A128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C2AA2673-747B-47D1-A2F0-6D96263F227F}" srcId="{2EBC2B61-D5F6-4256-934E-8CD7794A0822}" destId="{E91CFEAD-DC88-479C-90C9-0C014C50C690}" srcOrd="1" destOrd="0" parTransId="{2117B87B-A345-42E8-99D6-654612EDD0B3}" sibTransId="{A747D8A3-FC7D-4754-96BD-F4A7B02CBC23}"/>
    <dgm:cxn modelId="{4C04D756-12C5-4773-8E53-CCBCEFA5AD22}" srcId="{EA5E1BBA-7BAD-4C6E-A30B-7D96517B2E49}" destId="{2B68C17A-BDFD-4647-9A23-FBAB311B2591}" srcOrd="6" destOrd="0" parTransId="{C4AEB7E0-92DF-4945-BB95-ABB4EE79C647}" sibTransId="{9209FD22-C79D-4DA1-8850-77D06387ECDA}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2A17C47B-9B8D-4C1E-8F86-05DE743DEBC8}" srcId="{2EBC2B61-D5F6-4256-934E-8CD7794A0822}" destId="{3C3709DE-3E88-4343-8FBE-3BE1011A74A7}" srcOrd="2" destOrd="0" parTransId="{2FA125A8-0D2D-4437-941A-D84E534F941A}" sibTransId="{C00D459B-EB05-442F-8F83-45CC67988F7B}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40589B8C-DBEC-40C0-A038-A317A168B417}" type="presOf" srcId="{CA24F826-BA3D-439B-AB81-7EF23F4D1BE6}" destId="{8F95F10C-CDF9-4461-A7BC-9BC3BD7F92C5}" srcOrd="0" destOrd="5" presId="urn:microsoft.com/office/officeart/2005/8/layout/hList3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E714FEA3-482A-4FCD-B82A-583A20FB15DC}" type="presOf" srcId="{68155472-F1A2-4519-8ED9-D819145F84A1}" destId="{8F95F10C-CDF9-4461-A7BC-9BC3BD7F92C5}" srcOrd="0" destOrd="3" presId="urn:microsoft.com/office/officeart/2005/8/layout/hList3"/>
    <dgm:cxn modelId="{93F303B2-2D04-427F-B94D-FFC1CD73DB21}" srcId="{EA5E1BBA-7BAD-4C6E-A30B-7D96517B2E49}" destId="{2971C69B-234A-420F-B997-6886730450BF}" srcOrd="5" destOrd="0" parTransId="{C6FFB8E0-A684-496A-8DD2-4E93A867BDC6}" sibTransId="{45999140-EF70-4C23-8E8E-F56D5568707E}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630EE1B3-7C7D-45A7-A676-08C3AABDEF1B}" type="presOf" srcId="{D35048FB-BA14-418A-ACEA-812252DE219B}" destId="{8F95F10C-CDF9-4461-A7BC-9BC3BD7F92C5}" srcOrd="0" destOrd="4" presId="urn:microsoft.com/office/officeart/2005/8/layout/hList3"/>
    <dgm:cxn modelId="{49EA44BC-40DA-4BF0-A165-DE8FCAA18E8A}" srcId="{2EBC2B61-D5F6-4256-934E-8CD7794A0822}" destId="{70C062C6-B925-4162-AFC8-D114583C8B66}" srcOrd="3" destOrd="0" parTransId="{F235E65D-6871-4907-A5A7-245BB0438EC0}" sibTransId="{F08A6BE9-5827-4B5E-A09A-F4963E3EDD14}"/>
    <dgm:cxn modelId="{53F23DC2-8B12-4F00-B7EA-C01F61562351}" srcId="{EA5E1BBA-7BAD-4C6E-A30B-7D96517B2E49}" destId="{68155472-F1A2-4519-8ED9-D819145F84A1}" srcOrd="2" destOrd="0" parTransId="{D2A488EA-E1A0-4B70-B583-6E5D43B19B25}" sibTransId="{DC9FF863-DDFE-4866-B134-6174733580F4}"/>
    <dgm:cxn modelId="{89E2C9C8-0AB1-45C6-B170-3DAA89B3E71C}" type="presOf" srcId="{E91CFEAD-DC88-479C-90C9-0C014C50C690}" destId="{BE5080B9-EA33-42BA-9920-DB396A08385A}" srcOrd="0" destOrd="2" presId="urn:microsoft.com/office/officeart/2005/8/layout/hList3"/>
    <dgm:cxn modelId="{15D928CC-2A30-411E-AF38-1E8B1691DC04}" srcId="{EA5E1BBA-7BAD-4C6E-A30B-7D96517B2E49}" destId="{CA24F826-BA3D-439B-AB81-7EF23F4D1BE6}" srcOrd="4" destOrd="0" parTransId="{07F4B38D-3191-4EFD-AE66-15C5D7BEE097}" sibTransId="{79428EFC-CB93-4B6E-8719-21D214CCF6B8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3F110AF5-8745-4057-A10B-A58FF1BA6A13}" type="presOf" srcId="{70C062C6-B925-4162-AFC8-D114583C8B66}" destId="{BE5080B9-EA33-42BA-9920-DB396A08385A}" srcOrd="0" destOrd="4" presId="urn:microsoft.com/office/officeart/2005/8/layout/hList3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domin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Nia </a:t>
          </a:r>
          <a:r>
            <a:rPr lang="es-ES" sz="2000" b="1" dirty="0" err="1"/>
            <a:t>pasensia</a:t>
          </a:r>
          <a:endParaRPr lang="es-ES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Nia </a:t>
          </a:r>
          <a:r>
            <a:rPr lang="es-ES" sz="2000" b="1" dirty="0" err="1"/>
            <a:t>laran</a:t>
          </a:r>
          <a:r>
            <a:rPr lang="es-ES" sz="2000" b="1" dirty="0"/>
            <a:t> </a:t>
          </a:r>
          <a:r>
            <a:rPr lang="es-ES" sz="2000" b="1" dirty="0" err="1"/>
            <a:t>diak</a:t>
          </a:r>
          <a:endParaRPr lang="es-ES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domin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labele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inventa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loko</a:t>
          </a:r>
          <a:r>
            <a:rPr lang="es-ES" sz="2000" b="1" dirty="0"/>
            <a:t> </a:t>
          </a:r>
          <a:r>
            <a:rPr lang="es-ES" sz="2000" b="1" dirty="0" err="1"/>
            <a:t>aan</a:t>
          </a:r>
          <a:endParaRPr lang="es-ES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orguillu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hatun</a:t>
          </a:r>
          <a:r>
            <a:rPr lang="es-ES" sz="2000" b="1" dirty="0"/>
            <a:t> </a:t>
          </a:r>
          <a:r>
            <a:rPr lang="es-ES" sz="2000" b="1" dirty="0" err="1"/>
            <a:t>ema</a:t>
          </a:r>
          <a:endParaRPr lang="es-ES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egoista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sai</a:t>
          </a:r>
          <a:r>
            <a:rPr lang="es-ES" sz="2000" b="1" dirty="0"/>
            <a:t> </a:t>
          </a:r>
          <a:r>
            <a:rPr lang="es-ES" sz="2000" b="1" dirty="0" err="1"/>
            <a:t>hirus</a:t>
          </a:r>
          <a:r>
            <a:rPr lang="es-ES" sz="2000" b="1" dirty="0"/>
            <a:t> </a:t>
          </a:r>
          <a:r>
            <a:rPr lang="es-ES" sz="2000" b="1" dirty="0" err="1"/>
            <a:t>lalais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rai </a:t>
          </a:r>
          <a:r>
            <a:rPr lang="es-ES" sz="2000" b="1" dirty="0" err="1"/>
            <a:t>hirus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La </a:t>
          </a:r>
          <a:r>
            <a:rPr lang="es-ES" sz="2000" b="1" dirty="0" err="1"/>
            <a:t>haksolok</a:t>
          </a:r>
          <a:r>
            <a:rPr lang="es-ES" sz="2000" b="1" dirty="0"/>
            <a:t> </a:t>
          </a:r>
          <a:r>
            <a:rPr lang="es-ES" sz="2000" b="1" dirty="0" err="1"/>
            <a:t>ho</a:t>
          </a:r>
          <a:r>
            <a:rPr lang="es-ES" sz="2000" b="1" dirty="0"/>
            <a:t> </a:t>
          </a:r>
          <a:r>
            <a:rPr lang="es-ES" sz="2000" b="1" dirty="0" err="1"/>
            <a:t>hahalok</a:t>
          </a:r>
          <a:r>
            <a:rPr lang="es-ES" sz="2000" b="1" dirty="0"/>
            <a:t> </a:t>
          </a:r>
          <a:r>
            <a:rPr lang="es-ES" sz="2000" b="1" dirty="0" err="1"/>
            <a:t>aat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Haksolok</a:t>
          </a:r>
          <a:r>
            <a:rPr lang="es-ES" sz="2000" b="1" dirty="0"/>
            <a:t> </a:t>
          </a:r>
          <a:r>
            <a:rPr lang="es-ES" sz="2000" b="1" dirty="0" err="1"/>
            <a:t>ba</a:t>
          </a:r>
          <a:r>
            <a:rPr lang="es-ES" sz="2000" b="1" dirty="0"/>
            <a:t> </a:t>
          </a:r>
          <a:r>
            <a:rPr lang="es-ES" sz="2000" b="1" dirty="0" err="1"/>
            <a:t>lialos</a:t>
          </a:r>
          <a:endParaRPr lang="es-ES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Taka </a:t>
          </a:r>
          <a:r>
            <a:rPr lang="es-ES" sz="2000" b="1" dirty="0" err="1"/>
            <a:t>buat</a:t>
          </a:r>
          <a:r>
            <a:rPr lang="es-ES" sz="2000" b="1" dirty="0"/>
            <a:t> </a:t>
          </a:r>
          <a:r>
            <a:rPr lang="es-ES" sz="2000" b="1" dirty="0" err="1"/>
            <a:t>hotu-hotu</a:t>
          </a:r>
          <a:endParaRPr lang="es-ES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Fiar </a:t>
          </a:r>
          <a:r>
            <a:rPr lang="es-ES" sz="2000" b="1" dirty="0" err="1"/>
            <a:t>buat</a:t>
          </a:r>
          <a:r>
            <a:rPr lang="es-ES" sz="2000" b="1" dirty="0"/>
            <a:t> </a:t>
          </a:r>
          <a:r>
            <a:rPr lang="es-ES" sz="2000" b="1" dirty="0" err="1"/>
            <a:t>hotu-hotu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Espera </a:t>
          </a:r>
          <a:r>
            <a:rPr lang="es-ES" sz="2000" b="1" dirty="0" err="1"/>
            <a:t>buat</a:t>
          </a:r>
          <a:r>
            <a:rPr lang="es-ES" sz="2000" b="1" dirty="0"/>
            <a:t> </a:t>
          </a:r>
          <a:r>
            <a:rPr lang="es-ES" sz="2000" b="1" dirty="0" err="1"/>
            <a:t>hotu-hotu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Suporta </a:t>
          </a:r>
          <a:r>
            <a:rPr lang="es-ES" sz="2000" b="1" dirty="0" err="1"/>
            <a:t>buat</a:t>
          </a:r>
          <a:r>
            <a:rPr lang="es-ES" sz="2000" b="1" dirty="0"/>
            <a:t> </a:t>
          </a:r>
          <a:r>
            <a:rPr lang="es-ES" sz="2000" b="1" dirty="0" err="1"/>
            <a:t>hotu-hotu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futuru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ona, se laos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kondisional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los (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Jer 28:8-9;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Jonas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hanesan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profeta sira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uluk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13:1-3; Isa 8:20 )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sasin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Jezus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inkarnasaun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Joao 4:1-3 )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moris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tuir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haklaken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Paulo fo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nudar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ezemplu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entre sira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seluk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eziste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( 1 Kor 12:8-10; Rom 12:6-8;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4:11-12 )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s-ES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Korintu</a:t>
          </a:r>
          <a:r>
            <a:rPr lang="es-ES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iafuan</a:t>
          </a:r>
          <a:r>
            <a:rPr lang="es-ES" sz="2000" b="1" kern="1200" dirty="0"/>
            <a:t> </a:t>
          </a:r>
          <a:r>
            <a:rPr lang="es-ES" sz="2000" b="1" kern="1200" dirty="0" err="1"/>
            <a:t>matenek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Liafuan</a:t>
          </a:r>
          <a:r>
            <a:rPr lang="es-ES" sz="2000" b="1" kern="1200" dirty="0"/>
            <a:t> </a:t>
          </a:r>
          <a:r>
            <a:rPr lang="es-ES" sz="2000" b="1" kern="1200" dirty="0" err="1"/>
            <a:t>siensia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Fe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Saude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dirty="0">
              <a:solidFill>
                <a:schemeClr val="dk1"/>
              </a:solidFill>
            </a:rPr>
            <a:t>Halo </a:t>
          </a:r>
          <a:r>
            <a:rPr lang="pt-BR" sz="2000" b="1" i="0" u="none" strike="noStrike" kern="1200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milagre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Profesia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dirty="0" err="1">
              <a:solidFill>
                <a:schemeClr val="dk1"/>
              </a:solidFill>
            </a:rPr>
            <a:t>Dixernimentu</a:t>
          </a:r>
          <a:r>
            <a:rPr lang="pt-BR" sz="2000" b="1" kern="1200" dirty="0">
              <a:solidFill>
                <a:schemeClr val="dk1"/>
              </a:solidFill>
            </a:rPr>
            <a:t> </a:t>
          </a:r>
          <a:r>
            <a:rPr lang="pt-BR" sz="2000" b="1" kern="1200" dirty="0" err="1">
              <a:solidFill>
                <a:schemeClr val="dk1"/>
              </a:solidFill>
            </a:rPr>
            <a:t>kona</a:t>
          </a:r>
          <a:r>
            <a:rPr lang="pt-BR" sz="2000" b="1" kern="1200" dirty="0">
              <a:solidFill>
                <a:schemeClr val="dk1"/>
              </a:solidFill>
            </a:rPr>
            <a:t> </a:t>
          </a:r>
          <a:r>
            <a:rPr lang="pt-BR" sz="2000" b="1" kern="1200" dirty="0" err="1">
              <a:solidFill>
                <a:schemeClr val="dk1"/>
              </a:solidFill>
            </a:rPr>
            <a:t>ba</a:t>
          </a:r>
          <a:r>
            <a:rPr lang="pt-BR" sz="2000" b="1" kern="1200" dirty="0">
              <a:solidFill>
                <a:schemeClr val="dk1"/>
              </a:solidFill>
            </a:rPr>
            <a:t> </a:t>
          </a:r>
          <a:r>
            <a:rPr lang="pt-BR" sz="2000" b="1" kern="1200" dirty="0" err="1">
              <a:solidFill>
                <a:schemeClr val="dk1"/>
              </a:solidFill>
            </a:rPr>
            <a:t>espiritu</a:t>
          </a:r>
          <a:r>
            <a:rPr lang="pt-BR" sz="2000" b="1" kern="1200" dirty="0">
              <a:solidFill>
                <a:schemeClr val="dk1"/>
              </a:solidFill>
            </a:rPr>
            <a:t> sira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Lingua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Interpretasaun</a:t>
          </a:r>
          <a:r>
            <a:rPr lang="es-ES" sz="2000" b="1" kern="1200" dirty="0"/>
            <a:t> </a:t>
          </a:r>
          <a:r>
            <a:rPr lang="es-ES" sz="2000" b="1" kern="1200" dirty="0" err="1"/>
            <a:t>linguas</a:t>
          </a:r>
          <a:endParaRPr lang="es-ES" sz="2000" kern="120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highlight>
                <a:srgbClr val="000080"/>
              </a:highlight>
            </a:rPr>
            <a:t>Roma 12: 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/>
            <a:t>Ministeriu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Hanorin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Konsolasaun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Doasaun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Lideransa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Miserikordia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2000" kern="120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bg1"/>
              </a:solidFill>
              <a:highlight>
                <a:srgbClr val="008000"/>
              </a:highlight>
            </a:rPr>
            <a:t>Efesu</a:t>
          </a:r>
          <a:r>
            <a:rPr lang="es-ES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/>
            <a:t>Apostoladu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Evangelismu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Pasturajen no Jestaun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2000" kern="120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domin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Nia </a:t>
          </a:r>
          <a:r>
            <a:rPr lang="es-ES" sz="2000" b="1" kern="1200" dirty="0" err="1"/>
            <a:t>pasensia</a:t>
          </a:r>
          <a:endParaRPr lang="es-ES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Nia </a:t>
          </a:r>
          <a:r>
            <a:rPr lang="es-ES" sz="2000" b="1" kern="1200" dirty="0" err="1"/>
            <a:t>laran</a:t>
          </a:r>
          <a:r>
            <a:rPr lang="es-ES" sz="2000" b="1" kern="1200" dirty="0"/>
            <a:t> </a:t>
          </a:r>
          <a:r>
            <a:rPr lang="es-ES" sz="2000" b="1" kern="1200" dirty="0" err="1"/>
            <a:t>diak</a:t>
          </a:r>
          <a:endParaRPr lang="es-ES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Haksolok</a:t>
          </a:r>
          <a:r>
            <a:rPr lang="es-ES" sz="2000" b="1" kern="1200" dirty="0"/>
            <a:t> </a:t>
          </a:r>
          <a:r>
            <a:rPr lang="es-ES" sz="2000" b="1" kern="1200" dirty="0" err="1"/>
            <a:t>ba</a:t>
          </a:r>
          <a:r>
            <a:rPr lang="es-ES" sz="2000" b="1" kern="1200" dirty="0"/>
            <a:t> </a:t>
          </a:r>
          <a:r>
            <a:rPr lang="es-ES" sz="2000" b="1" kern="1200" dirty="0" err="1"/>
            <a:t>lialos</a:t>
          </a:r>
          <a:endParaRPr lang="es-ES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Taka </a:t>
          </a:r>
          <a:r>
            <a:rPr lang="es-ES" sz="2000" b="1" kern="1200" dirty="0" err="1"/>
            <a:t>buat</a:t>
          </a:r>
          <a:r>
            <a:rPr lang="es-ES" sz="2000" b="1" kern="1200" dirty="0"/>
            <a:t> </a:t>
          </a:r>
          <a:r>
            <a:rPr lang="es-ES" sz="2000" b="1" kern="1200" dirty="0" err="1"/>
            <a:t>hotu-hotu</a:t>
          </a:r>
          <a:endParaRPr lang="es-ES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Fiar </a:t>
          </a:r>
          <a:r>
            <a:rPr lang="es-ES" sz="2000" b="1" kern="1200" dirty="0" err="1"/>
            <a:t>buat</a:t>
          </a:r>
          <a:r>
            <a:rPr lang="es-ES" sz="2000" b="1" kern="1200" dirty="0"/>
            <a:t> </a:t>
          </a:r>
          <a:r>
            <a:rPr lang="es-ES" sz="2000" b="1" kern="1200" dirty="0" err="1"/>
            <a:t>hotu-hotu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Espera </a:t>
          </a:r>
          <a:r>
            <a:rPr lang="es-ES" sz="2000" b="1" kern="1200" dirty="0" err="1"/>
            <a:t>buat</a:t>
          </a:r>
          <a:r>
            <a:rPr lang="es-ES" sz="2000" b="1" kern="1200" dirty="0"/>
            <a:t> </a:t>
          </a:r>
          <a:r>
            <a:rPr lang="es-ES" sz="2000" b="1" kern="1200" dirty="0" err="1"/>
            <a:t>hotu-hotu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Suporta </a:t>
          </a:r>
          <a:r>
            <a:rPr lang="es-ES" sz="2000" b="1" kern="1200" dirty="0" err="1"/>
            <a:t>buat</a:t>
          </a:r>
          <a:r>
            <a:rPr lang="es-ES" sz="2000" b="1" kern="1200" dirty="0"/>
            <a:t> </a:t>
          </a:r>
          <a:r>
            <a:rPr lang="es-ES" sz="2000" b="1" kern="1200" dirty="0" err="1"/>
            <a:t>hotu-hotu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domin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labele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inventa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loko</a:t>
          </a:r>
          <a:r>
            <a:rPr lang="es-ES" sz="2000" b="1" kern="1200" dirty="0"/>
            <a:t> </a:t>
          </a:r>
          <a:r>
            <a:rPr lang="es-ES" sz="2000" b="1" kern="1200" dirty="0" err="1"/>
            <a:t>aan</a:t>
          </a:r>
          <a:endParaRPr lang="es-ES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orguillu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hatun</a:t>
          </a:r>
          <a:r>
            <a:rPr lang="es-ES" sz="2000" b="1" kern="1200" dirty="0"/>
            <a:t> </a:t>
          </a:r>
          <a:r>
            <a:rPr lang="es-ES" sz="2000" b="1" kern="1200" dirty="0" err="1"/>
            <a:t>ema</a:t>
          </a:r>
          <a:endParaRPr lang="es-ES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egoista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sai</a:t>
          </a:r>
          <a:r>
            <a:rPr lang="es-ES" sz="2000" b="1" kern="1200" dirty="0"/>
            <a:t> </a:t>
          </a:r>
          <a:r>
            <a:rPr lang="es-ES" sz="2000" b="1" kern="1200" dirty="0" err="1"/>
            <a:t>hirus</a:t>
          </a:r>
          <a:r>
            <a:rPr lang="es-ES" sz="2000" b="1" kern="1200" dirty="0"/>
            <a:t> </a:t>
          </a:r>
          <a:r>
            <a:rPr lang="es-ES" sz="2000" b="1" kern="1200" dirty="0" err="1"/>
            <a:t>lalais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rai </a:t>
          </a:r>
          <a:r>
            <a:rPr lang="es-ES" sz="2000" b="1" kern="1200" dirty="0" err="1"/>
            <a:t>hirus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La </a:t>
          </a:r>
          <a:r>
            <a:rPr lang="es-ES" sz="2000" b="1" kern="1200" dirty="0" err="1"/>
            <a:t>haksolok</a:t>
          </a:r>
          <a:r>
            <a:rPr lang="es-ES" sz="2000" b="1" kern="1200" dirty="0"/>
            <a:t> </a:t>
          </a:r>
          <a:r>
            <a:rPr lang="es-ES" sz="2000" b="1" kern="1200" dirty="0" err="1"/>
            <a:t>ho</a:t>
          </a:r>
          <a:r>
            <a:rPr lang="es-ES" sz="2000" b="1" kern="1200" dirty="0"/>
            <a:t> </a:t>
          </a:r>
          <a:r>
            <a:rPr lang="es-ES" sz="2000" b="1" kern="1200" dirty="0" err="1"/>
            <a:t>hahalok</a:t>
          </a:r>
          <a:r>
            <a:rPr lang="es-ES" sz="2000" b="1" kern="1200" dirty="0"/>
            <a:t> </a:t>
          </a:r>
          <a:r>
            <a:rPr lang="es-ES" sz="2000" b="1" kern="1200" dirty="0" err="1"/>
            <a:t>aat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futuru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ona, se laos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kondisional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los (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Jer 28:8-9;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Jonas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hanesan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profeta sira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uluk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13:1-3; Isa 8:20 )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sasin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Jezus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inkarnasaun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( 1 Joao 4:1-3 )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moris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tenke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tuir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haklaken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DON ESPIRITUAL SIRA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Lisaun</a:t>
            </a:r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da6 </a:t>
            </a:r>
          </a:p>
          <a:p>
            <a:pPr algn="ctr"/>
            <a:r>
              <a:rPr lang="pt-B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pt-B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Agostu</a:t>
            </a:r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572707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 ESPESIAL SIRA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6416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it-IT" sz="32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ATU KOALIA HO LINGUA ESPIRITU SANTU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2698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Entaun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koalia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lian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oi-oin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tenke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halo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orasaun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katak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bele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tradus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Paulo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infaze</a:t>
            </a:r>
            <a:r>
              <a:rPr lang="es-ES" sz="2000" b="1" dirty="0"/>
              <a:t>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don </a:t>
            </a:r>
            <a:r>
              <a:rPr lang="es-ES" sz="2000" b="1" dirty="0" err="1"/>
              <a:t>lian</a:t>
            </a:r>
            <a:r>
              <a:rPr lang="es-ES" sz="2000" b="1" dirty="0"/>
              <a:t> </a:t>
            </a:r>
            <a:r>
              <a:rPr lang="es-ES" sz="2000" b="1" dirty="0" err="1"/>
              <a:t>oi-oin</a:t>
            </a:r>
            <a:r>
              <a:rPr lang="es-ES" sz="2000" b="1" dirty="0"/>
              <a:t> no </a:t>
            </a:r>
            <a:r>
              <a:rPr lang="es-ES" sz="2000" b="1" dirty="0" err="1"/>
              <a:t>ninia</a:t>
            </a:r>
            <a:r>
              <a:rPr lang="es-ES" sz="2000" b="1" dirty="0"/>
              <a:t> </a:t>
            </a:r>
            <a:r>
              <a:rPr lang="es-ES" sz="2000" b="1" dirty="0" err="1"/>
              <a:t>uzu</a:t>
            </a:r>
            <a:r>
              <a:rPr lang="es-ES" sz="2000" b="1" dirty="0"/>
              <a:t> lo-</a:t>
            </a:r>
            <a:r>
              <a:rPr lang="es-ES" sz="2000" b="1" dirty="0" err="1"/>
              <a:t>loos</a:t>
            </a:r>
            <a:r>
              <a:rPr lang="es-ES" sz="2000" b="1" dirty="0"/>
              <a:t> </a:t>
            </a:r>
            <a:r>
              <a:rPr lang="es-ES" sz="2000" b="1" dirty="0" err="1"/>
              <a:t>implika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hetan</a:t>
            </a:r>
            <a:r>
              <a:rPr lang="es-ES" sz="2000" b="1" dirty="0"/>
              <a:t> </a:t>
            </a:r>
            <a:r>
              <a:rPr lang="es-ES" sz="2000" b="1" dirty="0" err="1"/>
              <a:t>utilizasaun</a:t>
            </a:r>
            <a:r>
              <a:rPr lang="es-ES" sz="2000" b="1" dirty="0"/>
              <a:t> sala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membru</a:t>
            </a:r>
            <a:r>
              <a:rPr lang="es-ES" sz="2000" b="1" dirty="0"/>
              <a:t> sira </a:t>
            </a:r>
            <a:r>
              <a:rPr lang="es-ES" sz="2000" b="1" dirty="0" err="1"/>
              <a:t>iha</a:t>
            </a:r>
            <a:r>
              <a:rPr lang="es-ES" sz="2000" b="1" dirty="0"/>
              <a:t> igreja </a:t>
            </a:r>
            <a:r>
              <a:rPr lang="es-ES" sz="2000" b="1" dirty="0" err="1"/>
              <a:t>Korintu</a:t>
            </a:r>
            <a:r>
              <a:rPr lang="es-ES" sz="2000" b="1" dirty="0"/>
              <a:t>, </a:t>
            </a:r>
            <a:r>
              <a:rPr lang="es-ES" sz="2000" b="1" dirty="0" err="1"/>
              <a:t>hodi</a:t>
            </a:r>
            <a:r>
              <a:rPr lang="es-ES" sz="2000" b="1" dirty="0"/>
              <a:t> </a:t>
            </a:r>
            <a:r>
              <a:rPr lang="es-ES" sz="2000" b="1" dirty="0" err="1"/>
              <a:t>hamosu</a:t>
            </a:r>
            <a:r>
              <a:rPr lang="es-ES" sz="2000" b="1" dirty="0"/>
              <a:t> </a:t>
            </a:r>
            <a:r>
              <a:rPr lang="es-ES" sz="2000" b="1" dirty="0" err="1"/>
              <a:t>dezorden</a:t>
            </a:r>
            <a:r>
              <a:rPr lang="es-ES" sz="2000" b="1" dirty="0"/>
              <a:t> no </a:t>
            </a:r>
            <a:r>
              <a:rPr lang="es-ES" sz="2000" b="1" dirty="0" err="1"/>
              <a:t>konfuzaun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adorasaun</a:t>
            </a:r>
            <a:r>
              <a:rPr lang="es-ES" sz="2000" b="1" dirty="0"/>
              <a:t> </a:t>
            </a:r>
            <a:r>
              <a:rPr lang="es-ES" sz="2000" b="1" dirty="0" err="1"/>
              <a:t>publiku</a:t>
            </a:r>
            <a:r>
              <a:rPr lang="es-ES" sz="2000" b="1" dirty="0"/>
              <a:t> (1 Kor.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899" y="1518892"/>
            <a:ext cx="4001876" cy="517223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812632"/>
            <a:ext cx="2720610" cy="187849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0" y="4579147"/>
            <a:ext cx="482144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Iha </a:t>
            </a:r>
            <a:r>
              <a:rPr lang="es-ES" sz="2000" b="1" dirty="0" err="1"/>
              <a:t>realidade</a:t>
            </a:r>
            <a:r>
              <a:rPr lang="es-ES" sz="2000" b="1" dirty="0"/>
              <a:t>, saudades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inklui</a:t>
            </a:r>
            <a:r>
              <a:rPr lang="es-ES" sz="2000" b="1" dirty="0"/>
              <a:t> don </a:t>
            </a:r>
            <a:r>
              <a:rPr lang="es-ES" sz="2000" b="1" dirty="0" err="1"/>
              <a:t>hotu-hotu</a:t>
            </a:r>
            <a:r>
              <a:rPr lang="es-ES" sz="2000" b="1" dirty="0"/>
              <a:t> (1 </a:t>
            </a:r>
            <a:r>
              <a:rPr lang="es-ES" sz="2000" b="1" dirty="0" err="1"/>
              <a:t>Korintu</a:t>
            </a:r>
            <a:r>
              <a:rPr lang="es-ES" sz="2000" b="1" dirty="0"/>
              <a:t> 14:1). Paulo fo </a:t>
            </a:r>
            <a:r>
              <a:rPr lang="es-ES" sz="2000" b="1" dirty="0" err="1"/>
              <a:t>sai</a:t>
            </a:r>
            <a:r>
              <a:rPr lang="es-ES" sz="2000" b="1" dirty="0"/>
              <a:t> ona </a:t>
            </a:r>
            <a:r>
              <a:rPr lang="es-ES" sz="2000" b="1" dirty="0" err="1"/>
              <a:t>ho</a:t>
            </a:r>
            <a:r>
              <a:rPr lang="es-ES" sz="2000" b="1" dirty="0"/>
              <a:t> </a:t>
            </a:r>
            <a:r>
              <a:rPr lang="es-ES" sz="2000" b="1" dirty="0" err="1"/>
              <a:t>klaru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"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ida-</a:t>
            </a:r>
            <a:r>
              <a:rPr lang="es-ES" sz="2000" b="1" dirty="0" err="1"/>
              <a:t>idak</a:t>
            </a:r>
            <a:r>
              <a:rPr lang="es-ES" sz="2000" b="1" dirty="0"/>
              <a:t> </a:t>
            </a:r>
            <a:r>
              <a:rPr lang="es-ES" sz="2000" b="1" dirty="0" err="1"/>
              <a:t>hetan</a:t>
            </a:r>
            <a:r>
              <a:rPr lang="es-ES" sz="2000" b="1" dirty="0"/>
              <a:t> </a:t>
            </a:r>
            <a:r>
              <a:rPr lang="es-ES" sz="2000" b="1" dirty="0" err="1"/>
              <a:t>manifestasaun</a:t>
            </a:r>
            <a:r>
              <a:rPr lang="es-ES" sz="2000" b="1" dirty="0"/>
              <a:t> </a:t>
            </a:r>
            <a:r>
              <a:rPr lang="es-ES" sz="2000" b="1" dirty="0" err="1"/>
              <a:t>espesial</a:t>
            </a:r>
            <a:r>
              <a:rPr lang="es-ES" sz="2000" b="1" dirty="0"/>
              <a:t> [</a:t>
            </a:r>
            <a:r>
              <a:rPr lang="es-ES" sz="2000" b="1" dirty="0" err="1"/>
              <a:t>prezente</a:t>
            </a:r>
            <a:r>
              <a:rPr lang="es-ES" sz="2000" b="1" dirty="0"/>
              <a:t>] </a:t>
            </a:r>
            <a:r>
              <a:rPr lang="es-ES" sz="2000" b="1" dirty="0" err="1"/>
              <a:t>Espiritu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seluk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diak</a:t>
            </a:r>
            <a:r>
              <a:rPr lang="es-ES" sz="2000" b="1" dirty="0"/>
              <a:t>" (1 </a:t>
            </a:r>
            <a:r>
              <a:rPr lang="es-ES" sz="2000" b="1" dirty="0" err="1"/>
              <a:t>Korintu</a:t>
            </a:r>
            <a:r>
              <a:rPr lang="es-ES" sz="2000" b="1" dirty="0"/>
              <a:t> 12:7 NIV). Tan </a:t>
            </a:r>
            <a:r>
              <a:rPr lang="es-ES" sz="2000" b="1" dirty="0" err="1"/>
              <a:t>lia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, laos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hotu-hotu</a:t>
            </a:r>
            <a:r>
              <a:rPr lang="es-ES" sz="2000" b="1" dirty="0"/>
              <a:t> </a:t>
            </a:r>
            <a:r>
              <a:rPr lang="es-ES" sz="2000" b="1" dirty="0" err="1"/>
              <a:t>simu</a:t>
            </a:r>
            <a:r>
              <a:rPr lang="es-ES" sz="2000" b="1" dirty="0"/>
              <a:t> </a:t>
            </a:r>
            <a:r>
              <a:rPr lang="es-ES" sz="2000" b="1" dirty="0" err="1"/>
              <a:t>kbiit</a:t>
            </a:r>
            <a:r>
              <a:rPr lang="es-ES" sz="2000" b="1" dirty="0"/>
              <a:t> </a:t>
            </a:r>
            <a:r>
              <a:rPr lang="es-ES" sz="2000" b="1" dirty="0" err="1"/>
              <a:t>hanesan</a:t>
            </a:r>
            <a:r>
              <a:rPr lang="es-ES" sz="20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669715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Paulo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hakarak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hotu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koalia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oi-oin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hetan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komprensaun</a:t>
            </a:r>
            <a:r>
              <a:rPr lang="es-ES" sz="2000" b="1" dirty="0">
                <a:solidFill>
                  <a:prstClr val="black"/>
                </a:solidFill>
              </a:rPr>
              <a:t> sala </a:t>
            </a:r>
            <a:r>
              <a:rPr lang="es-ES" sz="2000" b="1" dirty="0" err="1">
                <a:solidFill>
                  <a:prstClr val="black"/>
                </a:solidFill>
              </a:rPr>
              <a:t>husi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sira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fiar </a:t>
            </a:r>
            <a:r>
              <a:rPr lang="es-ES" sz="2000" b="1" dirty="0" err="1">
                <a:solidFill>
                  <a:prstClr val="black"/>
                </a:solidFill>
              </a:rPr>
              <a:t>katak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hotu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tenke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don ida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 (1 Kor. 14:5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8" y="2353970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Don </a:t>
            </a:r>
            <a:r>
              <a:rPr lang="es-ES" sz="2000" b="1" dirty="0" err="1">
                <a:solidFill>
                  <a:prstClr val="black"/>
                </a:solidFill>
              </a:rPr>
              <a:t>lian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abilidade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koalia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umanu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anju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lahatene</a:t>
            </a:r>
            <a:r>
              <a:rPr lang="es-ES" sz="2000" b="1" dirty="0">
                <a:solidFill>
                  <a:prstClr val="black"/>
                </a:solidFill>
              </a:rPr>
              <a:t> (1 </a:t>
            </a:r>
            <a:r>
              <a:rPr lang="es-ES" sz="2000" b="1" dirty="0" err="1">
                <a:solidFill>
                  <a:prstClr val="black"/>
                </a:solidFill>
              </a:rPr>
              <a:t>Korintu</a:t>
            </a:r>
            <a:r>
              <a:rPr lang="es-ES" sz="2000" b="1" dirty="0">
                <a:solidFill>
                  <a:prstClr val="black"/>
                </a:solidFill>
              </a:rPr>
              <a:t> 13:1). </a:t>
            </a:r>
            <a:r>
              <a:rPr lang="es-ES" sz="2000" b="1" dirty="0" err="1">
                <a:solidFill>
                  <a:prstClr val="black"/>
                </a:solidFill>
              </a:rPr>
              <a:t>Bainhira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rona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nain</a:t>
            </a:r>
            <a:r>
              <a:rPr lang="es-ES" sz="2000" b="1" dirty="0">
                <a:solidFill>
                  <a:prstClr val="black"/>
                </a:solidFill>
              </a:rPr>
              <a:t> ida la </a:t>
            </a:r>
            <a:r>
              <a:rPr lang="es-ES" sz="2000" b="1" dirty="0" err="1">
                <a:solidFill>
                  <a:prstClr val="black"/>
                </a:solidFill>
              </a:rPr>
              <a:t>hatene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lian</a:t>
            </a:r>
            <a:r>
              <a:rPr lang="es-ES" sz="2000" b="1" dirty="0">
                <a:solidFill>
                  <a:prstClr val="black"/>
                </a:solidFill>
              </a:rPr>
              <a:t> ida </a:t>
            </a:r>
            <a:r>
              <a:rPr lang="es-ES" sz="2000" b="1" dirty="0" err="1">
                <a:solidFill>
                  <a:prstClr val="black"/>
                </a:solidFill>
              </a:rPr>
              <a:t>ne’e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presiza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interpretasaun</a:t>
            </a:r>
            <a:r>
              <a:rPr lang="es-ES" sz="2000" b="1" dirty="0">
                <a:solidFill>
                  <a:prstClr val="black"/>
                </a:solidFill>
              </a:rPr>
              <a:t> (</a:t>
            </a:r>
            <a:r>
              <a:rPr lang="es-ES" sz="2000" b="1" dirty="0" err="1">
                <a:solidFill>
                  <a:prstClr val="black"/>
                </a:solidFill>
              </a:rPr>
              <a:t>Apostlu</a:t>
            </a:r>
            <a:r>
              <a:rPr lang="es-ES" sz="2000" b="1" dirty="0">
                <a:solidFill>
                  <a:prstClr val="black"/>
                </a:solidFill>
              </a:rPr>
              <a:t> sira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hahalok</a:t>
            </a:r>
            <a:r>
              <a:rPr lang="es-ES" sz="2000" b="1" dirty="0">
                <a:solidFill>
                  <a:prstClr val="black"/>
                </a:solidFill>
              </a:rPr>
              <a:t> 2:8; 1 Kor. 14:2, 13-14, 27-28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-64168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PROFESIA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457200" y="515412"/>
            <a:ext cx="1127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Maibe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fo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profesia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koalia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seluk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atu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hametin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sira, fo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korajen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no fo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kama’an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14:3)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721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Ita </a:t>
            </a:r>
            <a:r>
              <a:rPr lang="es-ES" sz="2000" b="1" dirty="0" err="1"/>
              <a:t>labele</a:t>
            </a:r>
            <a:r>
              <a:rPr lang="es-ES" sz="2000" b="1" dirty="0"/>
              <a:t> limita don </a:t>
            </a:r>
            <a:r>
              <a:rPr lang="es-ES" sz="2000" b="1" dirty="0" err="1"/>
              <a:t>profesia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fo </a:t>
            </a:r>
            <a:r>
              <a:rPr lang="es-ES" sz="2000" b="1" dirty="0" err="1"/>
              <a:t>hatene</a:t>
            </a:r>
            <a:r>
              <a:rPr lang="es-ES" sz="2000" b="1" dirty="0"/>
              <a:t> </a:t>
            </a:r>
            <a:r>
              <a:rPr lang="es-ES" sz="2000" b="1" dirty="0" err="1"/>
              <a:t>nanis</a:t>
            </a:r>
            <a:r>
              <a:rPr lang="es-ES" sz="2000" b="1" dirty="0"/>
              <a:t>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eventu</a:t>
            </a:r>
            <a:r>
              <a:rPr lang="es-ES" sz="2000" b="1" dirty="0"/>
              <a:t> sira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futuru</a:t>
            </a:r>
            <a:r>
              <a:rPr lang="es-ES" sz="2000" b="1" dirty="0"/>
              <a:t>. </a:t>
            </a:r>
            <a:r>
              <a:rPr lang="es-ES" sz="2000" b="1" dirty="0" err="1"/>
              <a:t>Uzu</a:t>
            </a:r>
            <a:r>
              <a:rPr lang="es-ES" sz="2000" b="1" dirty="0"/>
              <a:t> </a:t>
            </a:r>
            <a:r>
              <a:rPr lang="es-ES" sz="2000" b="1" dirty="0" err="1"/>
              <a:t>prinsipal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don </a:t>
            </a:r>
            <a:r>
              <a:rPr lang="es-ES" sz="2000" b="1" dirty="0" err="1"/>
              <a:t>profesia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edifikasaun</a:t>
            </a:r>
            <a:r>
              <a:rPr lang="es-ES" sz="2000" b="1" dirty="0"/>
              <a:t>, </a:t>
            </a:r>
            <a:r>
              <a:rPr lang="es-ES" sz="2000" b="1" dirty="0" err="1"/>
              <a:t>ezortasaun</a:t>
            </a:r>
            <a:r>
              <a:rPr lang="es-ES" sz="2000" b="1" dirty="0"/>
              <a:t>, no </a:t>
            </a:r>
            <a:r>
              <a:rPr lang="es-ES" sz="2000" b="1" dirty="0" err="1"/>
              <a:t>konsolasaun</a:t>
            </a:r>
            <a:r>
              <a:rPr lang="es-ES" sz="2000" b="1" dirty="0"/>
              <a:t> (1 Kor.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207716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25128" y="2737113"/>
            <a:ext cx="45912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Paulo </a:t>
            </a:r>
            <a:r>
              <a:rPr lang="es-ES" sz="2000" b="1" dirty="0" err="1"/>
              <a:t>destaka</a:t>
            </a:r>
            <a:r>
              <a:rPr lang="es-ES" sz="2000" b="1" dirty="0"/>
              <a:t> </a:t>
            </a:r>
            <a:r>
              <a:rPr lang="es-ES" sz="2000" b="1" dirty="0" err="1"/>
              <a:t>prezente</a:t>
            </a:r>
            <a:r>
              <a:rPr lang="es-ES" sz="2000" b="1" dirty="0"/>
              <a:t>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aas</a:t>
            </a:r>
            <a:r>
              <a:rPr lang="es-ES" sz="2000" b="1" dirty="0"/>
              <a:t> </a:t>
            </a:r>
            <a:r>
              <a:rPr lang="es-ES" sz="2000" b="1" dirty="0" err="1"/>
              <a:t>liu</a:t>
            </a:r>
            <a:r>
              <a:rPr lang="es-ES" sz="2000" b="1" dirty="0"/>
              <a:t> sira </a:t>
            </a:r>
            <a:r>
              <a:rPr lang="es-ES" sz="2000" b="1" dirty="0" err="1"/>
              <a:t>seluk</a:t>
            </a:r>
            <a:r>
              <a:rPr lang="es-ES" sz="2000" b="1" dirty="0"/>
              <a:t> (1 </a:t>
            </a:r>
            <a:r>
              <a:rPr lang="es-ES" sz="2000" b="1" dirty="0" err="1"/>
              <a:t>Korintu</a:t>
            </a:r>
            <a:r>
              <a:rPr lang="es-ES" sz="2000" b="1" dirty="0"/>
              <a:t> 14:1, 4, 22-25). 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mos</a:t>
            </a:r>
            <a:r>
              <a:rPr lang="es-ES" sz="2000" b="1" dirty="0"/>
              <a:t> </a:t>
            </a:r>
            <a:r>
              <a:rPr lang="es-ES" sz="2000" b="1" dirty="0" err="1"/>
              <a:t>enkoraja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utilizasaun</a:t>
            </a:r>
            <a:r>
              <a:rPr lang="es-ES" sz="2000" b="1" dirty="0"/>
              <a:t> lo-</a:t>
            </a:r>
            <a:r>
              <a:rPr lang="es-ES" sz="2000" b="1" dirty="0" err="1"/>
              <a:t>loos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labele</a:t>
            </a:r>
            <a:r>
              <a:rPr lang="es-ES" sz="2000" b="1" dirty="0"/>
              <a:t> </a:t>
            </a:r>
            <a:r>
              <a:rPr lang="es-ES" sz="2000" b="1" dirty="0" err="1"/>
              <a:t>hamosu</a:t>
            </a:r>
            <a:r>
              <a:rPr lang="es-ES" sz="2000" b="1" dirty="0"/>
              <a:t> </a:t>
            </a:r>
            <a:r>
              <a:rPr lang="es-ES" sz="2000" b="1" dirty="0" err="1"/>
              <a:t>konfuzaun</a:t>
            </a:r>
            <a:r>
              <a:rPr lang="es-ES" sz="2000" b="1" dirty="0"/>
              <a:t>: "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buat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 </a:t>
            </a:r>
            <a:r>
              <a:rPr lang="es-ES" sz="2000" b="1" dirty="0" err="1"/>
              <a:t>tenke</a:t>
            </a:r>
            <a:r>
              <a:rPr lang="es-ES" sz="2000" b="1" dirty="0"/>
              <a:t> halo </a:t>
            </a:r>
            <a:r>
              <a:rPr lang="es-ES" sz="2000" b="1" dirty="0" err="1"/>
              <a:t>ho</a:t>
            </a:r>
            <a:r>
              <a:rPr lang="es-ES" sz="2000" b="1" dirty="0"/>
              <a:t> </a:t>
            </a:r>
            <a:r>
              <a:rPr lang="es-ES" sz="2000" b="1" dirty="0" err="1"/>
              <a:t>desente</a:t>
            </a:r>
            <a:r>
              <a:rPr lang="es-ES" sz="2000" b="1" dirty="0"/>
              <a:t> no </a:t>
            </a:r>
            <a:r>
              <a:rPr lang="es-ES" sz="2000" b="1" dirty="0" err="1"/>
              <a:t>tuir</a:t>
            </a:r>
            <a:r>
              <a:rPr lang="es-ES" sz="2000" b="1" dirty="0"/>
              <a:t> orden." (1 Kor. 14:40; </a:t>
            </a:r>
            <a:r>
              <a:rPr lang="es-ES" sz="2000" b="1" dirty="0" err="1"/>
              <a:t>haree</a:t>
            </a:r>
            <a:r>
              <a:rPr lang="es-ES" sz="2000" b="1" dirty="0"/>
              <a:t> 1 Kor. 14:29-39-33).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880508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Nudar</a:t>
            </a:r>
            <a:r>
              <a:rPr lang="es-ES" sz="2000" b="1" dirty="0"/>
              <a:t> </a:t>
            </a:r>
            <a:r>
              <a:rPr lang="es-ES" sz="2000" b="1" dirty="0" err="1"/>
              <a:t>prezente</a:t>
            </a:r>
            <a:r>
              <a:rPr lang="es-ES" sz="2000" b="1" dirty="0"/>
              <a:t> </a:t>
            </a:r>
            <a:r>
              <a:rPr lang="es-ES" sz="2000" b="1" dirty="0" err="1"/>
              <a:t>karakteristika</a:t>
            </a:r>
            <a:r>
              <a:rPr lang="es-ES" sz="2000" b="1" dirty="0"/>
              <a:t> ida </a:t>
            </a:r>
            <a:r>
              <a:rPr lang="es-ES" sz="2000" b="1" dirty="0" err="1"/>
              <a:t>husi</a:t>
            </a:r>
            <a:r>
              <a:rPr lang="es-ES" sz="2000" b="1" dirty="0"/>
              <a:t> igreja </a:t>
            </a:r>
            <a:r>
              <a:rPr lang="es-ES" sz="2000" b="1" dirty="0" err="1"/>
              <a:t>restu</a:t>
            </a:r>
            <a:r>
              <a:rPr lang="es-ES" sz="2000" b="1" dirty="0"/>
              <a:t>,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ninia</a:t>
            </a:r>
            <a:r>
              <a:rPr lang="es-ES" sz="2000" b="1" dirty="0"/>
              <a:t> </a:t>
            </a:r>
            <a:r>
              <a:rPr lang="es-ES" sz="2000" b="1" dirty="0" err="1"/>
              <a:t>manifestasaun</a:t>
            </a:r>
            <a:r>
              <a:rPr lang="es-ES" sz="2000" b="1" dirty="0"/>
              <a:t> </a:t>
            </a:r>
            <a:r>
              <a:rPr lang="es-ES" sz="2000" b="1" dirty="0" err="1"/>
              <a:t>espesial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no obra Ellen G. White </a:t>
            </a:r>
            <a:r>
              <a:rPr lang="es-ES" sz="2000" b="1" dirty="0" err="1"/>
              <a:t>nian</a:t>
            </a:r>
            <a:r>
              <a:rPr lang="es-ES" sz="2000" b="1" dirty="0"/>
              <a:t> (</a:t>
            </a:r>
            <a:r>
              <a:rPr lang="es-ES" sz="2000" b="1" dirty="0" err="1"/>
              <a:t>Apok</a:t>
            </a:r>
            <a:r>
              <a:rPr lang="es-ES" sz="2000" b="1" dirty="0"/>
              <a:t>. 12:17; 19:10). 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oinsa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rekonese</a:t>
            </a:r>
            <a:r>
              <a:rPr lang="es-ES" sz="2000" b="1" dirty="0"/>
              <a:t> profeta ida </a:t>
            </a:r>
            <a:r>
              <a:rPr lang="es-ES" sz="2000" b="1" dirty="0" err="1"/>
              <a:t>ne'ebe</a:t>
            </a:r>
            <a:r>
              <a:rPr lang="es-ES" sz="2000" b="1" dirty="0"/>
              <a:t> los?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36998" y="2806404"/>
            <a:ext cx="2314198" cy="1938992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18560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“Iha </a:t>
            </a:r>
            <a:r>
              <a:rPr lang="es-ES" sz="2400" b="1" dirty="0" err="1">
                <a:latin typeface="Constantia" panose="02030602050306030303" pitchFamily="18" charset="0"/>
              </a:rPr>
              <a:t>organizasaun</a:t>
            </a:r>
            <a:r>
              <a:rPr lang="es-ES" sz="2400" b="1" dirty="0">
                <a:latin typeface="Constantia" panose="02030602050306030303" pitchFamily="18" charset="0"/>
              </a:rPr>
              <a:t> divina </a:t>
            </a:r>
            <a:r>
              <a:rPr lang="es-ES" sz="2400" b="1" dirty="0" err="1">
                <a:latin typeface="Constantia" panose="02030602050306030303" pitchFamily="18" charset="0"/>
              </a:rPr>
              <a:t>hotu-hotu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laiha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buat</a:t>
            </a:r>
            <a:r>
              <a:rPr lang="es-ES" sz="2400" b="1" dirty="0">
                <a:latin typeface="Constantia" panose="02030602050306030303" pitchFamily="18" charset="0"/>
              </a:rPr>
              <a:t> ida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furak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duke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planu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fo </a:t>
            </a:r>
            <a:r>
              <a:rPr lang="es-ES" sz="2400" b="1" dirty="0" err="1">
                <a:latin typeface="Constantia" panose="02030602050306030303" pitchFamily="18" charset="0"/>
              </a:rPr>
              <a:t>prezente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oi-oin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mane no feto sira. Igreja </a:t>
            </a:r>
            <a:r>
              <a:rPr lang="es-ES" sz="2400" b="1" dirty="0" err="1">
                <a:latin typeface="Constantia" panose="02030602050306030303" pitchFamily="18" charset="0"/>
              </a:rPr>
              <a:t>mak</a:t>
            </a:r>
            <a:r>
              <a:rPr lang="es-ES" sz="2400" b="1" dirty="0">
                <a:latin typeface="Constantia" panose="02030602050306030303" pitchFamily="18" charset="0"/>
              </a:rPr>
              <a:t> Ninia </a:t>
            </a:r>
            <a:r>
              <a:rPr lang="es-ES" sz="2400" b="1" dirty="0" err="1">
                <a:latin typeface="Constantia" panose="02030602050306030303" pitchFamily="18" charset="0"/>
              </a:rPr>
              <a:t>jardim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enfeita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ai-hun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ai-horis</a:t>
            </a:r>
            <a:r>
              <a:rPr lang="es-ES" sz="2400" b="1" dirty="0">
                <a:latin typeface="Constantia" panose="02030602050306030303" pitchFamily="18" charset="0"/>
              </a:rPr>
              <a:t> no </a:t>
            </a:r>
            <a:r>
              <a:rPr lang="es-ES" sz="2400" b="1" dirty="0" err="1">
                <a:latin typeface="Constantia" panose="02030602050306030303" pitchFamily="18" charset="0"/>
              </a:rPr>
              <a:t>ai</a:t>
            </a:r>
            <a:r>
              <a:rPr lang="es-ES" sz="2400" b="1" dirty="0">
                <a:latin typeface="Constantia" panose="02030602050306030303" pitchFamily="18" charset="0"/>
              </a:rPr>
              <a:t>-funan </a:t>
            </a:r>
            <a:r>
              <a:rPr lang="es-ES" sz="2400" b="1" dirty="0" err="1">
                <a:latin typeface="Constantia" panose="02030602050306030303" pitchFamily="18" charset="0"/>
              </a:rPr>
              <a:t>oi-oin</a:t>
            </a:r>
            <a:r>
              <a:rPr lang="es-ES" sz="2400" b="1" dirty="0">
                <a:latin typeface="Constantia" panose="02030602050306030303" pitchFamily="18" charset="0"/>
              </a:rPr>
              <a:t>. Nia la </a:t>
            </a:r>
            <a:r>
              <a:rPr lang="es-ES" sz="2400" b="1" dirty="0" err="1">
                <a:latin typeface="Constantia" panose="02030602050306030303" pitchFamily="18" charset="0"/>
              </a:rPr>
              <a:t>hein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katak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ai-isopiu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hetan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proporsaun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hanesan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ai-sedru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nian</a:t>
            </a:r>
            <a:r>
              <a:rPr lang="es-ES" sz="2400" b="1" dirty="0">
                <a:latin typeface="Constantia" panose="02030602050306030303" pitchFamily="18" charset="0"/>
              </a:rPr>
              <a:t>, nomos </a:t>
            </a:r>
            <a:r>
              <a:rPr lang="es-ES" sz="2400" b="1" dirty="0" err="1">
                <a:latin typeface="Constantia" panose="02030602050306030303" pitchFamily="18" charset="0"/>
              </a:rPr>
              <a:t>ai-oliveira</a:t>
            </a:r>
            <a:r>
              <a:rPr lang="es-ES" sz="2400" b="1" dirty="0">
                <a:latin typeface="Constantia" panose="02030602050306030303" pitchFamily="18" charset="0"/>
              </a:rPr>
              <a:t> ida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aas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hanesan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ai-palmeira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majestuozu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nian</a:t>
            </a:r>
            <a:r>
              <a:rPr lang="es-ES" sz="2400" b="1" dirty="0">
                <a:latin typeface="Constantia" panose="02030602050306030303" pitchFamily="18" charset="0"/>
              </a:rPr>
              <a:t>. Barak </a:t>
            </a:r>
            <a:r>
              <a:rPr lang="es-ES" sz="2400" b="1" dirty="0" err="1">
                <a:latin typeface="Constantia" panose="02030602050306030303" pitchFamily="18" charset="0"/>
              </a:rPr>
              <a:t>mak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hetan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deit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edukasaun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relijioza</a:t>
            </a:r>
            <a:r>
              <a:rPr lang="es-ES" sz="2400" b="1" dirty="0">
                <a:latin typeface="Constantia" panose="02030602050306030303" pitchFamily="18" charset="0"/>
              </a:rPr>
              <a:t> no </a:t>
            </a:r>
            <a:r>
              <a:rPr lang="es-ES" sz="2400" b="1" dirty="0" err="1">
                <a:latin typeface="Constantia" panose="02030602050306030303" pitchFamily="18" charset="0"/>
              </a:rPr>
              <a:t>intelektual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ne’ebe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limitadu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maibe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Maromak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knar</a:t>
            </a:r>
            <a:r>
              <a:rPr lang="es-ES" sz="2400" b="1" dirty="0">
                <a:latin typeface="Constantia" panose="02030602050306030303" pitchFamily="18" charset="0"/>
              </a:rPr>
              <a:t> ida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ema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ne’e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kumpre</a:t>
            </a:r>
            <a:r>
              <a:rPr lang="es-ES" sz="2400" b="1" dirty="0">
                <a:latin typeface="Constantia" panose="02030602050306030303" pitchFamily="18" charset="0"/>
              </a:rPr>
              <a:t>, se sira </a:t>
            </a:r>
            <a:r>
              <a:rPr lang="es-ES" sz="2400" b="1" dirty="0" err="1">
                <a:latin typeface="Constantia" panose="02030602050306030303" pitchFamily="18" charset="0"/>
              </a:rPr>
              <a:t>serbisu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haraik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an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hodi</a:t>
            </a:r>
            <a:r>
              <a:rPr lang="es-ES" sz="2400" b="1" dirty="0">
                <a:latin typeface="Constantia" panose="02030602050306030303" pitchFamily="18" charset="0"/>
              </a:rPr>
              <a:t> fiar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Nia…</a:t>
            </a:r>
          </a:p>
          <a:p>
            <a:pPr>
              <a:spcBef>
                <a:spcPts val="600"/>
              </a:spcBef>
            </a:pPr>
            <a:r>
              <a:rPr lang="es-ES" sz="2400" b="1" dirty="0" err="1">
                <a:latin typeface="Constantia" panose="02030602050306030303" pitchFamily="18" charset="0"/>
              </a:rPr>
              <a:t>Prezente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oi-oin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mak</a:t>
            </a:r>
            <a:r>
              <a:rPr lang="es-ES" sz="2400" b="1" dirty="0">
                <a:latin typeface="Constantia" panose="02030602050306030303" pitchFamily="18" charset="0"/>
              </a:rPr>
              <a:t> fo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ema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oioin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nune'e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serbisu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nain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bele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sente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katak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presiza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malu</a:t>
            </a:r>
            <a:r>
              <a:rPr lang="es-ES" sz="2400" b="1" dirty="0">
                <a:latin typeface="Constantia" panose="02030602050306030303" pitchFamily="18" charset="0"/>
              </a:rPr>
              <a:t>. </a:t>
            </a:r>
            <a:r>
              <a:rPr lang="es-ES" sz="2400" b="1" dirty="0" err="1">
                <a:latin typeface="Constantia" panose="02030602050306030303" pitchFamily="18" charset="0"/>
              </a:rPr>
              <a:t>Maromak</a:t>
            </a:r>
            <a:r>
              <a:rPr lang="es-ES" sz="2400" b="1" dirty="0">
                <a:latin typeface="Constantia" panose="02030602050306030303" pitchFamily="18" charset="0"/>
              </a:rPr>
              <a:t> fo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bele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serbisu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Ninia </a:t>
            </a:r>
            <a:r>
              <a:rPr lang="es-ES" sz="2400" b="1" dirty="0" err="1">
                <a:latin typeface="Constantia" panose="02030602050306030303" pitchFamily="18" charset="0"/>
              </a:rPr>
              <a:t>ministeriu</a:t>
            </a:r>
            <a:r>
              <a:rPr lang="es-ES" sz="2400" b="1" dirty="0">
                <a:latin typeface="Constantia" panose="02030602050306030303" pitchFamily="18" charset="0"/>
              </a:rPr>
              <a:t>; laos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fo gloria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nain</a:t>
            </a:r>
            <a:r>
              <a:rPr lang="es-ES" sz="2400" b="1" dirty="0">
                <a:latin typeface="Constantia" panose="02030602050306030303" pitchFamily="18" charset="0"/>
              </a:rPr>
              <a:t>, no </a:t>
            </a:r>
            <a:r>
              <a:rPr lang="es-ES" sz="2400" b="1" dirty="0" err="1">
                <a:latin typeface="Constantia" panose="02030602050306030303" pitchFamily="18" charset="0"/>
              </a:rPr>
              <a:t>mos</a:t>
            </a:r>
            <a:r>
              <a:rPr lang="es-ES" sz="2400" b="1" dirty="0">
                <a:latin typeface="Constantia" panose="02030602050306030303" pitchFamily="18" charset="0"/>
              </a:rPr>
              <a:t> laos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hasa'e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ema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maibe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hasa'e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mundu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Redentor. Sira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uza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umanidade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tomak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diak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reprezenta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lialos</a:t>
            </a:r>
            <a:r>
              <a:rPr lang="es-ES" sz="2400" b="1" dirty="0">
                <a:latin typeface="Constantia" panose="02030602050306030303" pitchFamily="18" charset="0"/>
              </a:rPr>
              <a:t>, no laos </a:t>
            </a:r>
            <a:r>
              <a:rPr lang="es-ES" sz="2400" b="1" dirty="0" err="1">
                <a:latin typeface="Constantia" panose="02030602050306030303" pitchFamily="18" charset="0"/>
              </a:rPr>
              <a:t>atu</a:t>
            </a:r>
            <a:r>
              <a:rPr lang="es-ES" sz="2400" b="1" dirty="0">
                <a:latin typeface="Constantia" panose="02030602050306030303" pitchFamily="18" charset="0"/>
              </a:rPr>
              <a:t> fo </a:t>
            </a:r>
            <a:r>
              <a:rPr lang="es-ES" sz="2400" b="1" dirty="0" err="1">
                <a:latin typeface="Constantia" panose="02030602050306030303" pitchFamily="18" charset="0"/>
              </a:rPr>
              <a:t>sasin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lia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bosok</a:t>
            </a:r>
            <a:r>
              <a:rPr lang="es-ES" sz="2400" b="1" dirty="0">
                <a:latin typeface="Constantia" panose="02030602050306030303" pitchFamily="18" charset="0"/>
              </a:rPr>
              <a:t> sira.”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210878" y="5879354"/>
            <a:ext cx="38858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E. G. W. (You will receive power, July 1st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3420176" y="0"/>
            <a:ext cx="3753854" cy="22159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Buka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tuir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domin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hakaas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aan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hetan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prezenti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espiritual sira,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liu-liu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katak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bele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profesia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highlight>
                  <a:srgbClr val="FC918D"/>
                </a:highlight>
              </a:rPr>
              <a:t> Don Espiritual sira:</a:t>
            </a:r>
          </a:p>
          <a:p>
            <a:pPr lvl="1">
              <a:spcBef>
                <a:spcPts val="600"/>
              </a:spcBef>
            </a:pPr>
            <a:r>
              <a:rPr lang="nn-NO" sz="2000" b="1" dirty="0"/>
              <a:t>Prezente barak, Ida deit mak fo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Membru</a:t>
            </a:r>
            <a:r>
              <a:rPr lang="es-ES" sz="2000" b="1" dirty="0"/>
              <a:t> </a:t>
            </a:r>
            <a:r>
              <a:rPr lang="es-ES" sz="2000" b="1" dirty="0" err="1"/>
              <a:t>barak</a:t>
            </a:r>
            <a:r>
              <a:rPr lang="es-ES" sz="2000" b="1" dirty="0"/>
              <a:t>, </a:t>
            </a:r>
            <a:r>
              <a:rPr lang="es-ES" sz="2000" b="1" dirty="0" err="1"/>
              <a:t>isin</a:t>
            </a:r>
            <a:r>
              <a:rPr lang="es-ES" sz="2000" b="1" dirty="0"/>
              <a:t> ida </a:t>
            </a:r>
            <a:r>
              <a:rPr lang="es-ES" sz="2000" b="1" dirty="0" err="1"/>
              <a:t>deit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Elementu</a:t>
            </a: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Unifikador</a:t>
            </a:r>
            <a:r>
              <a:rPr lang="es-ES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Exelensia</a:t>
            </a:r>
            <a:r>
              <a:rPr lang="es-ES" sz="2000" b="1" dirty="0"/>
              <a:t> Domin </a:t>
            </a:r>
            <a:r>
              <a:rPr lang="es-ES" sz="2000" b="1" dirty="0" err="1"/>
              <a:t>nian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8ABDEA"/>
                </a:highlight>
              </a:rPr>
              <a:t> Don </a:t>
            </a:r>
            <a:r>
              <a:rPr lang="es-ES" sz="2000" b="1" dirty="0" err="1">
                <a:highlight>
                  <a:srgbClr val="8ABDEA"/>
                </a:highlight>
              </a:rPr>
              <a:t>Espesial</a:t>
            </a:r>
            <a:r>
              <a:rPr lang="es-ES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Don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lian</a:t>
            </a:r>
            <a:r>
              <a:rPr lang="es-ES" sz="2000" b="1" dirty="0"/>
              <a:t> sira.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Don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Profesia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Evidente </a:t>
            </a:r>
            <a:r>
              <a:rPr lang="es-ES" sz="2000" b="1" dirty="0" err="1"/>
              <a:t>katak</a:t>
            </a:r>
            <a:r>
              <a:rPr lang="es-ES" sz="2000" b="1" dirty="0"/>
              <a:t> igreja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Korintu</a:t>
            </a:r>
            <a:r>
              <a:rPr lang="es-ES" sz="2000" b="1" dirty="0"/>
              <a:t> </a:t>
            </a:r>
            <a:r>
              <a:rPr lang="es-ES" sz="2000" b="1" dirty="0" err="1"/>
              <a:t>fahe</a:t>
            </a:r>
            <a:r>
              <a:rPr lang="es-ES" sz="2000" b="1" dirty="0"/>
              <a:t> </a:t>
            </a:r>
            <a:r>
              <a:rPr lang="es-ES" sz="2000" b="1" dirty="0" err="1"/>
              <a:t>malu</a:t>
            </a:r>
            <a:r>
              <a:rPr lang="es-ES" sz="2000" b="1" dirty="0"/>
              <a:t>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asuntu</a:t>
            </a:r>
            <a:r>
              <a:rPr lang="es-ES" sz="2000" b="1" dirty="0"/>
              <a:t> </a:t>
            </a:r>
            <a:r>
              <a:rPr lang="es-ES" sz="2000" b="1" dirty="0" err="1"/>
              <a:t>oi-oin</a:t>
            </a:r>
            <a:r>
              <a:rPr lang="es-ES" sz="2000" b="1" dirty="0"/>
              <a:t>. Sira </a:t>
            </a:r>
            <a:r>
              <a:rPr lang="es-ES" sz="2000" b="1" dirty="0" err="1"/>
              <a:t>lahetan</a:t>
            </a:r>
            <a:r>
              <a:rPr lang="es-ES" sz="2000" b="1" dirty="0"/>
              <a:t> </a:t>
            </a:r>
            <a:r>
              <a:rPr lang="es-ES" sz="2000" b="1" dirty="0" err="1"/>
              <a:t>konkordansia</a:t>
            </a:r>
            <a:r>
              <a:rPr lang="es-ES" sz="2000" b="1" dirty="0"/>
              <a:t> ruma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haklaken</a:t>
            </a:r>
            <a:r>
              <a:rPr lang="es-ES" sz="2000" b="1" dirty="0"/>
              <a:t> </a:t>
            </a:r>
            <a:r>
              <a:rPr lang="es-ES" sz="2000" b="1" dirty="0" err="1"/>
              <a:t>nain</a:t>
            </a:r>
            <a:r>
              <a:rPr lang="es-ES" sz="2000" b="1" dirty="0"/>
              <a:t> sira,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maneira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han, </a:t>
            </a:r>
            <a:r>
              <a:rPr lang="es-ES" sz="2000" b="1" dirty="0" err="1"/>
              <a:t>konaba</a:t>
            </a:r>
            <a:r>
              <a:rPr lang="es-ES" sz="2000" b="1" dirty="0"/>
              <a:t> </a:t>
            </a:r>
            <a:r>
              <a:rPr lang="es-ES" sz="2000" b="1" dirty="0" err="1"/>
              <a:t>kaben</a:t>
            </a:r>
            <a:r>
              <a:rPr lang="es-ES" sz="2000" b="1" dirty="0"/>
              <a:t> </a:t>
            </a:r>
            <a:r>
              <a:rPr lang="es-ES" sz="2000" b="1" dirty="0" err="1"/>
              <a:t>ka</a:t>
            </a:r>
            <a:r>
              <a:rPr lang="es-ES" sz="2000" b="1" dirty="0"/>
              <a:t> hela </a:t>
            </a:r>
            <a:r>
              <a:rPr lang="es-ES" sz="2000" b="1" dirty="0" err="1"/>
              <a:t>mesak</a:t>
            </a:r>
            <a:r>
              <a:rPr lang="es-ES" sz="2000" b="1" dirty="0"/>
              <a:t>, nomos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don/</a:t>
            </a:r>
            <a:r>
              <a:rPr lang="es-ES" sz="2000" b="1" dirty="0" err="1"/>
              <a:t>prezente</a:t>
            </a:r>
            <a:r>
              <a:rPr lang="es-ES" sz="2000" b="1" dirty="0"/>
              <a:t> espiritual sira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tenke</a:t>
            </a:r>
            <a:r>
              <a:rPr lang="es-ES" sz="2000" b="1" dirty="0"/>
              <a:t> </a:t>
            </a:r>
            <a:r>
              <a:rPr lang="es-ES" sz="2000" b="1" dirty="0" err="1"/>
              <a:t>hetan</a:t>
            </a:r>
            <a:r>
              <a:rPr lang="es-ES" sz="2000" b="1" dirty="0"/>
              <a:t> </a:t>
            </a:r>
            <a:r>
              <a:rPr lang="es-ES" sz="2000" b="1" dirty="0" err="1"/>
              <a:t>onra</a:t>
            </a:r>
            <a:r>
              <a:rPr lang="es-ES" sz="2000" b="1" dirty="0"/>
              <a:t> </a:t>
            </a:r>
            <a:r>
              <a:rPr lang="es-ES" sz="2000" b="1" dirty="0" err="1"/>
              <a:t>liutan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Prezente</a:t>
            </a:r>
            <a:r>
              <a:rPr lang="es-ES" sz="2000" b="1" dirty="0">
                <a:solidFill>
                  <a:prstClr val="black"/>
                </a:solidFill>
              </a:rPr>
              <a:t> ida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liu</a:t>
            </a:r>
            <a:r>
              <a:rPr lang="es-ES" sz="2000" b="1" dirty="0">
                <a:solidFill>
                  <a:prstClr val="black"/>
                </a:solidFill>
              </a:rPr>
              <a:t>? Laiha! </a:t>
            </a:r>
            <a:r>
              <a:rPr lang="es-ES" sz="2000" b="1" dirty="0" err="1">
                <a:solidFill>
                  <a:prstClr val="black"/>
                </a:solidFill>
              </a:rPr>
              <a:t>Tambasa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Hatan </a:t>
            </a:r>
            <a:r>
              <a:rPr lang="es-ES" sz="2000" b="1" dirty="0" err="1">
                <a:solidFill>
                  <a:prstClr val="black"/>
                </a:solidFill>
              </a:rPr>
              <a:t>tiha</a:t>
            </a:r>
            <a:r>
              <a:rPr lang="es-ES" sz="2000" b="1" dirty="0">
                <a:solidFill>
                  <a:prstClr val="black"/>
                </a:solidFill>
              </a:rPr>
              <a:t> problema </a:t>
            </a:r>
            <a:r>
              <a:rPr lang="es-ES" sz="2000" b="1" dirty="0" err="1">
                <a:solidFill>
                  <a:prstClr val="black"/>
                </a:solidFill>
              </a:rPr>
              <a:t>dahuluk</a:t>
            </a:r>
            <a:r>
              <a:rPr lang="es-ES" sz="2000" b="1" dirty="0">
                <a:solidFill>
                  <a:prstClr val="black"/>
                </a:solidFill>
              </a:rPr>
              <a:t>, Paulo </a:t>
            </a:r>
            <a:r>
              <a:rPr lang="es-ES" sz="2000" b="1" dirty="0" err="1">
                <a:solidFill>
                  <a:prstClr val="black"/>
                </a:solidFill>
              </a:rPr>
              <a:t>hatudu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oinsa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hare don espiritual sira </a:t>
            </a:r>
            <a:r>
              <a:rPr lang="es-ES" sz="2000" b="1" dirty="0" err="1">
                <a:solidFill>
                  <a:prstClr val="black"/>
                </a:solidFill>
              </a:rPr>
              <a:t>ne’e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sai</a:t>
            </a:r>
            <a:r>
              <a:rPr lang="es-ES" sz="2000" b="1" dirty="0">
                <a:solidFill>
                  <a:prstClr val="black"/>
                </a:solidFill>
              </a:rPr>
              <a:t> problema </a:t>
            </a:r>
            <a:r>
              <a:rPr lang="es-ES" sz="2000" b="1" dirty="0" err="1">
                <a:solidFill>
                  <a:prstClr val="black"/>
                </a:solidFill>
              </a:rPr>
              <a:t>maibe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meiu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uniaun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 (1 Kor. 12-14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 BA ESPIRITUAL SIRA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PREZENTE BARAK, DOADOR IDA DEIT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Iha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prezente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oi-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oin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maibe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Espiritu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ida </a:t>
            </a: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05517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Se </a:t>
            </a:r>
            <a:r>
              <a:rPr lang="es-ES" sz="2000" b="1" dirty="0" err="1"/>
              <a:t>mak</a:t>
            </a:r>
            <a:r>
              <a:rPr lang="es-ES" sz="2000" b="1" dirty="0"/>
              <a:t> fo </a:t>
            </a:r>
            <a:r>
              <a:rPr lang="es-ES" sz="2000" b="1" dirty="0" err="1"/>
              <a:t>prezente</a:t>
            </a:r>
            <a:r>
              <a:rPr lang="es-ES" sz="2000" b="1" dirty="0"/>
              <a:t> espiritual sira? ( 1 Kor 12:4-6 )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672516"/>
              </p:ext>
            </p:extLst>
          </p:nvPr>
        </p:nvGraphicFramePr>
        <p:xfrm>
          <a:off x="144998" y="1559087"/>
          <a:ext cx="9922925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601885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67191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99794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929832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56293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6129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Kor.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Iha </a:t>
                      </a:r>
                      <a:r>
                        <a:rPr lang="es-ES" sz="2400" b="1" dirty="0" err="1"/>
                        <a:t>diversidade</a:t>
                      </a:r>
                      <a:r>
                        <a:rPr lang="es-ES" sz="2400" b="1" dirty="0"/>
                        <a:t> </a:t>
                      </a:r>
                      <a:r>
                        <a:rPr lang="es-ES" sz="2400" b="1" dirty="0" err="1"/>
                        <a:t>husi</a:t>
                      </a:r>
                      <a:endParaRPr lang="es-ES" sz="24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Prezente</a:t>
                      </a:r>
                      <a:endParaRPr lang="es-ES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maibe</a:t>
                      </a:r>
                      <a:endParaRPr lang="es-ES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Espiritu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Ida </a:t>
                      </a:r>
                      <a:r>
                        <a:rPr lang="es-ES" sz="2000" b="1" dirty="0" err="1"/>
                        <a:t>ne'e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hanesan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deit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Kor.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Ministeriu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Kristu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 Kor.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Operasaun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Maromak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088690"/>
            <a:ext cx="8436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tulun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hodi</a:t>
            </a:r>
            <a:r>
              <a:rPr lang="es-ES" sz="2000" b="1" dirty="0"/>
              <a:t> </a:t>
            </a:r>
            <a:r>
              <a:rPr lang="es-ES" sz="2000" b="1" dirty="0" err="1"/>
              <a:t>komprende</a:t>
            </a:r>
            <a:r>
              <a:rPr lang="es-ES" sz="2000" b="1" dirty="0"/>
              <a:t> </a:t>
            </a:r>
            <a:r>
              <a:rPr lang="es-ES" sz="2000" b="1" dirty="0" err="1"/>
              <a:t>relasaun</a:t>
            </a:r>
            <a:r>
              <a:rPr lang="es-ES" sz="2000" b="1" dirty="0"/>
              <a:t> entre don espiritual sira no sira </a:t>
            </a:r>
            <a:r>
              <a:rPr lang="es-ES" sz="2000" b="1" dirty="0" err="1"/>
              <a:t>nia</a:t>
            </a:r>
            <a:r>
              <a:rPr lang="es-ES" sz="2000" b="1" dirty="0"/>
              <a:t> Donador, Paulo </a:t>
            </a:r>
            <a:r>
              <a:rPr lang="es-ES" sz="2000" b="1" dirty="0" err="1"/>
              <a:t>uza</a:t>
            </a:r>
            <a:r>
              <a:rPr lang="es-ES" sz="2000" b="1" dirty="0"/>
              <a:t> </a:t>
            </a:r>
            <a:r>
              <a:rPr lang="es-ES" sz="2000" b="1" dirty="0" err="1"/>
              <a:t>termu</a:t>
            </a:r>
            <a:r>
              <a:rPr lang="es-ES" sz="2000" b="1" dirty="0"/>
              <a:t> </a:t>
            </a:r>
            <a:r>
              <a:rPr lang="es-ES" sz="2000" b="1" dirty="0" err="1"/>
              <a:t>tolu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identifika</a:t>
            </a:r>
            <a:r>
              <a:rPr lang="es-ES" sz="2000" b="1" dirty="0"/>
              <a:t> </a:t>
            </a:r>
            <a:r>
              <a:rPr lang="es-ES" sz="2000" b="1" dirty="0" err="1"/>
              <a:t>hodi</a:t>
            </a:r>
            <a:r>
              <a:rPr lang="es-ES" sz="2000" b="1" dirty="0"/>
              <a:t> </a:t>
            </a:r>
            <a:r>
              <a:rPr lang="es-ES" sz="2000" b="1" dirty="0" err="1"/>
              <a:t>destaka</a:t>
            </a:r>
            <a:r>
              <a:rPr lang="es-ES" sz="2000" b="1" dirty="0"/>
              <a:t> sira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diversidade</a:t>
            </a:r>
            <a:r>
              <a:rPr lang="es-ES" sz="2000" b="1" dirty="0"/>
              <a:t>: don sira; </a:t>
            </a:r>
            <a:r>
              <a:rPr lang="es-ES" sz="2000" b="1" dirty="0" err="1"/>
              <a:t>ministeriu</a:t>
            </a:r>
            <a:r>
              <a:rPr lang="es-ES" sz="2000" b="1" dirty="0"/>
              <a:t> sira; no </a:t>
            </a:r>
            <a:r>
              <a:rPr lang="es-ES" sz="2000" b="1" dirty="0" err="1"/>
              <a:t>operasaun</a:t>
            </a:r>
            <a:r>
              <a:rPr lang="es-ES" sz="2000" b="1" dirty="0"/>
              <a:t> sira.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10898" y="1915400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14750" y="2822148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accent2">
                    <a:lumMod val="50000"/>
                  </a:schemeClr>
                </a:solidFill>
              </a:rPr>
              <a:t>Prezente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 Espiritual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3688" y="2058490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839655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accent4">
                    <a:lumMod val="50000"/>
                  </a:schemeClr>
                </a:solidFill>
              </a:rPr>
              <a:t>Doador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7" y="5391992"/>
            <a:ext cx="55518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Maromak</a:t>
            </a:r>
            <a:r>
              <a:rPr lang="es-ES" sz="2000" b="1" dirty="0"/>
              <a:t> la fo </a:t>
            </a:r>
            <a:r>
              <a:rPr lang="es-ES" sz="2000" b="1" dirty="0" err="1"/>
              <a:t>prezente</a:t>
            </a:r>
            <a:r>
              <a:rPr lang="es-ES" sz="2000" b="1" dirty="0"/>
              <a:t> sira </a:t>
            </a:r>
            <a:r>
              <a:rPr lang="es-ES" sz="2000" b="1" dirty="0" err="1"/>
              <a:t>hanesan</a:t>
            </a:r>
            <a:r>
              <a:rPr lang="es-ES" sz="2000" b="1" dirty="0"/>
              <a:t> </a:t>
            </a:r>
            <a:r>
              <a:rPr lang="es-ES" sz="2000" b="1" dirty="0" err="1"/>
              <a:t>Gregu</a:t>
            </a:r>
            <a:r>
              <a:rPr lang="es-ES" sz="2000" b="1" dirty="0"/>
              <a:t> </a:t>
            </a:r>
            <a:r>
              <a:rPr lang="es-ES" sz="2000" b="1" dirty="0" err="1"/>
              <a:t>Romanu</a:t>
            </a:r>
            <a:r>
              <a:rPr lang="es-ES" sz="2000" b="1" dirty="0"/>
              <a:t> sira halo (1 </a:t>
            </a:r>
            <a:r>
              <a:rPr lang="es-ES" sz="2000" b="1" dirty="0" err="1"/>
              <a:t>Korintu</a:t>
            </a:r>
            <a:r>
              <a:rPr lang="es-ES" sz="2000" b="1" dirty="0"/>
              <a:t> 12:2). Laiha </a:t>
            </a:r>
            <a:r>
              <a:rPr lang="es-ES" sz="2000" b="1" dirty="0" err="1"/>
              <a:t>ekstaze</a:t>
            </a:r>
            <a:r>
              <a:rPr lang="es-ES" sz="2000" b="1" dirty="0"/>
              <a:t>, no </a:t>
            </a:r>
            <a:r>
              <a:rPr lang="es-ES" sz="2000" b="1" dirty="0" err="1"/>
              <a:t>mos</a:t>
            </a:r>
            <a:r>
              <a:rPr lang="es-ES" sz="2000" b="1" dirty="0"/>
              <a:t> </a:t>
            </a:r>
            <a:r>
              <a:rPr lang="es-ES" sz="2000" b="1" dirty="0" err="1"/>
              <a:t>laiha</a:t>
            </a:r>
            <a:r>
              <a:rPr lang="es-ES" sz="2000" b="1" dirty="0"/>
              <a:t> </a:t>
            </a:r>
            <a:r>
              <a:rPr lang="es-ES" sz="2000" b="1" dirty="0" err="1"/>
              <a:t>selesaun</a:t>
            </a:r>
            <a:r>
              <a:rPr lang="es-ES" sz="2000" b="1" dirty="0"/>
              <a:t> </a:t>
            </a:r>
            <a:r>
              <a:rPr lang="es-ES" sz="2000" b="1" dirty="0" err="1"/>
              <a:t>ierarkika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destinatariu</a:t>
            </a:r>
            <a:r>
              <a:rPr lang="es-ES" sz="2000" b="1" dirty="0"/>
              <a:t> sira </a:t>
            </a:r>
            <a:r>
              <a:rPr lang="es-ES" sz="2000" b="1" dirty="0" err="1"/>
              <a:t>prezente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46536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46536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024545"/>
            <a:ext cx="7924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Maibe</a:t>
            </a:r>
            <a:r>
              <a:rPr lang="es-ES" sz="2000" b="1" dirty="0">
                <a:solidFill>
                  <a:prstClr val="black"/>
                </a:solidFill>
              </a:rPr>
              <a:t>, Ida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fo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Ida </a:t>
            </a:r>
            <a:r>
              <a:rPr lang="es-ES" sz="2000" b="1" dirty="0" err="1">
                <a:solidFill>
                  <a:prstClr val="black"/>
                </a:solidFill>
              </a:rPr>
              <a:t>deit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Espiritu</a:t>
            </a:r>
            <a:r>
              <a:rPr lang="es-ES" sz="2000" b="1" dirty="0">
                <a:solidFill>
                  <a:prstClr val="black"/>
                </a:solidFill>
              </a:rPr>
              <a:t> [Santu]; Nai [Jezus]; no </a:t>
            </a:r>
            <a:r>
              <a:rPr lang="es-ES" sz="2000" b="1" dirty="0" err="1">
                <a:solidFill>
                  <a:prstClr val="black"/>
                </a:solidFill>
              </a:rPr>
              <a:t>Maromak</a:t>
            </a:r>
            <a:r>
              <a:rPr lang="es-ES" sz="2000" b="1" dirty="0">
                <a:solidFill>
                  <a:prstClr val="black"/>
                </a:solidFill>
              </a:rPr>
              <a:t> [Aman].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katak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Divindade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serbisu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hamutuk</a:t>
            </a:r>
            <a:r>
              <a:rPr lang="es-ES" sz="2000" b="1" dirty="0">
                <a:solidFill>
                  <a:prstClr val="black"/>
                </a:solidFill>
              </a:rPr>
              <a:t> (Joao 14,16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4" y="1293228"/>
            <a:ext cx="4276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Tambasa mak Maromak fo don oi-oin ba ita ema? ( 1 Kor 12:7 </a:t>
            </a:r>
            <a:r>
              <a:rPr lang="es-ES" sz="2000" b="1" dirty="0"/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0487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PREZENTE BARAK, DOADOR IDA DEIT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“Iha don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oi-oin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maibe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Espiritu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ida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4" y="2047022"/>
            <a:ext cx="427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Don espiritual sira </a:t>
            </a:r>
            <a:r>
              <a:rPr lang="es-ES" sz="2000" b="1" dirty="0" err="1">
                <a:solidFill>
                  <a:prstClr val="black"/>
                </a:solidFill>
              </a:rPr>
              <a:t>uza</a:t>
            </a:r>
            <a:r>
              <a:rPr lang="es-ES" sz="2000" b="1" dirty="0">
                <a:solidFill>
                  <a:prstClr val="black"/>
                </a:solidFill>
              </a:rPr>
              <a:t> "</a:t>
            </a:r>
            <a:r>
              <a:rPr lang="es-ES" sz="2000" b="1" dirty="0" err="1">
                <a:solidFill>
                  <a:prstClr val="black"/>
                </a:solidFill>
              </a:rPr>
              <a:t>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benefisiu</a:t>
            </a:r>
            <a:r>
              <a:rPr lang="es-ES" sz="2000" b="1" dirty="0">
                <a:solidFill>
                  <a:prstClr val="black"/>
                </a:solidFill>
              </a:rPr>
              <a:t>" igreja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. So </a:t>
            </a:r>
            <a:r>
              <a:rPr lang="es-ES" sz="2000" b="1" dirty="0" err="1">
                <a:solidFill>
                  <a:prstClr val="black"/>
                </a:solidFill>
              </a:rPr>
              <a:t>Maromak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deit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hatene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bele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prezente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espesifiku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ne’e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atinji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objetivu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MEMBRU BARAK, ORGAUN IDA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“Tamba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hanesan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isin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lolon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ida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iha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parte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barak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 parte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hotu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maski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barak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isin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lolon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ida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nune’e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mos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Korintus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5" y="1338958"/>
            <a:ext cx="7086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Maromak</a:t>
            </a:r>
            <a:r>
              <a:rPr lang="es-ES" sz="2000" b="1" dirty="0"/>
              <a:t> ida </a:t>
            </a:r>
            <a:r>
              <a:rPr lang="es-ES" sz="2000" b="1" dirty="0" err="1"/>
              <a:t>deit</a:t>
            </a:r>
            <a:r>
              <a:rPr lang="es-ES" sz="2000" b="1" dirty="0"/>
              <a:t>, 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membru</a:t>
            </a:r>
            <a:r>
              <a:rPr lang="es-ES" sz="2000" b="1" dirty="0"/>
              <a:t> ida-</a:t>
            </a:r>
            <a:r>
              <a:rPr lang="es-ES" sz="2000" b="1" dirty="0" err="1"/>
              <a:t>idak</a:t>
            </a:r>
            <a:r>
              <a:rPr lang="es-ES" sz="2000" b="1" dirty="0"/>
              <a:t>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Divindade</a:t>
            </a:r>
            <a:r>
              <a:rPr lang="es-ES" sz="2000" b="1" dirty="0"/>
              <a:t> </a:t>
            </a:r>
            <a:r>
              <a:rPr lang="es-ES" sz="2000" b="1" dirty="0" err="1"/>
              <a:t>ne’e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funsaun</a:t>
            </a:r>
            <a:r>
              <a:rPr lang="es-ES" sz="2000" b="1" dirty="0"/>
              <a:t> </a:t>
            </a:r>
            <a:r>
              <a:rPr lang="es-ES" sz="2000" b="1" dirty="0" err="1"/>
              <a:t>rasik</a:t>
            </a:r>
            <a:r>
              <a:rPr lang="es-ES" sz="2000" b="1" dirty="0"/>
              <a:t>. </a:t>
            </a:r>
            <a:r>
              <a:rPr lang="es-ES" sz="2000" b="1" dirty="0" err="1"/>
              <a:t>Nune’e</a:t>
            </a:r>
            <a:r>
              <a:rPr lang="es-ES" sz="2000" b="1" dirty="0"/>
              <a:t> </a:t>
            </a:r>
            <a:r>
              <a:rPr lang="es-ES" sz="2000" b="1" dirty="0" err="1"/>
              <a:t>mos</a:t>
            </a:r>
            <a:r>
              <a:rPr lang="es-ES" sz="2000" b="1" dirty="0"/>
              <a:t>, igreja ida </a:t>
            </a:r>
            <a:r>
              <a:rPr lang="es-ES" sz="2000" b="1" dirty="0" err="1"/>
              <a:t>deit</a:t>
            </a:r>
            <a:r>
              <a:rPr lang="es-ES" sz="2000" b="1" dirty="0"/>
              <a:t>, 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komponente</a:t>
            </a:r>
            <a:r>
              <a:rPr lang="es-ES" sz="2000" b="1" dirty="0"/>
              <a:t> ida-</a:t>
            </a:r>
            <a:r>
              <a:rPr lang="es-ES" sz="2000" b="1" dirty="0" err="1"/>
              <a:t>idak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ninia</a:t>
            </a:r>
            <a:r>
              <a:rPr lang="es-ES" sz="2000" b="1" dirty="0"/>
              <a:t> </a:t>
            </a:r>
            <a:r>
              <a:rPr lang="es-ES" sz="2000" b="1" dirty="0" err="1"/>
              <a:t>funsaun</a:t>
            </a:r>
            <a:r>
              <a:rPr lang="es-ES" sz="2000" b="1" dirty="0"/>
              <a:t> </a:t>
            </a:r>
            <a:r>
              <a:rPr lang="es-ES" sz="2000" b="1" dirty="0" err="1"/>
              <a:t>rasik</a:t>
            </a:r>
            <a:r>
              <a:rPr lang="es-ES" sz="2000" b="1" dirty="0"/>
              <a:t> </a:t>
            </a:r>
            <a:r>
              <a:rPr lang="es-ES" sz="2000" b="1" dirty="0" err="1"/>
              <a:t>nudar</a:t>
            </a:r>
            <a:r>
              <a:rPr lang="es-ES" sz="2000" b="1" dirty="0"/>
              <a:t> parte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Kristu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lolon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rai (1 Kor.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35" r="5138"/>
          <a:stretch>
            <a:fillRect/>
          </a:stretch>
        </p:blipFill>
        <p:spPr>
          <a:xfrm>
            <a:off x="9192126" y="1481732"/>
            <a:ext cx="287153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499378"/>
            <a:ext cx="63602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implika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hotu-hotu</a:t>
            </a:r>
            <a:r>
              <a:rPr lang="es-ES" sz="2000" b="1" dirty="0"/>
              <a:t> </a:t>
            </a:r>
            <a:r>
              <a:rPr lang="es-ES" sz="2000" b="1" dirty="0" err="1"/>
              <a:t>nesesariu</a:t>
            </a:r>
            <a:r>
              <a:rPr lang="es-ES" sz="2000" b="1" dirty="0"/>
              <a:t>;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laiha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ida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boot</a:t>
            </a:r>
            <a:r>
              <a:rPr lang="es-ES" sz="2000" b="1" dirty="0"/>
              <a:t> </a:t>
            </a:r>
            <a:r>
              <a:rPr lang="es-ES" sz="2000" b="1" dirty="0" err="1"/>
              <a:t>liu</a:t>
            </a:r>
            <a:r>
              <a:rPr lang="es-ES" sz="2000" b="1" dirty="0"/>
              <a:t> ida </a:t>
            </a:r>
            <a:r>
              <a:rPr lang="es-ES" sz="2000" b="1" dirty="0" err="1"/>
              <a:t>seluk</a:t>
            </a:r>
            <a:r>
              <a:rPr lang="es-ES" sz="2000" b="1" dirty="0"/>
              <a:t>;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 </a:t>
            </a:r>
            <a:r>
              <a:rPr lang="es-ES" sz="2000" b="1" dirty="0" err="1"/>
              <a:t>tenke</a:t>
            </a:r>
            <a:r>
              <a:rPr lang="es-ES" sz="2000" b="1" dirty="0"/>
              <a:t> </a:t>
            </a:r>
            <a:r>
              <a:rPr lang="es-ES" sz="2000" b="1" dirty="0" err="1"/>
              <a:t>preokupa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malu</a:t>
            </a:r>
            <a:r>
              <a:rPr lang="es-ES" sz="2000" b="1" dirty="0"/>
              <a:t>; no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 </a:t>
            </a:r>
            <a:r>
              <a:rPr lang="es-ES" sz="2000" b="1" dirty="0" err="1"/>
              <a:t>tenke</a:t>
            </a:r>
            <a:r>
              <a:rPr lang="es-ES" sz="2000" b="1" dirty="0"/>
              <a:t> </a:t>
            </a:r>
            <a:r>
              <a:rPr lang="es-ES" sz="2000" b="1" dirty="0" err="1"/>
              <a:t>serbisu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unidade</a:t>
            </a:r>
            <a:r>
              <a:rPr lang="es-ES" sz="2000" b="1" dirty="0"/>
              <a:t> igreja (1 Kor.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2397"/>
            <a:ext cx="65777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Paulo </a:t>
            </a:r>
            <a:r>
              <a:rPr lang="es-ES" sz="2000" b="1" dirty="0" err="1">
                <a:solidFill>
                  <a:prstClr val="black"/>
                </a:solidFill>
              </a:rPr>
              <a:t>uza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komparasaun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isin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nudar</a:t>
            </a:r>
            <a:r>
              <a:rPr lang="es-ES" sz="2000" b="1" dirty="0">
                <a:solidFill>
                  <a:prstClr val="black"/>
                </a:solidFill>
              </a:rPr>
              <a:t> igreja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sublina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unidade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diversidade</a:t>
            </a:r>
            <a:r>
              <a:rPr lang="es-ES" sz="2000" b="1" dirty="0">
                <a:solidFill>
                  <a:prstClr val="black"/>
                </a:solidFill>
              </a:rPr>
              <a:t>. Matan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"don" </a:t>
            </a:r>
            <a:r>
              <a:rPr lang="es-ES" sz="2000" b="1" dirty="0" err="1">
                <a:solidFill>
                  <a:prstClr val="black"/>
                </a:solidFill>
              </a:rPr>
              <a:t>atu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haree</a:t>
            </a:r>
            <a:r>
              <a:rPr lang="es-ES" sz="2000" b="1" dirty="0">
                <a:solidFill>
                  <a:prstClr val="black"/>
                </a:solidFill>
              </a:rPr>
              <a:t>, no </a:t>
            </a:r>
            <a:r>
              <a:rPr lang="es-ES" sz="2000" b="1" dirty="0" err="1">
                <a:solidFill>
                  <a:prstClr val="black"/>
                </a:solidFill>
              </a:rPr>
              <a:t>tilun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labele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haree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Maibe</a:t>
            </a:r>
            <a:r>
              <a:rPr lang="es-ES" sz="2000" b="1" dirty="0">
                <a:solidFill>
                  <a:prstClr val="black"/>
                </a:solidFill>
              </a:rPr>
              <a:t>, sira </a:t>
            </a:r>
            <a:r>
              <a:rPr lang="es-ES" sz="2000" b="1" dirty="0" err="1">
                <a:solidFill>
                  <a:prstClr val="black"/>
                </a:solidFill>
              </a:rPr>
              <a:t>nain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rua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kompleta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malu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hodi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serbisu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hamutuk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Nune’e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igreja; ida-</a:t>
            </a:r>
            <a:r>
              <a:rPr lang="es-ES" sz="2000" b="1" dirty="0" err="1">
                <a:solidFill>
                  <a:prstClr val="black"/>
                </a:solidFill>
              </a:rPr>
              <a:t>idak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halao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knar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tuir</a:t>
            </a:r>
            <a:r>
              <a:rPr lang="es-ES" sz="2000" b="1" dirty="0">
                <a:solidFill>
                  <a:prstClr val="black"/>
                </a:solidFill>
              </a:rPr>
              <a:t> don </a:t>
            </a:r>
            <a:r>
              <a:rPr lang="es-ES" sz="2000" b="1" dirty="0" err="1">
                <a:solidFill>
                  <a:prstClr val="black"/>
                </a:solidFill>
              </a:rPr>
              <a:t>ne’ebe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simu</a:t>
            </a:r>
            <a:r>
              <a:rPr lang="es-ES" sz="2000" b="1" dirty="0">
                <a:solidFill>
                  <a:prstClr val="black"/>
                </a:solidFill>
              </a:rPr>
              <a:t> (1 Kor. 12:28-30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ELEMENTU UNIFIKADOR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45277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112294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EXELENSIA DOMIN NIAN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466659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Maibe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haka’as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aan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buka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prezente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sira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diak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No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agora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sei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hatudu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dalan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ida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diak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tan” </a:t>
            </a:r>
            <a:r>
              <a:rPr lang="es-E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460688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Domin laos </a:t>
            </a:r>
            <a:r>
              <a:rPr lang="es-ES" sz="2000" b="1" dirty="0" err="1"/>
              <a:t>prezente</a:t>
            </a:r>
            <a:r>
              <a:rPr lang="es-ES" sz="2000" b="1" dirty="0"/>
              <a:t> ida, </a:t>
            </a:r>
            <a:r>
              <a:rPr lang="es-ES" sz="2000" b="1" dirty="0" err="1"/>
              <a:t>maibe</a:t>
            </a:r>
            <a:r>
              <a:rPr lang="es-ES" sz="2000" b="1" dirty="0"/>
              <a:t> "</a:t>
            </a:r>
            <a:r>
              <a:rPr lang="es-ES" sz="2000" b="1" dirty="0" err="1"/>
              <a:t>dalan</a:t>
            </a:r>
            <a:r>
              <a:rPr lang="es-ES" sz="2000" b="1" dirty="0"/>
              <a:t> ida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diak</a:t>
            </a:r>
            <a:r>
              <a:rPr lang="es-ES" sz="2000" b="1" dirty="0"/>
              <a:t> tebes" (1 </a:t>
            </a:r>
            <a:r>
              <a:rPr lang="es-ES" sz="2000" b="1" dirty="0" err="1"/>
              <a:t>Korintu</a:t>
            </a:r>
            <a:r>
              <a:rPr lang="es-ES" sz="2000" b="1" dirty="0"/>
              <a:t> 12:31).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fuan</a:t>
            </a:r>
            <a:r>
              <a:rPr lang="es-ES" sz="2000" b="1" dirty="0"/>
              <a:t> </a:t>
            </a:r>
            <a:r>
              <a:rPr lang="es-ES" sz="2000" b="1" dirty="0" err="1"/>
              <a:t>Espiritu</a:t>
            </a:r>
            <a:r>
              <a:rPr lang="es-ES" sz="2000" b="1" dirty="0"/>
              <a:t> Santu </a:t>
            </a:r>
            <a:r>
              <a:rPr lang="es-ES" sz="2000" b="1" dirty="0" err="1"/>
              <a:t>nian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fiar </a:t>
            </a:r>
            <a:r>
              <a:rPr lang="es-ES" sz="2000" b="1" dirty="0" err="1"/>
              <a:t>nain</a:t>
            </a:r>
            <a:r>
              <a:rPr lang="es-ES" sz="2000" b="1" dirty="0"/>
              <a:t> sira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(Gal. 5:22). Don espiritual sira </a:t>
            </a:r>
            <a:r>
              <a:rPr lang="es-ES" sz="2000" b="1" dirty="0" err="1"/>
              <a:t>bele</a:t>
            </a:r>
            <a:r>
              <a:rPr lang="es-ES" sz="2000" b="1" dirty="0"/>
              <a:t> </a:t>
            </a:r>
            <a:r>
              <a:rPr lang="es-ES" sz="2000" b="1" dirty="0" err="1"/>
              <a:t>uza</a:t>
            </a:r>
            <a:r>
              <a:rPr lang="es-ES" sz="2000" b="1" dirty="0"/>
              <a:t> </a:t>
            </a:r>
            <a:r>
              <a:rPr lang="es-ES" sz="2000" b="1" dirty="0" err="1"/>
              <a:t>deit</a:t>
            </a:r>
            <a:r>
              <a:rPr lang="es-ES" sz="2000" b="1" dirty="0"/>
              <a:t> </a:t>
            </a:r>
            <a:r>
              <a:rPr lang="es-ES" sz="2000" b="1" dirty="0" err="1"/>
              <a:t>ho</a:t>
            </a:r>
            <a:r>
              <a:rPr lang="es-ES" sz="2000" b="1" dirty="0"/>
              <a:t> lo-</a:t>
            </a:r>
            <a:r>
              <a:rPr lang="es-ES" sz="2000" b="1" dirty="0" err="1"/>
              <a:t>loos</a:t>
            </a:r>
            <a:r>
              <a:rPr lang="es-ES" sz="2000" b="1" dirty="0"/>
              <a:t> </a:t>
            </a:r>
            <a:r>
              <a:rPr lang="es-ES" sz="2000" b="1" dirty="0" err="1"/>
              <a:t>liu</a:t>
            </a:r>
            <a:r>
              <a:rPr lang="es-ES" sz="2000" b="1" dirty="0"/>
              <a:t>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domin</a:t>
            </a:r>
            <a:r>
              <a:rPr lang="es-ES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16" y="86828"/>
            <a:ext cx="2370245" cy="4236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27383" y="4351987"/>
            <a:ext cx="63722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Don  </a:t>
            </a: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koalia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, se </a:t>
            </a:r>
            <a:r>
              <a:rPr lang="es-ES" sz="2000" b="1" dirty="0" err="1"/>
              <a:t>laho</a:t>
            </a:r>
            <a:r>
              <a:rPr lang="es-ES" sz="2000" b="1" dirty="0"/>
              <a:t> </a:t>
            </a:r>
            <a:r>
              <a:rPr lang="es-ES" sz="2000" b="1" dirty="0" err="1"/>
              <a:t>domin</a:t>
            </a:r>
            <a:r>
              <a:rPr lang="es-ES" sz="2000" b="1" dirty="0"/>
              <a:t>, </a:t>
            </a:r>
            <a:r>
              <a:rPr lang="es-ES" sz="2000" b="1" dirty="0" err="1"/>
              <a:t>maka</a:t>
            </a:r>
            <a:r>
              <a:rPr lang="es-ES" sz="2000" b="1" dirty="0"/>
              <a:t> "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sai</a:t>
            </a:r>
            <a:r>
              <a:rPr lang="es-ES" sz="2000" b="1" dirty="0"/>
              <a:t> </a:t>
            </a:r>
            <a:r>
              <a:rPr lang="es-ES" sz="2000" b="1" dirty="0" err="1"/>
              <a:t>hanesan</a:t>
            </a:r>
            <a:r>
              <a:rPr lang="es-ES" sz="2000" b="1" dirty="0"/>
              <a:t> </a:t>
            </a:r>
            <a:r>
              <a:rPr lang="es-ES" sz="2000" b="1" dirty="0" err="1"/>
              <a:t>bidon</a:t>
            </a:r>
            <a:r>
              <a:rPr lang="es-ES" sz="2000" b="1" dirty="0"/>
              <a:t> </a:t>
            </a:r>
            <a:r>
              <a:rPr lang="es-ES" sz="2000" b="1" dirty="0" err="1"/>
              <a:t>mamuk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lian</a:t>
            </a:r>
            <a:r>
              <a:rPr lang="es-ES" sz="2000" b="1" dirty="0"/>
              <a:t>". Don </a:t>
            </a:r>
            <a:r>
              <a:rPr lang="es-ES" sz="2000" b="1" dirty="0" err="1"/>
              <a:t>profesia</a:t>
            </a:r>
            <a:r>
              <a:rPr lang="es-ES" sz="2000" b="1" dirty="0"/>
              <a:t>, don </a:t>
            </a:r>
            <a:r>
              <a:rPr lang="es-ES" sz="2000" b="1" dirty="0" err="1"/>
              <a:t>konesimentu</a:t>
            </a:r>
            <a:r>
              <a:rPr lang="es-ES" sz="2000" b="1" dirty="0"/>
              <a:t>, no don fiar </a:t>
            </a:r>
            <a:r>
              <a:rPr lang="es-ES" sz="2000" b="1" dirty="0" err="1"/>
              <a:t>nian</a:t>
            </a:r>
            <a:r>
              <a:rPr lang="es-ES" sz="2000" b="1" dirty="0"/>
              <a:t>, se </a:t>
            </a:r>
            <a:r>
              <a:rPr lang="es-ES" sz="2000" b="1" dirty="0" err="1"/>
              <a:t>laho</a:t>
            </a:r>
            <a:r>
              <a:rPr lang="es-ES" sz="2000" b="1" dirty="0"/>
              <a:t> </a:t>
            </a:r>
            <a:r>
              <a:rPr lang="es-ES" sz="2000" b="1" dirty="0" err="1"/>
              <a:t>domin</a:t>
            </a:r>
            <a:r>
              <a:rPr lang="es-ES" sz="2000" b="1" dirty="0"/>
              <a:t>, la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buat</a:t>
            </a:r>
            <a:r>
              <a:rPr lang="es-ES" sz="2000" b="1" dirty="0"/>
              <a:t> ida. Don </a:t>
            </a:r>
            <a:r>
              <a:rPr lang="es-ES" sz="2000" b="1" dirty="0" err="1"/>
              <a:t>laran</a:t>
            </a:r>
            <a:r>
              <a:rPr lang="es-ES" sz="2000" b="1" dirty="0"/>
              <a:t> </a:t>
            </a:r>
            <a:r>
              <a:rPr lang="es-ES" sz="2000" b="1" dirty="0" err="1"/>
              <a:t>luak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 no </a:t>
            </a:r>
            <a:r>
              <a:rPr lang="es-ES" sz="2000" b="1" dirty="0" err="1"/>
              <a:t>prezente</a:t>
            </a:r>
            <a:r>
              <a:rPr lang="es-ES" sz="2000" b="1" dirty="0"/>
              <a:t> </a:t>
            </a:r>
            <a:r>
              <a:rPr lang="es-ES" sz="2000" b="1" dirty="0" err="1"/>
              <a:t>martiriu</a:t>
            </a:r>
            <a:r>
              <a:rPr lang="es-ES" sz="2000" b="1" dirty="0"/>
              <a:t> </a:t>
            </a:r>
            <a:r>
              <a:rPr lang="es-ES" sz="2000" b="1" dirty="0" err="1"/>
              <a:t>nian</a:t>
            </a:r>
            <a:r>
              <a:rPr lang="es-ES" sz="2000" b="1" dirty="0"/>
              <a:t>, se </a:t>
            </a:r>
            <a:r>
              <a:rPr lang="es-ES" sz="2000" b="1" dirty="0" err="1"/>
              <a:t>laho</a:t>
            </a:r>
            <a:r>
              <a:rPr lang="es-ES" sz="2000" b="1" dirty="0"/>
              <a:t> </a:t>
            </a:r>
            <a:r>
              <a:rPr lang="es-ES" sz="2000" b="1" dirty="0" err="1"/>
              <a:t>domin</a:t>
            </a:r>
            <a:r>
              <a:rPr lang="es-ES" sz="2000" b="1" dirty="0"/>
              <a:t>, </a:t>
            </a:r>
            <a:r>
              <a:rPr lang="es-ES" sz="2000" b="1" dirty="0" err="1"/>
              <a:t>laiha</a:t>
            </a:r>
            <a:r>
              <a:rPr lang="es-ES" sz="2000" b="1" dirty="0"/>
              <a:t> </a:t>
            </a:r>
            <a:r>
              <a:rPr lang="es-ES" sz="2000" b="1" dirty="0" err="1"/>
              <a:t>utilidade</a:t>
            </a:r>
            <a:r>
              <a:rPr lang="es-ES" sz="2000" b="1" dirty="0"/>
              <a:t> (1 Kor. 13,1-3).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27383" y="6015507"/>
            <a:ext cx="6372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1 </a:t>
            </a:r>
            <a:r>
              <a:rPr lang="es-ES" sz="2000" b="1" dirty="0" err="1">
                <a:solidFill>
                  <a:prstClr val="black"/>
                </a:solidFill>
              </a:rPr>
              <a:t>Korintu</a:t>
            </a:r>
            <a:r>
              <a:rPr lang="es-ES" sz="2000" b="1" dirty="0">
                <a:solidFill>
                  <a:prstClr val="black"/>
                </a:solidFill>
              </a:rPr>
              <a:t> 13:4-7 fo </a:t>
            </a:r>
            <a:r>
              <a:rPr lang="es-ES" sz="2000" b="1" dirty="0" err="1">
                <a:solidFill>
                  <a:prstClr val="black"/>
                </a:solidFill>
              </a:rPr>
              <a:t>matadalan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hahalok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loos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pratika</a:t>
            </a:r>
            <a:r>
              <a:rPr lang="es-ES" sz="2000" b="1" dirty="0">
                <a:solidFill>
                  <a:prstClr val="black"/>
                </a:solidFill>
              </a:rPr>
              <a:t> don espiritual sira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1488</Words>
  <Application>Microsoft Office PowerPoint</Application>
  <PresentationFormat>Panorámica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Constantia</vt:lpstr>
      <vt:lpstr>Aptos Display</vt:lpstr>
      <vt:lpstr>Comic Sans MS</vt:lpstr>
      <vt:lpstr>Aptos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86</cp:revision>
  <dcterms:created xsi:type="dcterms:W3CDTF">2026-07-08T13:31:31Z</dcterms:created>
  <dcterms:modified xsi:type="dcterms:W3CDTF">2026-08-05T16:21:47Z</dcterms:modified>
</cp:coreProperties>
</file>