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 id="2147483672" r:id="rId3"/>
  </p:sldMasterIdLst>
  <p:notesMasterIdLst>
    <p:notesMasterId r:id="rId13"/>
  </p:notesMasterIdLst>
  <p:sldIdLst>
    <p:sldId id="256" r:id="rId4"/>
    <p:sldId id="257" r:id="rId5"/>
    <p:sldId id="258" r:id="rId6"/>
    <p:sldId id="265" r:id="rId7"/>
    <p:sldId id="260" r:id="rId8"/>
    <p:sldId id="268" r:id="rId9"/>
    <p:sldId id="261" r:id="rId10"/>
    <p:sldId id="263" r:id="rId11"/>
    <p:sldId id="264"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
      <p:font typeface="Play" panose="020B060402020202020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7.xml"/><Relationship Id="rId19"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xfrm>
          <a:off x="4248" y="7069"/>
          <a:ext cx="4463489" cy="645500"/>
        </a:xfrm>
        <a:prstGeom prst="roundRect">
          <a:avLst>
            <a:gd name="adj" fmla="val 10000"/>
          </a:avLst>
        </a:prstGeom>
        <a:solidFill>
          <a:srgbClr val="FFC000">
            <a:lumMod val="75000"/>
          </a:srgbClr>
        </a:solidFill>
        <a:ln>
          <a:noFill/>
        </a:ln>
        <a:effectLst>
          <a:outerShdw blurRad="57150" dist="19050" dir="5400000" algn="ctr" rotWithShape="0">
            <a:srgbClr val="000000">
              <a:alpha val="63000"/>
            </a:srgbClr>
          </a:outerShdw>
        </a:effectLst>
      </dgm:spPr>
      <dgm:t>
        <a:bodyPr/>
        <a:lstStyle/>
        <a:p>
          <a:pPr>
            <a:buNone/>
          </a:pPr>
          <a:r>
            <a:rPr lang="es-ES"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Maromak</a:t>
          </a:r>
          <a:r>
            <a:rPr lang="es-ES"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nia</a:t>
          </a:r>
          <a:r>
            <a:rPr lang="es-ES"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konsolasaun</a:t>
          </a:r>
          <a:endParaRPr lang="es-ES"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a:xfrm>
          <a:off x="687375" y="768760"/>
          <a:ext cx="3784611" cy="645500"/>
        </a:xfrm>
        <a:prstGeom prst="roundRect">
          <a:avLst>
            <a:gd name="adj" fmla="val 16670"/>
          </a:avLst>
        </a:prstGeom>
        <a:gradFill rotWithShape="0">
          <a:gsLst>
            <a:gs pos="0">
              <a:srgbClr val="9900CC">
                <a:hueOff val="0"/>
                <a:satOff val="0"/>
                <a:lumOff val="0"/>
                <a:alphaOff val="0"/>
                <a:satMod val="103000"/>
                <a:lumMod val="102000"/>
                <a:tint val="94000"/>
              </a:srgbClr>
            </a:gs>
            <a:gs pos="50000">
              <a:srgbClr val="9900CC">
                <a:hueOff val="0"/>
                <a:satOff val="0"/>
                <a:lumOff val="0"/>
                <a:alphaOff val="0"/>
                <a:satMod val="110000"/>
                <a:lumMod val="100000"/>
                <a:shade val="100000"/>
              </a:srgbClr>
            </a:gs>
            <a:gs pos="100000">
              <a:srgbClr val="9900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Ida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liberta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ita</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husi</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tauk</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a:xfrm>
          <a:off x="687375" y="1491721"/>
          <a:ext cx="3784611" cy="645500"/>
        </a:xfrm>
        <a:prstGeom prst="roundRect">
          <a:avLst>
            <a:gd name="adj" fmla="val 16670"/>
          </a:avLst>
        </a:prstGeom>
        <a:gradFill rotWithShape="0">
          <a:gsLst>
            <a:gs pos="0">
              <a:srgbClr val="9900CC">
                <a:hueOff val="-3276012"/>
                <a:satOff val="0"/>
                <a:lumOff val="2000"/>
                <a:alphaOff val="0"/>
                <a:satMod val="103000"/>
                <a:lumMod val="102000"/>
                <a:tint val="94000"/>
              </a:srgbClr>
            </a:gs>
            <a:gs pos="50000">
              <a:srgbClr val="9900CC">
                <a:hueOff val="-3276012"/>
                <a:satOff val="0"/>
                <a:lumOff val="2000"/>
                <a:alphaOff val="0"/>
                <a:satMod val="110000"/>
                <a:lumMod val="100000"/>
                <a:shade val="100000"/>
              </a:srgbClr>
            </a:gs>
            <a:gs pos="100000">
              <a:srgbClr val="9900CC">
                <a:hueOff val="-3276012"/>
                <a:satOff val="0"/>
                <a:lumOff val="2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Ida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fo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hanoin</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mai</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ita</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kona</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ba</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tempu</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sira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ne'ebe</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Nia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tulun</a:t>
          </a:r>
          <a:r>
            <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ita</a:t>
          </a:r>
          <a:endPar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a:xfrm>
          <a:off x="687375" y="2214682"/>
          <a:ext cx="3784611" cy="645500"/>
        </a:xfrm>
        <a:prstGeom prst="roundRect">
          <a:avLst>
            <a:gd name="adj" fmla="val 16670"/>
          </a:avLst>
        </a:prstGeom>
        <a:gradFill rotWithShape="0">
          <a:gsLst>
            <a:gs pos="0">
              <a:srgbClr val="9900CC">
                <a:hueOff val="-6552025"/>
                <a:satOff val="0"/>
                <a:lumOff val="4000"/>
                <a:alphaOff val="0"/>
                <a:satMod val="103000"/>
                <a:lumMod val="102000"/>
                <a:tint val="94000"/>
              </a:srgbClr>
            </a:gs>
            <a:gs pos="50000">
              <a:srgbClr val="9900CC">
                <a:hueOff val="-6552025"/>
                <a:satOff val="0"/>
                <a:lumOff val="4000"/>
                <a:alphaOff val="0"/>
                <a:satMod val="110000"/>
                <a:lumMod val="100000"/>
                <a:shade val="100000"/>
              </a:srgbClr>
            </a:gs>
            <a:gs pos="100000">
              <a:srgbClr val="9900CC">
                <a:hueOff val="-6552025"/>
                <a:satOff val="0"/>
                <a:lumOff val="4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Text" lastClr="000000"/>
              </a:solidFill>
              <a:effectLst/>
              <a:latin typeface="Aptos" panose="02110004020202020204"/>
              <a:ea typeface="+mn-ea"/>
              <a:cs typeface="+mn-cs"/>
            </a:rPr>
            <a:t>Neʼe</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ajuda</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ita</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atu</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tahan</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susar</a:t>
          </a:r>
          <a:endParaRPr lang="es-ES" sz="2000" b="1" dirty="0">
            <a:solidFill>
              <a:sysClr val="windowText" lastClr="000000"/>
            </a:solidFill>
            <a:effectLst/>
            <a:latin typeface="Aptos" panose="02110004020202020204"/>
            <a:ea typeface="+mn-ea"/>
            <a:cs typeface="+mn-cs"/>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a:xfrm>
          <a:off x="687375" y="2937643"/>
          <a:ext cx="3784611" cy="645500"/>
        </a:xfrm>
        <a:prstGeom prst="roundRect">
          <a:avLst>
            <a:gd name="adj" fmla="val 16670"/>
          </a:avLst>
        </a:prstGeom>
        <a:gradFill rotWithShape="0">
          <a:gsLst>
            <a:gs pos="0">
              <a:srgbClr val="9900CC">
                <a:hueOff val="-9828038"/>
                <a:satOff val="0"/>
                <a:lumOff val="6000"/>
                <a:alphaOff val="0"/>
                <a:satMod val="103000"/>
                <a:lumMod val="102000"/>
                <a:tint val="94000"/>
              </a:srgbClr>
            </a:gs>
            <a:gs pos="50000">
              <a:srgbClr val="9900CC">
                <a:hueOff val="-9828038"/>
                <a:satOff val="0"/>
                <a:lumOff val="6000"/>
                <a:alphaOff val="0"/>
                <a:satMod val="110000"/>
                <a:lumMod val="100000"/>
                <a:shade val="100000"/>
              </a:srgbClr>
            </a:gs>
            <a:gs pos="100000">
              <a:srgbClr val="9900CC">
                <a:hueOff val="-9828038"/>
                <a:satOff val="0"/>
                <a:lumOff val="6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s-ES" sz="2000" b="1" dirty="0">
              <a:solidFill>
                <a:sysClr val="windowText" lastClr="000000"/>
              </a:solidFill>
              <a:effectLst/>
              <a:latin typeface="Aptos" panose="02110004020202020204"/>
              <a:ea typeface="+mn-ea"/>
              <a:cs typeface="+mn-cs"/>
            </a:rPr>
            <a:t>Ida </a:t>
          </a:r>
          <a:r>
            <a:rPr lang="es-ES" sz="2000" b="1" dirty="0" err="1">
              <a:solidFill>
                <a:sysClr val="windowText" lastClr="000000"/>
              </a:solidFill>
              <a:effectLst/>
              <a:latin typeface="Aptos" panose="02110004020202020204"/>
              <a:ea typeface="+mn-ea"/>
              <a:cs typeface="+mn-cs"/>
            </a:rPr>
            <a:t>ne'e</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lori</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ita</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ba</a:t>
          </a:r>
          <a:r>
            <a:rPr lang="es-ES" sz="2000" b="1" dirty="0">
              <a:solidFill>
                <a:sysClr val="windowText" lastClr="000000"/>
              </a:solidFill>
              <a:effectLst/>
              <a:latin typeface="Aptos" panose="02110004020202020204"/>
              <a:ea typeface="+mn-ea"/>
              <a:cs typeface="+mn-cs"/>
            </a:rPr>
            <a:t> </a:t>
          </a:r>
          <a:r>
            <a:rPr lang="es-ES" sz="2000" b="1" dirty="0" err="1">
              <a:solidFill>
                <a:sysClr val="windowText" lastClr="000000"/>
              </a:solidFill>
              <a:effectLst/>
              <a:latin typeface="Aptos" panose="02110004020202020204"/>
              <a:ea typeface="+mn-ea"/>
              <a:cs typeface="+mn-cs"/>
            </a:rPr>
            <a:t>maturidade</a:t>
          </a:r>
          <a:r>
            <a:rPr lang="es-ES" sz="2000" b="1" dirty="0">
              <a:solidFill>
                <a:sysClr val="windowText" lastClr="000000"/>
              </a:solidFill>
              <a:effectLst/>
              <a:latin typeface="Aptos" panose="02110004020202020204"/>
              <a:ea typeface="+mn-ea"/>
              <a:cs typeface="+mn-cs"/>
            </a:rPr>
            <a:t> espiritual</a:t>
          </a: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a:xfrm>
          <a:off x="687375" y="3660604"/>
          <a:ext cx="3784611" cy="645500"/>
        </a:xfrm>
        <a:prstGeom prst="roundRect">
          <a:avLst>
            <a:gd name="adj" fmla="val 16670"/>
          </a:avLst>
        </a:prstGeom>
        <a:gradFill rotWithShape="0">
          <a:gsLst>
            <a:gs pos="0">
              <a:srgbClr val="9900CC">
                <a:hueOff val="-13104050"/>
                <a:satOff val="0"/>
                <a:lumOff val="8000"/>
                <a:alphaOff val="0"/>
                <a:satMod val="103000"/>
                <a:lumMod val="102000"/>
                <a:tint val="94000"/>
              </a:srgbClr>
            </a:gs>
            <a:gs pos="50000">
              <a:srgbClr val="9900CC">
                <a:hueOff val="-13104050"/>
                <a:satOff val="0"/>
                <a:lumOff val="8000"/>
                <a:alphaOff val="0"/>
                <a:satMod val="110000"/>
                <a:lumMod val="100000"/>
                <a:shade val="100000"/>
              </a:srgbClr>
            </a:gs>
            <a:gs pos="100000">
              <a:srgbClr val="9900CC">
                <a:hueOff val="-13104050"/>
                <a:satOff val="0"/>
                <a:lumOff val="8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fi-FI" sz="2000" b="1" dirty="0">
              <a:solidFill>
                <a:sysClr val="windowText" lastClr="000000"/>
              </a:solidFill>
              <a:effectLst/>
              <a:latin typeface="Aptos" panose="02110004020202020204"/>
              <a:ea typeface="+mn-ea"/>
              <a:cs typeface="+mn-cs"/>
            </a:rPr>
            <a:t>Nia enkoraja ita atu halo intersesaun ba ema seluk</a:t>
          </a:r>
          <a:endParaRPr lang="es-ES" sz="2000" b="1" dirty="0">
            <a:solidFill>
              <a:sysClr val="windowText" lastClr="000000"/>
            </a:solidFill>
            <a:effectLst/>
            <a:latin typeface="Aptos" panose="02110004020202020204"/>
            <a:ea typeface="+mn-ea"/>
            <a:cs typeface="+mn-cs"/>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a:xfrm>
          <a:off x="687375" y="4383565"/>
          <a:ext cx="3784611" cy="645500"/>
        </a:xfrm>
        <a:prstGeom prst="roundRect">
          <a:avLst>
            <a:gd name="adj" fmla="val 16670"/>
          </a:avLst>
        </a:prstGeom>
        <a:gradFill rotWithShape="0">
          <a:gsLst>
            <a:gs pos="0">
              <a:srgbClr val="9900CC">
                <a:hueOff val="-16380062"/>
                <a:satOff val="0"/>
                <a:lumOff val="10000"/>
                <a:alphaOff val="0"/>
                <a:satMod val="103000"/>
                <a:lumMod val="102000"/>
                <a:tint val="94000"/>
              </a:srgbClr>
            </a:gs>
            <a:gs pos="50000">
              <a:srgbClr val="9900CC">
                <a:hueOff val="-16380062"/>
                <a:satOff val="0"/>
                <a:lumOff val="10000"/>
                <a:alphaOff val="0"/>
                <a:satMod val="110000"/>
                <a:lumMod val="100000"/>
                <a:shade val="100000"/>
              </a:srgbClr>
            </a:gs>
            <a:gs pos="100000">
              <a:srgbClr val="9900CC">
                <a:hueOff val="-16380062"/>
                <a:satOff val="0"/>
                <a:lumOff val="10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fi-FI"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Ita fo kmaan ba malu hanesan ita hetan kmaan husi Maromak</a:t>
          </a:r>
          <a:endParaRPr lang="es-ES" sz="18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xfrm>
          <a:off x="0" y="768760"/>
          <a:ext cx="645500" cy="645500"/>
        </a:xfrm>
        <a:prstGeom prst="notchedRightArrow">
          <a:avLst/>
        </a:prstGeom>
        <a:gradFill rotWithShape="0">
          <a:gsLst>
            <a:gs pos="0">
              <a:srgbClr val="9900CC">
                <a:hueOff val="0"/>
                <a:satOff val="0"/>
                <a:lumOff val="0"/>
                <a:alphaOff val="0"/>
                <a:satMod val="103000"/>
                <a:lumMod val="102000"/>
                <a:tint val="94000"/>
              </a:srgbClr>
            </a:gs>
            <a:gs pos="50000">
              <a:srgbClr val="9900CC">
                <a:hueOff val="0"/>
                <a:satOff val="0"/>
                <a:lumOff val="0"/>
                <a:alphaOff val="0"/>
                <a:satMod val="110000"/>
                <a:lumMod val="100000"/>
                <a:shade val="100000"/>
              </a:srgbClr>
            </a:gs>
            <a:gs pos="100000">
              <a:srgbClr val="9900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xfrm>
          <a:off x="0" y="1491721"/>
          <a:ext cx="645500" cy="645500"/>
        </a:xfrm>
        <a:prstGeom prst="notchedRightArrow">
          <a:avLst/>
        </a:prstGeom>
        <a:gradFill rotWithShape="0">
          <a:gsLst>
            <a:gs pos="0">
              <a:srgbClr val="9900CC">
                <a:hueOff val="-3276012"/>
                <a:satOff val="0"/>
                <a:lumOff val="2000"/>
                <a:alphaOff val="0"/>
                <a:satMod val="103000"/>
                <a:lumMod val="102000"/>
                <a:tint val="94000"/>
              </a:srgbClr>
            </a:gs>
            <a:gs pos="50000">
              <a:srgbClr val="9900CC">
                <a:hueOff val="-3276012"/>
                <a:satOff val="0"/>
                <a:lumOff val="2000"/>
                <a:alphaOff val="0"/>
                <a:satMod val="110000"/>
                <a:lumMod val="100000"/>
                <a:shade val="100000"/>
              </a:srgbClr>
            </a:gs>
            <a:gs pos="100000">
              <a:srgbClr val="9900CC">
                <a:hueOff val="-3276012"/>
                <a:satOff val="0"/>
                <a:lumOff val="2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xfrm>
          <a:off x="0" y="2214682"/>
          <a:ext cx="645500" cy="645500"/>
        </a:xfrm>
        <a:prstGeom prst="notchedRightArrow">
          <a:avLst/>
        </a:prstGeom>
        <a:gradFill rotWithShape="0">
          <a:gsLst>
            <a:gs pos="0">
              <a:srgbClr val="9900CC">
                <a:hueOff val="-6552025"/>
                <a:satOff val="0"/>
                <a:lumOff val="4000"/>
                <a:alphaOff val="0"/>
                <a:satMod val="103000"/>
                <a:lumMod val="102000"/>
                <a:tint val="94000"/>
              </a:srgbClr>
            </a:gs>
            <a:gs pos="50000">
              <a:srgbClr val="9900CC">
                <a:hueOff val="-6552025"/>
                <a:satOff val="0"/>
                <a:lumOff val="4000"/>
                <a:alphaOff val="0"/>
                <a:satMod val="110000"/>
                <a:lumMod val="100000"/>
                <a:shade val="100000"/>
              </a:srgbClr>
            </a:gs>
            <a:gs pos="100000">
              <a:srgbClr val="9900CC">
                <a:hueOff val="-6552025"/>
                <a:satOff val="0"/>
                <a:lumOff val="4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xfrm>
          <a:off x="0" y="2937643"/>
          <a:ext cx="645500" cy="645500"/>
        </a:xfrm>
        <a:prstGeom prst="notchedRightArrow">
          <a:avLst/>
        </a:prstGeom>
        <a:gradFill rotWithShape="0">
          <a:gsLst>
            <a:gs pos="0">
              <a:srgbClr val="9900CC">
                <a:hueOff val="-9828038"/>
                <a:satOff val="0"/>
                <a:lumOff val="6000"/>
                <a:alphaOff val="0"/>
                <a:satMod val="103000"/>
                <a:lumMod val="102000"/>
                <a:tint val="94000"/>
              </a:srgbClr>
            </a:gs>
            <a:gs pos="50000">
              <a:srgbClr val="9900CC">
                <a:hueOff val="-9828038"/>
                <a:satOff val="0"/>
                <a:lumOff val="6000"/>
                <a:alphaOff val="0"/>
                <a:satMod val="110000"/>
                <a:lumMod val="100000"/>
                <a:shade val="100000"/>
              </a:srgbClr>
            </a:gs>
            <a:gs pos="100000">
              <a:srgbClr val="9900CC">
                <a:hueOff val="-9828038"/>
                <a:satOff val="0"/>
                <a:lumOff val="6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xfrm>
          <a:off x="0" y="3660604"/>
          <a:ext cx="645500" cy="645500"/>
        </a:xfrm>
        <a:prstGeom prst="notchedRightArrow">
          <a:avLst/>
        </a:prstGeom>
        <a:gradFill rotWithShape="0">
          <a:gsLst>
            <a:gs pos="0">
              <a:srgbClr val="9900CC">
                <a:hueOff val="-13104050"/>
                <a:satOff val="0"/>
                <a:lumOff val="8000"/>
                <a:alphaOff val="0"/>
                <a:satMod val="103000"/>
                <a:lumMod val="102000"/>
                <a:tint val="94000"/>
              </a:srgbClr>
            </a:gs>
            <a:gs pos="50000">
              <a:srgbClr val="9900CC">
                <a:hueOff val="-13104050"/>
                <a:satOff val="0"/>
                <a:lumOff val="8000"/>
                <a:alphaOff val="0"/>
                <a:satMod val="110000"/>
                <a:lumMod val="100000"/>
                <a:shade val="100000"/>
              </a:srgbClr>
            </a:gs>
            <a:gs pos="100000">
              <a:srgbClr val="9900CC">
                <a:hueOff val="-13104050"/>
                <a:satOff val="0"/>
                <a:lumOff val="8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xfrm>
          <a:off x="0" y="4383565"/>
          <a:ext cx="645500" cy="645500"/>
        </a:xfrm>
        <a:prstGeom prst="notchedRightArrow">
          <a:avLst/>
        </a:prstGeom>
        <a:gradFill rotWithShape="0">
          <a:gsLst>
            <a:gs pos="0">
              <a:srgbClr val="9900CC">
                <a:hueOff val="-16380062"/>
                <a:satOff val="0"/>
                <a:lumOff val="10000"/>
                <a:alphaOff val="0"/>
                <a:satMod val="103000"/>
                <a:lumMod val="102000"/>
                <a:tint val="94000"/>
              </a:srgbClr>
            </a:gs>
            <a:gs pos="50000">
              <a:srgbClr val="9900CC">
                <a:hueOff val="-16380062"/>
                <a:satOff val="0"/>
                <a:lumOff val="10000"/>
                <a:alphaOff val="0"/>
                <a:satMod val="110000"/>
                <a:lumMod val="100000"/>
                <a:shade val="100000"/>
              </a:srgbClr>
            </a:gs>
            <a:gs pos="100000">
              <a:srgbClr val="9900CC">
                <a:hueOff val="-16380062"/>
                <a:satOff val="0"/>
                <a:lumOff val="10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es-ES" sz="2000" b="1" dirty="0" err="1">
              <a:effectLst>
                <a:outerShdw blurRad="38100" dist="38100" dir="2700000" algn="tl">
                  <a:srgbClr val="000000">
                    <a:alpha val="43137"/>
                  </a:srgbClr>
                </a:outerShdw>
              </a:effectLst>
            </a:rPr>
            <a:t>Efesu</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Makedonia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Korintu</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s-ES"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es-ES" sz="2000" b="1" dirty="0" err="1"/>
            <a:t>Efesu</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Makedonia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Korintu</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Korintu</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rgbClr val="FFC000">
            <a:lumMod val="75000"/>
          </a:srgb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s-ES" sz="2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Maromak</a:t>
          </a:r>
          <a:r>
            <a:rPr lang="es-ES" sz="2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nia</a:t>
          </a:r>
          <a:r>
            <a:rPr lang="es-ES" sz="2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konsolasaun</a:t>
          </a:r>
          <a:endParaRPr lang="es-ES" sz="2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rgbClr val="9900CC">
                <a:hueOff val="0"/>
                <a:satOff val="0"/>
                <a:lumOff val="0"/>
                <a:alphaOff val="0"/>
                <a:satMod val="103000"/>
                <a:lumMod val="102000"/>
                <a:tint val="94000"/>
              </a:srgbClr>
            </a:gs>
            <a:gs pos="50000">
              <a:srgbClr val="9900CC">
                <a:hueOff val="0"/>
                <a:satOff val="0"/>
                <a:lumOff val="0"/>
                <a:alphaOff val="0"/>
                <a:satMod val="110000"/>
                <a:lumMod val="100000"/>
                <a:shade val="100000"/>
              </a:srgbClr>
            </a:gs>
            <a:gs pos="100000">
              <a:srgbClr val="9900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rgbClr val="9900CC">
                <a:hueOff val="0"/>
                <a:satOff val="0"/>
                <a:lumOff val="0"/>
                <a:alphaOff val="0"/>
                <a:satMod val="103000"/>
                <a:lumMod val="102000"/>
                <a:tint val="94000"/>
              </a:srgbClr>
            </a:gs>
            <a:gs pos="50000">
              <a:srgbClr val="9900CC">
                <a:hueOff val="0"/>
                <a:satOff val="0"/>
                <a:lumOff val="0"/>
                <a:alphaOff val="0"/>
                <a:satMod val="110000"/>
                <a:lumMod val="100000"/>
                <a:shade val="100000"/>
              </a:srgbClr>
            </a:gs>
            <a:gs pos="100000">
              <a:srgbClr val="9900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Ida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liberta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ita</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husi</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tauk</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rgbClr val="9900CC">
                <a:hueOff val="-3276012"/>
                <a:satOff val="0"/>
                <a:lumOff val="2000"/>
                <a:alphaOff val="0"/>
                <a:satMod val="103000"/>
                <a:lumMod val="102000"/>
                <a:tint val="94000"/>
              </a:srgbClr>
            </a:gs>
            <a:gs pos="50000">
              <a:srgbClr val="9900CC">
                <a:hueOff val="-3276012"/>
                <a:satOff val="0"/>
                <a:lumOff val="2000"/>
                <a:alphaOff val="0"/>
                <a:satMod val="110000"/>
                <a:lumMod val="100000"/>
                <a:shade val="100000"/>
              </a:srgbClr>
            </a:gs>
            <a:gs pos="100000">
              <a:srgbClr val="9900CC">
                <a:hueOff val="-3276012"/>
                <a:satOff val="0"/>
                <a:lumOff val="2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rgbClr val="9900CC">
                <a:hueOff val="-3276012"/>
                <a:satOff val="0"/>
                <a:lumOff val="2000"/>
                <a:alphaOff val="0"/>
                <a:satMod val="103000"/>
                <a:lumMod val="102000"/>
                <a:tint val="94000"/>
              </a:srgbClr>
            </a:gs>
            <a:gs pos="50000">
              <a:srgbClr val="9900CC">
                <a:hueOff val="-3276012"/>
                <a:satOff val="0"/>
                <a:lumOff val="2000"/>
                <a:alphaOff val="0"/>
                <a:satMod val="110000"/>
                <a:lumMod val="100000"/>
                <a:shade val="100000"/>
              </a:srgbClr>
            </a:gs>
            <a:gs pos="100000">
              <a:srgbClr val="9900CC">
                <a:hueOff val="-3276012"/>
                <a:satOff val="0"/>
                <a:lumOff val="2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Ida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fo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hanoin</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mai</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ita</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kona</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ba</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tempu</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sira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ne'ebe</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Nia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tulun</a:t>
          </a:r>
          <a:r>
            <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8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ita</a:t>
          </a:r>
          <a:endPar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rgbClr val="9900CC">
                <a:hueOff val="-6552025"/>
                <a:satOff val="0"/>
                <a:lumOff val="4000"/>
                <a:alphaOff val="0"/>
                <a:satMod val="103000"/>
                <a:lumMod val="102000"/>
                <a:tint val="94000"/>
              </a:srgbClr>
            </a:gs>
            <a:gs pos="50000">
              <a:srgbClr val="9900CC">
                <a:hueOff val="-6552025"/>
                <a:satOff val="0"/>
                <a:lumOff val="4000"/>
                <a:alphaOff val="0"/>
                <a:satMod val="110000"/>
                <a:lumMod val="100000"/>
                <a:shade val="100000"/>
              </a:srgbClr>
            </a:gs>
            <a:gs pos="100000">
              <a:srgbClr val="9900CC">
                <a:hueOff val="-6552025"/>
                <a:satOff val="0"/>
                <a:lumOff val="4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rgbClr val="9900CC">
                <a:hueOff val="-6552025"/>
                <a:satOff val="0"/>
                <a:lumOff val="4000"/>
                <a:alphaOff val="0"/>
                <a:satMod val="103000"/>
                <a:lumMod val="102000"/>
                <a:tint val="94000"/>
              </a:srgbClr>
            </a:gs>
            <a:gs pos="50000">
              <a:srgbClr val="9900CC">
                <a:hueOff val="-6552025"/>
                <a:satOff val="0"/>
                <a:lumOff val="4000"/>
                <a:alphaOff val="0"/>
                <a:satMod val="110000"/>
                <a:lumMod val="100000"/>
                <a:shade val="100000"/>
              </a:srgbClr>
            </a:gs>
            <a:gs pos="100000">
              <a:srgbClr val="9900CC">
                <a:hueOff val="-6552025"/>
                <a:satOff val="0"/>
                <a:lumOff val="4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Text" lastClr="000000"/>
              </a:solidFill>
              <a:effectLst/>
              <a:latin typeface="Aptos" panose="02110004020202020204"/>
              <a:ea typeface="+mn-ea"/>
              <a:cs typeface="+mn-cs"/>
            </a:rPr>
            <a:t>Neʼe</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ajuda</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ita</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atu</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tahan</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susar</a:t>
          </a:r>
          <a:endParaRPr lang="es-ES" sz="2000" b="1" kern="1200" dirty="0">
            <a:solidFill>
              <a:sysClr val="windowText" lastClr="000000"/>
            </a:solidFill>
            <a:effectLst/>
            <a:latin typeface="Aptos" panose="02110004020202020204"/>
            <a:ea typeface="+mn-ea"/>
            <a:cs typeface="+mn-cs"/>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rgbClr val="9900CC">
                <a:hueOff val="-9828038"/>
                <a:satOff val="0"/>
                <a:lumOff val="6000"/>
                <a:alphaOff val="0"/>
                <a:satMod val="103000"/>
                <a:lumMod val="102000"/>
                <a:tint val="94000"/>
              </a:srgbClr>
            </a:gs>
            <a:gs pos="50000">
              <a:srgbClr val="9900CC">
                <a:hueOff val="-9828038"/>
                <a:satOff val="0"/>
                <a:lumOff val="6000"/>
                <a:alphaOff val="0"/>
                <a:satMod val="110000"/>
                <a:lumMod val="100000"/>
                <a:shade val="100000"/>
              </a:srgbClr>
            </a:gs>
            <a:gs pos="100000">
              <a:srgbClr val="9900CC">
                <a:hueOff val="-9828038"/>
                <a:satOff val="0"/>
                <a:lumOff val="6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rgbClr val="9900CC">
                <a:hueOff val="-9828038"/>
                <a:satOff val="0"/>
                <a:lumOff val="6000"/>
                <a:alphaOff val="0"/>
                <a:satMod val="103000"/>
                <a:lumMod val="102000"/>
                <a:tint val="94000"/>
              </a:srgbClr>
            </a:gs>
            <a:gs pos="50000">
              <a:srgbClr val="9900CC">
                <a:hueOff val="-9828038"/>
                <a:satOff val="0"/>
                <a:lumOff val="6000"/>
                <a:alphaOff val="0"/>
                <a:satMod val="110000"/>
                <a:lumMod val="100000"/>
                <a:shade val="100000"/>
              </a:srgbClr>
            </a:gs>
            <a:gs pos="100000">
              <a:srgbClr val="9900CC">
                <a:hueOff val="-9828038"/>
                <a:satOff val="0"/>
                <a:lumOff val="6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ysClr val="windowText" lastClr="000000"/>
              </a:solidFill>
              <a:effectLst/>
              <a:latin typeface="Aptos" panose="02110004020202020204"/>
              <a:ea typeface="+mn-ea"/>
              <a:cs typeface="+mn-cs"/>
            </a:rPr>
            <a:t>Ida </a:t>
          </a:r>
          <a:r>
            <a:rPr lang="es-ES" sz="2000" b="1" kern="1200" dirty="0" err="1">
              <a:solidFill>
                <a:sysClr val="windowText" lastClr="000000"/>
              </a:solidFill>
              <a:effectLst/>
              <a:latin typeface="Aptos" panose="02110004020202020204"/>
              <a:ea typeface="+mn-ea"/>
              <a:cs typeface="+mn-cs"/>
            </a:rPr>
            <a:t>ne'e</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lori</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ita</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ba</a:t>
          </a:r>
          <a:r>
            <a:rPr lang="es-ES" sz="2000" b="1" kern="1200" dirty="0">
              <a:solidFill>
                <a:sysClr val="windowText" lastClr="000000"/>
              </a:solidFill>
              <a:effectLst/>
              <a:latin typeface="Aptos" panose="02110004020202020204"/>
              <a:ea typeface="+mn-ea"/>
              <a:cs typeface="+mn-cs"/>
            </a:rPr>
            <a:t> </a:t>
          </a:r>
          <a:r>
            <a:rPr lang="es-ES" sz="2000" b="1" kern="1200" dirty="0" err="1">
              <a:solidFill>
                <a:sysClr val="windowText" lastClr="000000"/>
              </a:solidFill>
              <a:effectLst/>
              <a:latin typeface="Aptos" panose="02110004020202020204"/>
              <a:ea typeface="+mn-ea"/>
              <a:cs typeface="+mn-cs"/>
            </a:rPr>
            <a:t>maturidade</a:t>
          </a:r>
          <a:r>
            <a:rPr lang="es-ES" sz="2000" b="1" kern="1200" dirty="0">
              <a:solidFill>
                <a:sysClr val="windowText" lastClr="000000"/>
              </a:solidFill>
              <a:effectLst/>
              <a:latin typeface="Aptos" panose="02110004020202020204"/>
              <a:ea typeface="+mn-ea"/>
              <a:cs typeface="+mn-cs"/>
            </a:rPr>
            <a:t> espiritual</a:t>
          </a: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rgbClr val="9900CC">
                <a:hueOff val="-13104050"/>
                <a:satOff val="0"/>
                <a:lumOff val="8000"/>
                <a:alphaOff val="0"/>
                <a:satMod val="103000"/>
                <a:lumMod val="102000"/>
                <a:tint val="94000"/>
              </a:srgbClr>
            </a:gs>
            <a:gs pos="50000">
              <a:srgbClr val="9900CC">
                <a:hueOff val="-13104050"/>
                <a:satOff val="0"/>
                <a:lumOff val="8000"/>
                <a:alphaOff val="0"/>
                <a:satMod val="110000"/>
                <a:lumMod val="100000"/>
                <a:shade val="100000"/>
              </a:srgbClr>
            </a:gs>
            <a:gs pos="100000">
              <a:srgbClr val="9900CC">
                <a:hueOff val="-13104050"/>
                <a:satOff val="0"/>
                <a:lumOff val="8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rgbClr val="9900CC">
                <a:hueOff val="-13104050"/>
                <a:satOff val="0"/>
                <a:lumOff val="8000"/>
                <a:alphaOff val="0"/>
                <a:satMod val="103000"/>
                <a:lumMod val="102000"/>
                <a:tint val="94000"/>
              </a:srgbClr>
            </a:gs>
            <a:gs pos="50000">
              <a:srgbClr val="9900CC">
                <a:hueOff val="-13104050"/>
                <a:satOff val="0"/>
                <a:lumOff val="8000"/>
                <a:alphaOff val="0"/>
                <a:satMod val="110000"/>
                <a:lumMod val="100000"/>
                <a:shade val="100000"/>
              </a:srgbClr>
            </a:gs>
            <a:gs pos="100000">
              <a:srgbClr val="9900CC">
                <a:hueOff val="-13104050"/>
                <a:satOff val="0"/>
                <a:lumOff val="8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dirty="0">
              <a:solidFill>
                <a:sysClr val="windowText" lastClr="000000"/>
              </a:solidFill>
              <a:effectLst/>
              <a:latin typeface="Aptos" panose="02110004020202020204"/>
              <a:ea typeface="+mn-ea"/>
              <a:cs typeface="+mn-cs"/>
            </a:rPr>
            <a:t>Nia enkoraja ita atu halo intersesaun ba ema seluk</a:t>
          </a:r>
          <a:endParaRPr lang="es-ES" sz="2000" b="1" kern="1200" dirty="0">
            <a:solidFill>
              <a:sysClr val="windowText" lastClr="000000"/>
            </a:solidFill>
            <a:effectLst/>
            <a:latin typeface="Aptos" panose="02110004020202020204"/>
            <a:ea typeface="+mn-ea"/>
            <a:cs typeface="+mn-cs"/>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rgbClr val="9900CC">
                <a:hueOff val="-16380062"/>
                <a:satOff val="0"/>
                <a:lumOff val="10000"/>
                <a:alphaOff val="0"/>
                <a:satMod val="103000"/>
                <a:lumMod val="102000"/>
                <a:tint val="94000"/>
              </a:srgbClr>
            </a:gs>
            <a:gs pos="50000">
              <a:srgbClr val="9900CC">
                <a:hueOff val="-16380062"/>
                <a:satOff val="0"/>
                <a:lumOff val="10000"/>
                <a:alphaOff val="0"/>
                <a:satMod val="110000"/>
                <a:lumMod val="100000"/>
                <a:shade val="100000"/>
              </a:srgbClr>
            </a:gs>
            <a:gs pos="100000">
              <a:srgbClr val="9900CC">
                <a:hueOff val="-16380062"/>
                <a:satOff val="0"/>
                <a:lumOff val="10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rgbClr val="9900CC">
                <a:hueOff val="-16380062"/>
                <a:satOff val="0"/>
                <a:lumOff val="10000"/>
                <a:alphaOff val="0"/>
                <a:satMod val="103000"/>
                <a:lumMod val="102000"/>
                <a:tint val="94000"/>
              </a:srgbClr>
            </a:gs>
            <a:gs pos="50000">
              <a:srgbClr val="9900CC">
                <a:hueOff val="-16380062"/>
                <a:satOff val="0"/>
                <a:lumOff val="10000"/>
                <a:alphaOff val="0"/>
                <a:satMod val="110000"/>
                <a:lumMod val="100000"/>
                <a:shade val="100000"/>
              </a:srgbClr>
            </a:gs>
            <a:gs pos="100000">
              <a:srgbClr val="9900CC">
                <a:hueOff val="-16380062"/>
                <a:satOff val="0"/>
                <a:lumOff val="1000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Ita fo kmaan ba malu hanesan ita hetan kmaan husi Maromak</a:t>
          </a:r>
          <a:endParaRPr lang="es-ES" sz="18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Efesu</a:t>
          </a:r>
          <a:endParaRPr lang="es-ES"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Makedonia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Korintu</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t>Efesu</a:t>
          </a:r>
          <a:endParaRPr lang="es-ES"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Korintu</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Makedonia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Korintu</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a:extLst>
            <a:ext uri="{FF2B5EF4-FFF2-40B4-BE49-F238E27FC236}">
              <a16:creationId xmlns:a16="http://schemas.microsoft.com/office/drawing/2014/main" id="{B0C7FAC0-C048-0118-E319-93C0AC7633FD}"/>
            </a:ext>
          </a:extLst>
        </p:cNvPr>
        <p:cNvGrpSpPr/>
        <p:nvPr/>
      </p:nvGrpSpPr>
      <p:grpSpPr>
        <a:xfrm>
          <a:off x="0" y="0"/>
          <a:ext cx="0" cy="0"/>
          <a:chOff x="0" y="0"/>
          <a:chExt cx="0" cy="0"/>
        </a:xfrm>
      </p:grpSpPr>
      <p:sp>
        <p:nvSpPr>
          <p:cNvPr id="183" name="Google Shape;183;p4:notes">
            <a:extLst>
              <a:ext uri="{FF2B5EF4-FFF2-40B4-BE49-F238E27FC236}">
                <a16:creationId xmlns:a16="http://schemas.microsoft.com/office/drawing/2014/main" id="{D85458DD-347F-85D5-E678-D657C53E3B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4:notes">
            <a:extLst>
              <a:ext uri="{FF2B5EF4-FFF2-40B4-BE49-F238E27FC236}">
                <a16:creationId xmlns:a16="http://schemas.microsoft.com/office/drawing/2014/main" id="{611E4440-5DAF-4723-8277-BBA633FC92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4357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6"/>
        <p:cNvGrpSpPr/>
        <p:nvPr/>
      </p:nvGrpSpPr>
      <p:grpSpPr>
        <a:xfrm>
          <a:off x="0" y="0"/>
          <a:ext cx="0" cy="0"/>
          <a:chOff x="0" y="0"/>
          <a:chExt cx="0" cy="0"/>
        </a:xfrm>
      </p:grpSpPr>
      <p:sp>
        <p:nvSpPr>
          <p:cNvPr id="87" name="Google Shape;8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90"/>
        <p:cNvGrpSpPr/>
        <p:nvPr/>
      </p:nvGrpSpPr>
      <p:grpSpPr>
        <a:xfrm>
          <a:off x="0" y="0"/>
          <a:ext cx="0" cy="0"/>
          <a:chOff x="0" y="0"/>
          <a:chExt cx="0" cy="0"/>
        </a:xfrm>
      </p:grpSpPr>
      <p:sp>
        <p:nvSpPr>
          <p:cNvPr id="91" name="Google Shape;91;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96"/>
        <p:cNvGrpSpPr/>
        <p:nvPr/>
      </p:nvGrpSpPr>
      <p:grpSpPr>
        <a:xfrm>
          <a:off x="0" y="0"/>
          <a:ext cx="0" cy="0"/>
          <a:chOff x="0" y="0"/>
          <a:chExt cx="0" cy="0"/>
        </a:xfrm>
      </p:grpSpPr>
      <p:sp>
        <p:nvSpPr>
          <p:cNvPr id="97" name="Google Shape;97;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02"/>
        <p:cNvGrpSpPr/>
        <p:nvPr/>
      </p:nvGrpSpPr>
      <p:grpSpPr>
        <a:xfrm>
          <a:off x="0" y="0"/>
          <a:ext cx="0" cy="0"/>
          <a:chOff x="0" y="0"/>
          <a:chExt cx="0" cy="0"/>
        </a:xfrm>
      </p:grpSpPr>
      <p:sp>
        <p:nvSpPr>
          <p:cNvPr id="103" name="Google Shape;103;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05" name="Google Shape;10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2" name="Google Shape;13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3" name="Google Shape;13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22"/>
          <p:cNvSpPr>
            <a:spLocks noGrp="1"/>
          </p:cNvSpPr>
          <p:nvPr>
            <p:ph type="pic" idx="2"/>
          </p:nvPr>
        </p:nvSpPr>
        <p:spPr>
          <a:xfrm>
            <a:off x="5183188" y="987425"/>
            <a:ext cx="6172200" cy="4873625"/>
          </a:xfrm>
          <a:prstGeom prst="rect">
            <a:avLst/>
          </a:prstGeom>
          <a:noFill/>
          <a:ln>
            <a:noFill/>
          </a:ln>
        </p:spPr>
      </p:sp>
      <p:sp>
        <p:nvSpPr>
          <p:cNvPr id="139" name="Google Shape;139;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0" name="Google Shape;14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58859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0270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23798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380998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04244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7344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58770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91038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31202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4673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37995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3" name="Google Shape;8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Google Shape;8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5" name="Google Shape;8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4545768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jp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29.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9.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
        <p:nvSpPr>
          <p:cNvPr id="159" name="Google Shape;159;p25"/>
          <p:cNvSpPr txBox="1"/>
          <p:nvPr/>
        </p:nvSpPr>
        <p:spPr>
          <a:xfrm>
            <a:off x="0" y="0"/>
            <a:ext cx="4086300" cy="2493600"/>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defPPr>
              <a:defRPr lang="es-ES"/>
            </a:defPPr>
            <a:lvl1pPr marL="0" algn="ctr" defTabSz="914400" eaLnBrk="1" latinLnBrk="0" hangingPunct="1">
              <a:defRPr sz="3900" b="1" kern="120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dirty="0"/>
              <a:t>MINISTERIU NE'EBE MOTIVA HUSI DOM</a:t>
            </a:r>
            <a:endParaRPr dirty="0"/>
          </a:p>
          <a:p>
            <a:r>
              <a:rPr lang="en" dirty="0"/>
              <a:t>MINISTERIU</a:t>
            </a:r>
            <a:endParaRPr dirty="0"/>
          </a:p>
        </p:txBody>
      </p:sp>
      <p:sp>
        <p:nvSpPr>
          <p:cNvPr id="160" name="Google Shape;160;p25"/>
          <p:cNvSpPr txBox="1"/>
          <p:nvPr/>
        </p:nvSpPr>
        <p:spPr>
          <a:xfrm>
            <a:off x="8489063" y="6419850"/>
            <a:ext cx="3702937"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1600" b="1" i="0" u="none" strike="noStrike" cap="none">
                <a:solidFill>
                  <a:srgbClr val="D3C1AD"/>
                </a:solidFill>
                <a:latin typeface="Arial"/>
                <a:ea typeface="Arial"/>
                <a:cs typeface="Arial"/>
                <a:sym typeface="Arial"/>
              </a:rPr>
              <a:t>Lisaun 9 ba 29 Agostu 2026</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165" name="Google Shape;165;p26"/>
          <p:cNvSpPr txBox="1"/>
          <p:nvPr/>
        </p:nvSpPr>
        <p:spPr>
          <a:xfrm>
            <a:off x="104775" y="118586"/>
            <a:ext cx="3171900" cy="3417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000"/>
              <a:buFont typeface="Comic Sans MS"/>
              <a:buNone/>
            </a:pPr>
            <a:r>
              <a:rPr lang="en" sz="2000" b="1" i="0" u="none" strike="noStrike" cap="none" dirty="0">
                <a:solidFill>
                  <a:srgbClr val="FFFFFF"/>
                </a:solidFill>
                <a:effectLst>
                  <a:outerShdw blurRad="38100" dist="38100" dir="2700000" algn="tl">
                    <a:srgbClr val="000000"/>
                  </a:outerShdw>
                </a:effectLst>
                <a:latin typeface="Comic Sans MS"/>
                <a:ea typeface="Comic Sans MS"/>
                <a:cs typeface="Comic Sans MS"/>
                <a:sym typeface="Comic Sans MS"/>
              </a:rPr>
              <a:t>“</a:t>
            </a:r>
            <a:r>
              <a:rPr lang="en" sz="2000" b="1" dirty="0">
                <a:solidFill>
                  <a:srgbClr val="FFFFFF"/>
                </a:solidFill>
                <a:effectLst>
                  <a:outerShdw blurRad="38100" dist="38100" dir="2700000" algn="tl">
                    <a:srgbClr val="000000"/>
                  </a:outerShdw>
                </a:effectLst>
                <a:latin typeface="Comic Sans MS"/>
                <a:ea typeface="Comic Sans MS"/>
                <a:cs typeface="Comic Sans MS"/>
                <a:sym typeface="Comic Sans MS"/>
              </a:rPr>
              <a:t>Tanba bainhira hau hakerek ba imi hau iha terus boot no laran susar no hau tanis barak. Hau</a:t>
            </a:r>
            <a:endParaRPr sz="2000" b="1" dirty="0">
              <a:solidFill>
                <a:srgbClr val="FFFFFF"/>
              </a:solidFill>
              <a:effectLst>
                <a:outerShdw blurRad="38100" dist="38100" dir="2700000" algn="tl">
                  <a:srgbClr val="000000"/>
                </a:outerShdw>
              </a:effectLst>
              <a:latin typeface="Comic Sans MS"/>
              <a:ea typeface="Comic Sans MS"/>
              <a:cs typeface="Comic Sans MS"/>
              <a:sym typeface="Comic Sans MS"/>
            </a:endParaRPr>
          </a:p>
          <a:p>
            <a:pPr marL="0" marR="0" lvl="0" indent="0" algn="ctr" rtl="0">
              <a:lnSpc>
                <a:spcPct val="100000"/>
              </a:lnSpc>
              <a:spcBef>
                <a:spcPts val="0"/>
              </a:spcBef>
              <a:spcAft>
                <a:spcPts val="0"/>
              </a:spcAft>
              <a:buClr>
                <a:srgbClr val="FFFFFF"/>
              </a:buClr>
              <a:buSzPts val="2000"/>
              <a:buFont typeface="Comic Sans MS"/>
              <a:buNone/>
            </a:pPr>
            <a:r>
              <a:rPr lang="en" sz="2000" b="1" dirty="0">
                <a:solidFill>
                  <a:srgbClr val="FFFFFF"/>
                </a:solidFill>
                <a:effectLst>
                  <a:outerShdw blurRad="38100" dist="38100" dir="2700000" algn="tl">
                    <a:srgbClr val="000000"/>
                  </a:outerShdw>
                </a:effectLst>
                <a:latin typeface="Comic Sans MS"/>
                <a:ea typeface="Comic Sans MS"/>
                <a:cs typeface="Comic Sans MS"/>
                <a:sym typeface="Comic Sans MS"/>
              </a:rPr>
              <a:t>lakohi atu halo imi tristi maibe atu imi bele hatene katak hau hadomi imi ho domin boot tebes</a:t>
            </a:r>
            <a:r>
              <a:rPr lang="en" sz="2000" b="1" i="0" u="none" strike="noStrike" cap="none" dirty="0">
                <a:solidFill>
                  <a:srgbClr val="FFFFFF"/>
                </a:solidFill>
                <a:effectLst>
                  <a:outerShdw blurRad="38100" dist="38100" dir="2700000" algn="tl">
                    <a:srgbClr val="000000"/>
                  </a:outerShdw>
                </a:effectLst>
                <a:latin typeface="Comic Sans MS"/>
                <a:ea typeface="Comic Sans MS"/>
                <a:cs typeface="Comic Sans MS"/>
                <a:sym typeface="Comic Sans MS"/>
              </a:rPr>
              <a:t>.”</a:t>
            </a:r>
            <a:endParaRPr dirty="0">
              <a:effectLst>
                <a:outerShdw blurRad="38100" dist="38100" dir="2700000" algn="tl">
                  <a:srgbClr val="000000"/>
                </a:outerShdw>
              </a:effectLst>
            </a:endParaRPr>
          </a:p>
          <a:p>
            <a:pPr marL="0" marR="0" lvl="0" indent="0" algn="ctr" rtl="0">
              <a:lnSpc>
                <a:spcPct val="100000"/>
              </a:lnSpc>
              <a:spcBef>
                <a:spcPts val="0"/>
              </a:spcBef>
              <a:spcAft>
                <a:spcPts val="0"/>
              </a:spcAft>
              <a:buClr>
                <a:srgbClr val="FFFFFF"/>
              </a:buClr>
              <a:buSzPts val="1600"/>
              <a:buFont typeface="Comic Sans MS"/>
              <a:buNone/>
            </a:pPr>
            <a:r>
              <a:rPr lang="en" sz="1600" b="1" i="0" u="none" strike="noStrike" cap="none" dirty="0">
                <a:solidFill>
                  <a:srgbClr val="FFFFFF"/>
                </a:solidFill>
                <a:effectLst>
                  <a:outerShdw blurRad="38100" dist="38100" dir="2700000" algn="tl">
                    <a:srgbClr val="000000"/>
                  </a:outerShdw>
                </a:effectLst>
                <a:latin typeface="Comic Sans MS"/>
                <a:ea typeface="Comic Sans MS"/>
                <a:cs typeface="Comic Sans MS"/>
                <a:sym typeface="Comic Sans MS"/>
              </a:rPr>
              <a:t>(2 Korintu 2:4)</a:t>
            </a:r>
            <a:endParaRPr sz="2000" b="1" i="0" u="none" strike="noStrike" cap="none" dirty="0">
              <a:solidFill>
                <a:srgbClr val="FFFFFF"/>
              </a:solidFill>
              <a:effectLst>
                <a:outerShdw blurRad="38100" dist="38100" dir="2700000" algn="tl">
                  <a:srgbClr val="000000"/>
                </a:outerShdw>
              </a:effectLst>
              <a:latin typeface="Comic Sans MS"/>
              <a:ea typeface="Comic Sans MS"/>
              <a:cs typeface="Comic Sans MS"/>
              <a:sym typeface="Comic Sans M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
        <p:cNvGrpSpPr/>
        <p:nvPr/>
      </p:nvGrpSpPr>
      <p:grpSpPr>
        <a:xfrm>
          <a:off x="0" y="0"/>
          <a:ext cx="0" cy="0"/>
          <a:chOff x="0" y="0"/>
          <a:chExt cx="0" cy="0"/>
        </a:xfrm>
      </p:grpSpPr>
      <p:sp>
        <p:nvSpPr>
          <p:cNvPr id="170" name="Google Shape;170;p27"/>
          <p:cNvSpPr txBox="1"/>
          <p:nvPr/>
        </p:nvSpPr>
        <p:spPr>
          <a:xfrm>
            <a:off x="5736657" y="3979637"/>
            <a:ext cx="6455343" cy="29392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 sz="2000" b="1" i="0" u="none" strike="noStrike" cap="none" dirty="0">
                <a:solidFill>
                  <a:schemeClr val="lt1"/>
                </a:solidFill>
                <a:highlight>
                  <a:srgbClr val="C51F23"/>
                </a:highlight>
                <a:sym typeface="Arial"/>
              </a:rPr>
              <a:t> MAROMAK NIA </a:t>
            </a:r>
            <a:r>
              <a:rPr lang="en" sz="2000" b="1" dirty="0">
                <a:solidFill>
                  <a:schemeClr val="lt1"/>
                </a:solidFill>
                <a:highlight>
                  <a:srgbClr val="C51F23"/>
                </a:highlight>
              </a:rPr>
              <a:t>KONSOLASAUN </a:t>
            </a:r>
            <a:r>
              <a:rPr lang="en" sz="2000" b="1" i="0" u="none" strike="noStrike" cap="none" dirty="0">
                <a:solidFill>
                  <a:schemeClr val="lt1"/>
                </a:solidFill>
                <a:highlight>
                  <a:srgbClr val="C51F23"/>
                </a:highlight>
                <a:sym typeface="Arial"/>
              </a:rPr>
              <a:t>IHA SOFRIMENTU</a:t>
            </a:r>
            <a:endParaRPr sz="2000" dirty="0"/>
          </a:p>
          <a:p>
            <a:pPr marL="0" marR="0" lvl="0" indent="0" algn="l" rtl="0">
              <a:spcBef>
                <a:spcPts val="1800"/>
              </a:spcBef>
              <a:spcAft>
                <a:spcPts val="600"/>
              </a:spcAft>
              <a:buNone/>
            </a:pPr>
            <a:r>
              <a:rPr lang="en" sz="2000" b="1" i="0" u="none" strike="noStrike" cap="none" dirty="0">
                <a:solidFill>
                  <a:schemeClr val="lt1"/>
                </a:solidFill>
                <a:highlight>
                  <a:srgbClr val="6E20B5"/>
                </a:highlight>
                <a:sym typeface="Arial"/>
              </a:rPr>
              <a:t> SANTIDADE NO SINSERIDADE IHA MINISTERIU</a:t>
            </a:r>
            <a:endParaRPr sz="2000" dirty="0"/>
          </a:p>
          <a:p>
            <a:pPr marL="0" marR="0" lvl="0" indent="0" algn="l" rtl="0">
              <a:spcBef>
                <a:spcPts val="1800"/>
              </a:spcBef>
              <a:spcAft>
                <a:spcPts val="600"/>
              </a:spcAft>
              <a:buNone/>
            </a:pPr>
            <a:r>
              <a:rPr lang="en" sz="2000" b="1" i="0" u="none" strike="noStrike" cap="none" dirty="0">
                <a:solidFill>
                  <a:schemeClr val="lt1"/>
                </a:solidFill>
                <a:highlight>
                  <a:srgbClr val="0975A4"/>
                </a:highlight>
                <a:sym typeface="Arial"/>
              </a:rPr>
              <a:t> ATU KOMPORTA HO MAT</a:t>
            </a:r>
            <a:r>
              <a:rPr lang="en" sz="2000" b="1" dirty="0">
                <a:solidFill>
                  <a:schemeClr val="lt1"/>
                </a:solidFill>
                <a:highlight>
                  <a:srgbClr val="0975A4"/>
                </a:highlight>
              </a:rPr>
              <a:t>ENE</a:t>
            </a:r>
            <a:r>
              <a:rPr lang="en" sz="2000" b="1" i="0" u="none" strike="noStrike" cap="none" dirty="0">
                <a:solidFill>
                  <a:schemeClr val="lt1"/>
                </a:solidFill>
                <a:highlight>
                  <a:srgbClr val="0975A4"/>
                </a:highlight>
                <a:sym typeface="Arial"/>
              </a:rPr>
              <a:t>K</a:t>
            </a:r>
            <a:endParaRPr sz="2000" dirty="0"/>
          </a:p>
          <a:p>
            <a:pPr marL="0" marR="0" lvl="0" indent="0" algn="l" rtl="0">
              <a:spcBef>
                <a:spcPts val="1800"/>
              </a:spcBef>
              <a:spcAft>
                <a:spcPts val="600"/>
              </a:spcAft>
              <a:buNone/>
            </a:pPr>
            <a:r>
              <a:rPr lang="en" sz="2000" b="1" i="0" u="none" strike="noStrike" cap="none" dirty="0">
                <a:solidFill>
                  <a:schemeClr val="lt1"/>
                </a:solidFill>
                <a:highlight>
                  <a:srgbClr val="099E3D"/>
                </a:highlight>
                <a:sym typeface="Arial"/>
              </a:rPr>
              <a:t> PERDAUN NO RESTAURASAUN</a:t>
            </a:r>
            <a:endParaRPr sz="2000" dirty="0"/>
          </a:p>
          <a:p>
            <a:pPr marL="0" marR="0" lvl="0" indent="0" algn="l" rtl="0">
              <a:spcBef>
                <a:spcPts val="1800"/>
              </a:spcBef>
              <a:spcAft>
                <a:spcPts val="600"/>
              </a:spcAft>
              <a:buNone/>
            </a:pPr>
            <a:r>
              <a:rPr lang="en" sz="2000" b="1" i="0" u="none" strike="noStrike" cap="none" dirty="0">
                <a:solidFill>
                  <a:schemeClr val="lt1"/>
                </a:solidFill>
                <a:highlight>
                  <a:srgbClr val="CB7B2B"/>
                </a:highlight>
                <a:sym typeface="Arial"/>
              </a:rPr>
              <a:t> </a:t>
            </a:r>
            <a:r>
              <a:rPr lang="en" sz="2000" b="1" dirty="0">
                <a:solidFill>
                  <a:schemeClr val="lt1"/>
                </a:solidFill>
                <a:highlight>
                  <a:srgbClr val="CB7B2B"/>
                </a:highlight>
              </a:rPr>
              <a:t>KRISTU NIA MORIN</a:t>
            </a:r>
            <a:endParaRPr sz="2000" dirty="0"/>
          </a:p>
        </p:txBody>
      </p:sp>
      <p:sp>
        <p:nvSpPr>
          <p:cNvPr id="171" name="Google Shape;171;p27"/>
          <p:cNvSpPr txBox="1"/>
          <p:nvPr/>
        </p:nvSpPr>
        <p:spPr>
          <a:xfrm>
            <a:off x="3326154" y="145614"/>
            <a:ext cx="66198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800" b="1" i="0" u="none" strike="noStrike" cap="none">
                <a:solidFill>
                  <a:schemeClr val="dk1"/>
                </a:solidFill>
                <a:latin typeface="Arial"/>
                <a:ea typeface="Arial"/>
                <a:cs typeface="Arial"/>
                <a:sym typeface="Arial"/>
              </a:rPr>
              <a:t>Bainhira ita tama klean liutan iha estudu kona</a:t>
            </a:r>
            <a:r>
              <a:rPr lang="en" sz="1800" b="1">
                <a:solidFill>
                  <a:schemeClr val="dk1"/>
                </a:solidFill>
              </a:rPr>
              <a:t> </a:t>
            </a:r>
            <a:r>
              <a:rPr lang="en" sz="1800" b="1" i="0" u="none" strike="noStrike" cap="none">
                <a:solidFill>
                  <a:schemeClr val="dk1"/>
                </a:solidFill>
                <a:latin typeface="Arial"/>
                <a:ea typeface="Arial"/>
                <a:cs typeface="Arial"/>
                <a:sym typeface="Arial"/>
              </a:rPr>
              <a:t>ba Paulo nia surat daruak ba Korintu sira, ita haree katak apostlu ne’e interese loos ba igreja nia </a:t>
            </a:r>
            <a:r>
              <a:rPr lang="en" sz="1800" b="1">
                <a:solidFill>
                  <a:schemeClr val="dk1"/>
                </a:solidFill>
              </a:rPr>
              <a:t>bem-estar</a:t>
            </a:r>
            <a:r>
              <a:rPr lang="en" sz="1800" b="1" i="0" u="none" strike="noStrike" cap="none">
                <a:solidFill>
                  <a:schemeClr val="dk1"/>
                </a:solidFill>
                <a:latin typeface="Arial"/>
                <a:ea typeface="Arial"/>
                <a:cs typeface="Arial"/>
                <a:sym typeface="Arial"/>
              </a:rPr>
              <a:t>.</a:t>
            </a:r>
            <a:endParaRPr sz="1200"/>
          </a:p>
        </p:txBody>
      </p:sp>
      <p:pic>
        <p:nvPicPr>
          <p:cNvPr id="172" name="Google Shape;172;p27"/>
          <p:cNvPicPr preferRelativeResize="0"/>
          <p:nvPr/>
        </p:nvPicPr>
        <p:blipFill rotWithShape="1">
          <a:blip r:embed="rId4">
            <a:alphaModFix/>
          </a:blip>
          <a:srcRect/>
          <a:stretch/>
        </p:blipFill>
        <p:spPr>
          <a:xfrm>
            <a:off x="10067926" y="145614"/>
            <a:ext cx="1866900" cy="3631762"/>
          </a:xfrm>
          <a:prstGeom prst="round2DiagRect">
            <a:avLst>
              <a:gd name="adj1" fmla="val 684"/>
              <a:gd name="adj2" fmla="val 16498"/>
            </a:avLst>
          </a:prstGeom>
          <a:noFill/>
          <a:ln w="38100" cap="sq" cmpd="sng">
            <a:solidFill>
              <a:schemeClr val="accent2"/>
            </a:solidFill>
            <a:prstDash val="solid"/>
            <a:miter lim="8000"/>
            <a:headEnd type="none" w="sm" len="sm"/>
            <a:tailEnd type="none" w="sm" len="sm"/>
          </a:ln>
          <a:effectLst>
            <a:outerShdw blurRad="254000" algn="tl" rotWithShape="0">
              <a:srgbClr val="000000">
                <a:alpha val="43137"/>
              </a:srgbClr>
            </a:outerShdw>
          </a:effectLst>
        </p:spPr>
      </p:pic>
      <p:pic>
        <p:nvPicPr>
          <p:cNvPr id="173" name="Google Shape;173;p27"/>
          <p:cNvPicPr preferRelativeResize="0"/>
          <p:nvPr/>
        </p:nvPicPr>
        <p:blipFill rotWithShape="1">
          <a:blip r:embed="rId5">
            <a:alphaModFix/>
          </a:blip>
          <a:srcRect/>
          <a:stretch/>
        </p:blipFill>
        <p:spPr>
          <a:xfrm>
            <a:off x="257174" y="145614"/>
            <a:ext cx="2947084" cy="3631762"/>
          </a:xfrm>
          <a:prstGeom prst="round2DiagRect">
            <a:avLst>
              <a:gd name="adj1" fmla="val 16667"/>
              <a:gd name="adj2" fmla="val 0"/>
            </a:avLst>
          </a:prstGeom>
          <a:noFill/>
          <a:ln w="38100" cap="sq" cmpd="sng">
            <a:solidFill>
              <a:schemeClr val="lt2"/>
            </a:solidFill>
            <a:prstDash val="solid"/>
            <a:miter lim="8000"/>
            <a:headEnd type="none" w="sm" len="sm"/>
            <a:tailEnd type="none" w="sm" len="sm"/>
          </a:ln>
          <a:effectLst>
            <a:outerShdw blurRad="254000" algn="tl" rotWithShape="0">
              <a:srgbClr val="000000">
                <a:alpha val="43137"/>
              </a:srgbClr>
            </a:outerShdw>
          </a:effectLst>
        </p:spPr>
      </p:pic>
      <p:pic>
        <p:nvPicPr>
          <p:cNvPr id="174" name="Google Shape;174;p27"/>
          <p:cNvPicPr preferRelativeResize="0"/>
          <p:nvPr/>
        </p:nvPicPr>
        <p:blipFill rotWithShape="1">
          <a:blip r:embed="rId6">
            <a:alphaModFix/>
          </a:blip>
          <a:srcRect/>
          <a:stretch/>
        </p:blipFill>
        <p:spPr>
          <a:xfrm>
            <a:off x="4706754" y="6396393"/>
            <a:ext cx="1071313" cy="444343"/>
          </a:xfrm>
          <a:prstGeom prst="rect">
            <a:avLst/>
          </a:prstGeom>
          <a:noFill/>
          <a:ln>
            <a:noFill/>
          </a:ln>
          <a:effectLst>
            <a:outerShdw blurRad="50800" dist="38100" dir="2700000" algn="tl" rotWithShape="0">
              <a:srgbClr val="000000">
                <a:alpha val="40000"/>
              </a:srgbClr>
            </a:outerShdw>
          </a:effectLst>
        </p:spPr>
      </p:pic>
      <p:pic>
        <p:nvPicPr>
          <p:cNvPr id="175" name="Google Shape;175;p27"/>
          <p:cNvPicPr preferRelativeResize="0"/>
          <p:nvPr/>
        </p:nvPicPr>
        <p:blipFill rotWithShape="1">
          <a:blip r:embed="rId7">
            <a:alphaModFix/>
          </a:blip>
          <a:srcRect/>
          <a:stretch/>
        </p:blipFill>
        <p:spPr>
          <a:xfrm>
            <a:off x="4706754" y="5784611"/>
            <a:ext cx="1071313" cy="444343"/>
          </a:xfrm>
          <a:prstGeom prst="rect">
            <a:avLst/>
          </a:prstGeom>
          <a:noFill/>
          <a:ln>
            <a:noFill/>
          </a:ln>
          <a:effectLst>
            <a:outerShdw blurRad="50800" dist="38100" dir="2700000" algn="tl" rotWithShape="0">
              <a:srgbClr val="000000">
                <a:alpha val="40000"/>
              </a:srgbClr>
            </a:outerShdw>
          </a:effectLst>
        </p:spPr>
      </p:pic>
      <p:pic>
        <p:nvPicPr>
          <p:cNvPr id="176" name="Google Shape;176;p27"/>
          <p:cNvPicPr preferRelativeResize="0"/>
          <p:nvPr/>
        </p:nvPicPr>
        <p:blipFill rotWithShape="1">
          <a:blip r:embed="rId8">
            <a:alphaModFix/>
          </a:blip>
          <a:srcRect/>
          <a:stretch/>
        </p:blipFill>
        <p:spPr>
          <a:xfrm>
            <a:off x="4706754" y="5172831"/>
            <a:ext cx="1071313" cy="444343"/>
          </a:xfrm>
          <a:prstGeom prst="rect">
            <a:avLst/>
          </a:prstGeom>
          <a:noFill/>
          <a:ln>
            <a:noFill/>
          </a:ln>
          <a:effectLst>
            <a:outerShdw blurRad="50800" dist="38100" dir="2700000" algn="tl" rotWithShape="0">
              <a:srgbClr val="000000">
                <a:alpha val="40000"/>
              </a:srgbClr>
            </a:outerShdw>
          </a:effectLst>
        </p:spPr>
      </p:pic>
      <p:pic>
        <p:nvPicPr>
          <p:cNvPr id="177" name="Google Shape;177;p27"/>
          <p:cNvPicPr preferRelativeResize="0"/>
          <p:nvPr/>
        </p:nvPicPr>
        <p:blipFill rotWithShape="1">
          <a:blip r:embed="rId9">
            <a:alphaModFix/>
          </a:blip>
          <a:srcRect/>
          <a:stretch/>
        </p:blipFill>
        <p:spPr>
          <a:xfrm>
            <a:off x="4706754" y="4561051"/>
            <a:ext cx="1071313" cy="444343"/>
          </a:xfrm>
          <a:prstGeom prst="rect">
            <a:avLst/>
          </a:prstGeom>
          <a:noFill/>
          <a:ln>
            <a:noFill/>
          </a:ln>
          <a:effectLst>
            <a:outerShdw blurRad="50800" dist="38100" dir="2700000" algn="tl" rotWithShape="0">
              <a:srgbClr val="000000">
                <a:alpha val="40000"/>
              </a:srgbClr>
            </a:outerShdw>
          </a:effectLst>
        </p:spPr>
      </p:pic>
      <p:pic>
        <p:nvPicPr>
          <p:cNvPr id="178" name="Google Shape;178;p27"/>
          <p:cNvPicPr preferRelativeResize="0"/>
          <p:nvPr/>
        </p:nvPicPr>
        <p:blipFill rotWithShape="1">
          <a:blip r:embed="rId10">
            <a:alphaModFix/>
          </a:blip>
          <a:srcRect/>
          <a:stretch/>
        </p:blipFill>
        <p:spPr>
          <a:xfrm>
            <a:off x="4706754" y="3949271"/>
            <a:ext cx="1071313" cy="444343"/>
          </a:xfrm>
          <a:prstGeom prst="rect">
            <a:avLst/>
          </a:prstGeom>
          <a:noFill/>
          <a:ln>
            <a:noFill/>
          </a:ln>
          <a:effectLst>
            <a:outerShdw blurRad="50800" dist="38100" dir="2700000" algn="tl" rotWithShape="0">
              <a:srgbClr val="000000">
                <a:alpha val="40000"/>
              </a:srgbClr>
            </a:outerShdw>
          </a:effectLst>
        </p:spPr>
      </p:pic>
      <p:pic>
        <p:nvPicPr>
          <p:cNvPr id="179" name="Google Shape;179;p27"/>
          <p:cNvPicPr preferRelativeResize="0"/>
          <p:nvPr/>
        </p:nvPicPr>
        <p:blipFill rotWithShape="1">
          <a:blip r:embed="rId11">
            <a:alphaModFix/>
          </a:blip>
          <a:srcRect/>
          <a:stretch/>
        </p:blipFill>
        <p:spPr>
          <a:xfrm>
            <a:off x="86627" y="3995498"/>
            <a:ext cx="4456497" cy="2745005"/>
          </a:xfrm>
          <a:prstGeom prst="round2DiagRect">
            <a:avLst>
              <a:gd name="adj1" fmla="val 16667"/>
              <a:gd name="adj2" fmla="val 15078"/>
            </a:avLst>
          </a:prstGeom>
          <a:noFill/>
          <a:ln w="38100" cap="sq" cmpd="sng">
            <a:solidFill>
              <a:srgbClr val="FBF99E"/>
            </a:solidFill>
            <a:prstDash val="solid"/>
            <a:miter lim="8000"/>
            <a:headEnd type="none" w="sm" len="sm"/>
            <a:tailEnd type="none" w="sm" len="sm"/>
          </a:ln>
          <a:effectLst>
            <a:outerShdw blurRad="254000" algn="tl" rotWithShape="0">
              <a:srgbClr val="000000">
                <a:alpha val="43137"/>
              </a:srgbClr>
            </a:outerShdw>
          </a:effectLst>
        </p:spPr>
      </p:pic>
      <p:sp>
        <p:nvSpPr>
          <p:cNvPr id="180" name="Google Shape;180;p27"/>
          <p:cNvSpPr txBox="1"/>
          <p:nvPr/>
        </p:nvSpPr>
        <p:spPr>
          <a:xfrm>
            <a:off x="3326154" y="2426245"/>
            <a:ext cx="6619800" cy="1477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 sz="1800" b="1"/>
              <a:t>Paulo prepara igreja atu hasoru difikuldade sira ne’e, tantu internu no esternu, no hanorin sira atu forma isin ida ne’ebe unidu iha domin no la egoísta. Husi konsellu neʼe ita bele aprende ohin loron atu sai “morin ba mundu” (2 Kor. 2:16).</a:t>
            </a:r>
            <a:endParaRPr sz="1800" b="1"/>
          </a:p>
        </p:txBody>
      </p:sp>
      <p:sp>
        <p:nvSpPr>
          <p:cNvPr id="181" name="Google Shape;181;p27"/>
          <p:cNvSpPr txBox="1"/>
          <p:nvPr/>
        </p:nvSpPr>
        <p:spPr>
          <a:xfrm>
            <a:off x="3326154" y="1160610"/>
            <a:ext cx="6619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1800" b="1" i="0" u="none" strike="noStrike" cap="none">
                <a:solidFill>
                  <a:srgbClr val="000000"/>
                </a:solidFill>
                <a:latin typeface="Arial"/>
                <a:ea typeface="Arial"/>
                <a:cs typeface="Arial"/>
                <a:sym typeface="Arial"/>
              </a:rPr>
              <a:t>Maski nunka fasil atu tuir Maromak nia</a:t>
            </a:r>
            <a:r>
              <a:rPr lang="en" sz="1800" b="1"/>
              <a:t> </a:t>
            </a:r>
            <a:r>
              <a:rPr lang="en" sz="1800" b="1">
                <a:solidFill>
                  <a:schemeClr val="dk1"/>
                </a:solidFill>
              </a:rPr>
              <a:t>dalan</a:t>
            </a:r>
            <a:r>
              <a:rPr lang="en" sz="1800" b="1" i="0" u="none" strike="noStrike" cap="none">
                <a:solidFill>
                  <a:srgbClr val="000000"/>
                </a:solidFill>
                <a:latin typeface="Arial"/>
                <a:ea typeface="Arial"/>
                <a:cs typeface="Arial"/>
                <a:sym typeface="Arial"/>
              </a:rPr>
              <a:t> iha mundu ne’ebe nakonu ho sala ne’e, iha sekulu dahuluk deklara </a:t>
            </a:r>
            <a:r>
              <a:rPr lang="en" sz="1800" b="1"/>
              <a:t>ona </a:t>
            </a:r>
            <a:r>
              <a:rPr lang="en" sz="1800" b="1" i="0" u="none" strike="noStrike" cap="none">
                <a:solidFill>
                  <a:srgbClr val="000000"/>
                </a:solidFill>
                <a:latin typeface="Arial"/>
                <a:ea typeface="Arial"/>
                <a:cs typeface="Arial"/>
                <a:sym typeface="Arial"/>
              </a:rPr>
              <a:t>katak </a:t>
            </a:r>
            <a:r>
              <a:rPr lang="en" sz="1800" b="1"/>
              <a:t>nudar </a:t>
            </a:r>
            <a:r>
              <a:rPr lang="en" sz="1800" b="1" i="0" u="none" strike="noStrike" cap="none">
                <a:solidFill>
                  <a:srgbClr val="000000"/>
                </a:solidFill>
                <a:latin typeface="Arial"/>
                <a:ea typeface="Arial"/>
                <a:cs typeface="Arial"/>
                <a:sym typeface="Arial"/>
              </a:rPr>
              <a:t>Kristu nia seguidor, ita la sees husi difikuldade boot sira.</a:t>
            </a:r>
            <a:endParaRPr sz="18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500"/>
                                        <p:tgtEl>
                                          <p:spTgt spid="17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Effect transition="in" filter="fade">
                                      <p:cBhvr>
                                        <p:cTn id="11" dur="500"/>
                                        <p:tgtEl>
                                          <p:spTgt spid="17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2"/>
                                        </p:tgtEl>
                                        <p:attrNameLst>
                                          <p:attrName>style.visibility</p:attrName>
                                        </p:attrNameLst>
                                      </p:cBhvr>
                                      <p:to>
                                        <p:strVal val="visible"/>
                                      </p:to>
                                    </p:set>
                                    <p:animEffect transition="in" filter="fade">
                                      <p:cBhvr>
                                        <p:cTn id="16" dur="500"/>
                                        <p:tgtEl>
                                          <p:spTgt spid="17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81"/>
                                        </p:tgtEl>
                                        <p:attrNameLst>
                                          <p:attrName>style.visibility</p:attrName>
                                        </p:attrNameLst>
                                      </p:cBhvr>
                                      <p:to>
                                        <p:strVal val="visible"/>
                                      </p:to>
                                    </p:set>
                                    <p:animEffect transition="in" filter="fade">
                                      <p:cBhvr>
                                        <p:cTn id="20" dur="500"/>
                                        <p:tgtEl>
                                          <p:spTgt spid="18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79"/>
                                        </p:tgtEl>
                                        <p:attrNameLst>
                                          <p:attrName>style.visibility</p:attrName>
                                        </p:attrNameLst>
                                      </p:cBhvr>
                                      <p:to>
                                        <p:strVal val="visible"/>
                                      </p:to>
                                    </p:set>
                                    <p:anim calcmode="lin" valueType="num">
                                      <p:cBhvr additive="base">
                                        <p:cTn id="25" dur="500"/>
                                        <p:tgtEl>
                                          <p:spTgt spid="179"/>
                                        </p:tgtEl>
                                        <p:attrNameLst>
                                          <p:attrName>ppt_x</p:attrName>
                                        </p:attrNameLst>
                                      </p:cBhvr>
                                      <p:tavLst>
                                        <p:tav tm="0">
                                          <p:val>
                                            <p:strVal val="#ppt_x-1"/>
                                          </p:val>
                                        </p:tav>
                                        <p:tav tm="100000">
                                          <p:val>
                                            <p:strVal val="#ppt_x"/>
                                          </p:val>
                                        </p:tav>
                                      </p:tavLst>
                                    </p:anim>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80"/>
                                        </p:tgtEl>
                                        <p:attrNameLst>
                                          <p:attrName>style.visibility</p:attrName>
                                        </p:attrNameLst>
                                      </p:cBhvr>
                                      <p:to>
                                        <p:strVal val="visible"/>
                                      </p:to>
                                    </p:set>
                                    <p:animEffect transition="in" filter="fade">
                                      <p:cBhvr>
                                        <p:cTn id="29" dur="500"/>
                                        <p:tgtEl>
                                          <p:spTgt spid="18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78"/>
                                        </p:tgtEl>
                                        <p:attrNameLst>
                                          <p:attrName>style.visibility</p:attrName>
                                        </p:attrNameLst>
                                      </p:cBhvr>
                                      <p:to>
                                        <p:strVal val="visible"/>
                                      </p:to>
                                    </p:set>
                                    <p:animEffect transition="in" filter="fade">
                                      <p:cBhvr>
                                        <p:cTn id="34" dur="500"/>
                                        <p:tgtEl>
                                          <p:spTgt spid="178"/>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70">
                                            <p:txEl>
                                              <p:pRg st="0" end="0"/>
                                            </p:txEl>
                                          </p:spTgt>
                                        </p:tgtEl>
                                        <p:attrNameLst>
                                          <p:attrName>style.visibility</p:attrName>
                                        </p:attrNameLst>
                                      </p:cBhvr>
                                      <p:to>
                                        <p:strVal val="visible"/>
                                      </p:to>
                                    </p:set>
                                    <p:animEffect transition="in" filter="fade">
                                      <p:cBhvr>
                                        <p:cTn id="38" dur="500"/>
                                        <p:tgtEl>
                                          <p:spTgt spid="170">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77"/>
                                        </p:tgtEl>
                                        <p:attrNameLst>
                                          <p:attrName>style.visibility</p:attrName>
                                        </p:attrNameLst>
                                      </p:cBhvr>
                                      <p:to>
                                        <p:strVal val="visible"/>
                                      </p:to>
                                    </p:set>
                                    <p:animEffect transition="in" filter="fade">
                                      <p:cBhvr>
                                        <p:cTn id="43" dur="500"/>
                                        <p:tgtEl>
                                          <p:spTgt spid="177"/>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170">
                                            <p:txEl>
                                              <p:pRg st="1" end="1"/>
                                            </p:txEl>
                                          </p:spTgt>
                                        </p:tgtEl>
                                        <p:attrNameLst>
                                          <p:attrName>style.visibility</p:attrName>
                                        </p:attrNameLst>
                                      </p:cBhvr>
                                      <p:to>
                                        <p:strVal val="visible"/>
                                      </p:to>
                                    </p:set>
                                    <p:animEffect transition="in" filter="fade">
                                      <p:cBhvr>
                                        <p:cTn id="47" dur="500"/>
                                        <p:tgtEl>
                                          <p:spTgt spid="170">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76"/>
                                        </p:tgtEl>
                                        <p:attrNameLst>
                                          <p:attrName>style.visibility</p:attrName>
                                        </p:attrNameLst>
                                      </p:cBhvr>
                                      <p:to>
                                        <p:strVal val="visible"/>
                                      </p:to>
                                    </p:set>
                                    <p:animEffect transition="in" filter="fade">
                                      <p:cBhvr>
                                        <p:cTn id="52" dur="500"/>
                                        <p:tgtEl>
                                          <p:spTgt spid="176"/>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170">
                                            <p:txEl>
                                              <p:pRg st="2" end="2"/>
                                            </p:txEl>
                                          </p:spTgt>
                                        </p:tgtEl>
                                        <p:attrNameLst>
                                          <p:attrName>style.visibility</p:attrName>
                                        </p:attrNameLst>
                                      </p:cBhvr>
                                      <p:to>
                                        <p:strVal val="visible"/>
                                      </p:to>
                                    </p:set>
                                    <p:animEffect transition="in" filter="fade">
                                      <p:cBhvr>
                                        <p:cTn id="56" dur="500"/>
                                        <p:tgtEl>
                                          <p:spTgt spid="170">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75"/>
                                        </p:tgtEl>
                                        <p:attrNameLst>
                                          <p:attrName>style.visibility</p:attrName>
                                        </p:attrNameLst>
                                      </p:cBhvr>
                                      <p:to>
                                        <p:strVal val="visible"/>
                                      </p:to>
                                    </p:set>
                                    <p:animEffect transition="in" filter="fade">
                                      <p:cBhvr>
                                        <p:cTn id="61" dur="500"/>
                                        <p:tgtEl>
                                          <p:spTgt spid="175"/>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170">
                                            <p:txEl>
                                              <p:pRg st="3" end="3"/>
                                            </p:txEl>
                                          </p:spTgt>
                                        </p:tgtEl>
                                        <p:attrNameLst>
                                          <p:attrName>style.visibility</p:attrName>
                                        </p:attrNameLst>
                                      </p:cBhvr>
                                      <p:to>
                                        <p:strVal val="visible"/>
                                      </p:to>
                                    </p:set>
                                    <p:animEffect transition="in" filter="fade">
                                      <p:cBhvr>
                                        <p:cTn id="65" dur="500"/>
                                        <p:tgtEl>
                                          <p:spTgt spid="170">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74"/>
                                        </p:tgtEl>
                                        <p:attrNameLst>
                                          <p:attrName>style.visibility</p:attrName>
                                        </p:attrNameLst>
                                      </p:cBhvr>
                                      <p:to>
                                        <p:strVal val="visible"/>
                                      </p:to>
                                    </p:set>
                                    <p:animEffect transition="in" filter="fade">
                                      <p:cBhvr>
                                        <p:cTn id="70" dur="500"/>
                                        <p:tgtEl>
                                          <p:spTgt spid="174"/>
                                        </p:tgtEl>
                                      </p:cBhvr>
                                    </p:animEffect>
                                  </p:childTnLst>
                                </p:cTn>
                              </p:par>
                            </p:childTnLst>
                          </p:cTn>
                        </p:par>
                        <p:par>
                          <p:cTn id="71" fill="hold">
                            <p:stCondLst>
                              <p:cond delay="500"/>
                            </p:stCondLst>
                            <p:childTnLst>
                              <p:par>
                                <p:cTn id="72" presetID="10" presetClass="entr" presetSubtype="0" fill="hold" nodeType="afterEffect">
                                  <p:stCondLst>
                                    <p:cond delay="0"/>
                                  </p:stCondLst>
                                  <p:childTnLst>
                                    <p:set>
                                      <p:cBhvr>
                                        <p:cTn id="73" dur="1" fill="hold">
                                          <p:stCondLst>
                                            <p:cond delay="0"/>
                                          </p:stCondLst>
                                        </p:cTn>
                                        <p:tgtEl>
                                          <p:spTgt spid="170">
                                            <p:txEl>
                                              <p:pRg st="4" end="4"/>
                                            </p:txEl>
                                          </p:spTgt>
                                        </p:tgtEl>
                                        <p:attrNameLst>
                                          <p:attrName>style.visibility</p:attrName>
                                        </p:attrNameLst>
                                      </p:cBhvr>
                                      <p:to>
                                        <p:strVal val="visible"/>
                                      </p:to>
                                    </p:set>
                                    <p:animEffect transition="in" filter="fade">
                                      <p:cBhvr>
                                        <p:cTn id="74" dur="500"/>
                                        <p:tgtEl>
                                          <p:spTgt spid="1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mt="67000"/>
          </a:blip>
          <a:stretch>
            <a:fillRect/>
          </a:stretch>
        </a:blipFill>
        <a:effectLst/>
      </p:bgPr>
    </p:bg>
    <p:spTree>
      <p:nvGrpSpPr>
        <p:cNvPr id="1" name="Shape 185">
          <a:extLst>
            <a:ext uri="{FF2B5EF4-FFF2-40B4-BE49-F238E27FC236}">
              <a16:creationId xmlns:a16="http://schemas.microsoft.com/office/drawing/2014/main" id="{63103C1B-D9C7-B8C0-FF77-D54561FE08EF}"/>
            </a:ext>
          </a:extLst>
        </p:cNvPr>
        <p:cNvGrpSpPr/>
        <p:nvPr/>
      </p:nvGrpSpPr>
      <p:grpSpPr>
        <a:xfrm>
          <a:off x="0" y="0"/>
          <a:ext cx="0" cy="0"/>
          <a:chOff x="0" y="0"/>
          <a:chExt cx="0" cy="0"/>
        </a:xfrm>
      </p:grpSpPr>
      <p:sp>
        <p:nvSpPr>
          <p:cNvPr id="186" name="Google Shape;186;p28">
            <a:extLst>
              <a:ext uri="{FF2B5EF4-FFF2-40B4-BE49-F238E27FC236}">
                <a16:creationId xmlns:a16="http://schemas.microsoft.com/office/drawing/2014/main" id="{AA3517BB-1DEC-D31B-36B9-E661D226C09B}"/>
              </a:ext>
            </a:extLst>
          </p:cNvPr>
          <p:cNvSpPr/>
          <p:nvPr/>
        </p:nvSpPr>
        <p:spPr>
          <a:xfrm>
            <a:off x="0" y="0"/>
            <a:ext cx="12191999" cy="1317754"/>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7" name="Google Shape;187;p28">
            <a:extLst>
              <a:ext uri="{FF2B5EF4-FFF2-40B4-BE49-F238E27FC236}">
                <a16:creationId xmlns:a16="http://schemas.microsoft.com/office/drawing/2014/main" id="{4DDF6D64-8EE8-5C0A-0798-ECC14598B034}"/>
              </a:ext>
            </a:extLst>
          </p:cNvPr>
          <p:cNvSpPr txBox="1"/>
          <p:nvPr/>
        </p:nvSpPr>
        <p:spPr>
          <a:xfrm>
            <a:off x="500061" y="633323"/>
            <a:ext cx="11191800" cy="646331"/>
          </a:xfrm>
          <a:prstGeom prst="rect">
            <a:avLst/>
          </a:prstGeom>
          <a:noFill/>
        </p:spPr>
        <p:txBody>
          <a:bodyPr wrap="square">
            <a:spAutoFit/>
          </a:bodyPr>
          <a:lstStyle>
            <a:defPPr>
              <a:defRPr lang="es-ES"/>
            </a:defPPr>
            <a:lvl1pPr marL="0" algn="ctr" defTabSz="914400" eaLnBrk="1" latinLnBrk="0" hangingPunct="1">
              <a:defRPr sz="1800" b="1" kern="120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dirty="0">
                <a:sym typeface="Comic Sans MS"/>
              </a:rPr>
              <a:t>“Nia foo kamaan ba ita iha ita nia terus hotu, atu nunee ita bele foo kamaan ba ema seluk nebee iha terus saida deit, liu husi kamaan nebee ita simu husi Maromak.” </a:t>
            </a:r>
            <a:r>
              <a:rPr lang="en" sz="1400" dirty="0">
                <a:sym typeface="Comic Sans MS"/>
              </a:rPr>
              <a:t>(2 Korintu 1:4)</a:t>
            </a:r>
            <a:endParaRPr dirty="0">
              <a:sym typeface="Comic Sans MS"/>
            </a:endParaRPr>
          </a:p>
        </p:txBody>
      </p:sp>
      <p:sp>
        <p:nvSpPr>
          <p:cNvPr id="188" name="Google Shape;188;p28">
            <a:extLst>
              <a:ext uri="{FF2B5EF4-FFF2-40B4-BE49-F238E27FC236}">
                <a16:creationId xmlns:a16="http://schemas.microsoft.com/office/drawing/2014/main" id="{9D875FF6-8645-85D1-C8C4-3BF4FE394800}"/>
              </a:ext>
            </a:extLst>
          </p:cNvPr>
          <p:cNvSpPr txBox="1"/>
          <p:nvPr/>
        </p:nvSpPr>
        <p:spPr>
          <a:xfrm>
            <a:off x="295274" y="1317754"/>
            <a:ext cx="72123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i="0" u="none" strike="noStrike" cap="none">
                <a:solidFill>
                  <a:schemeClr val="dk1"/>
                </a:solidFill>
                <a:latin typeface="Arial"/>
                <a:ea typeface="Arial"/>
                <a:cs typeface="Arial"/>
                <a:sym typeface="Arial"/>
              </a:rPr>
              <a:t>Segunda Korintiu mak surat ne’ebe Paulo koalia naruk liutan kona</a:t>
            </a:r>
            <a:r>
              <a:rPr lang="en" sz="2000" b="1">
                <a:solidFill>
                  <a:schemeClr val="dk1"/>
                </a:solidFill>
              </a:rPr>
              <a:t> </a:t>
            </a:r>
            <a:r>
              <a:rPr lang="en" sz="2000" b="1" i="0" u="none" strike="noStrike" cap="none">
                <a:solidFill>
                  <a:schemeClr val="dk1"/>
                </a:solidFill>
                <a:latin typeface="Arial"/>
                <a:ea typeface="Arial"/>
                <a:cs typeface="Arial"/>
                <a:sym typeface="Arial"/>
              </a:rPr>
              <a:t>ba konsolasaun. Igreja liu h</a:t>
            </a:r>
            <a:r>
              <a:rPr lang="en" sz="2000" b="1">
                <a:solidFill>
                  <a:schemeClr val="dk1"/>
                </a:solidFill>
              </a:rPr>
              <a:t>u</a:t>
            </a:r>
            <a:r>
              <a:rPr lang="en" sz="2000" b="1" i="0" u="none" strike="noStrike" cap="none">
                <a:solidFill>
                  <a:schemeClr val="dk1"/>
                </a:solidFill>
                <a:latin typeface="Arial"/>
                <a:ea typeface="Arial"/>
                <a:cs typeface="Arial"/>
                <a:sym typeface="Arial"/>
              </a:rPr>
              <a:t>si tempu difisil, no Paulo nia</a:t>
            </a:r>
            <a:r>
              <a:rPr lang="en" sz="2000" b="1">
                <a:solidFill>
                  <a:schemeClr val="dk1"/>
                </a:solidFill>
              </a:rPr>
              <a:t> surat</a:t>
            </a:r>
            <a:r>
              <a:rPr lang="en" sz="2000" b="1" i="0" u="none" strike="noStrike" cap="none">
                <a:solidFill>
                  <a:schemeClr val="dk1"/>
                </a:solidFill>
                <a:latin typeface="Arial"/>
                <a:ea typeface="Arial"/>
                <a:cs typeface="Arial"/>
                <a:sym typeface="Arial"/>
              </a:rPr>
              <a:t> uluk halo sira tama iha tristeza oi-oin.</a:t>
            </a:r>
            <a:endParaRPr/>
          </a:p>
        </p:txBody>
      </p:sp>
      <p:pic>
        <p:nvPicPr>
          <p:cNvPr id="210" name="Google Shape;210;p28">
            <a:extLst>
              <a:ext uri="{FF2B5EF4-FFF2-40B4-BE49-F238E27FC236}">
                <a16:creationId xmlns:a16="http://schemas.microsoft.com/office/drawing/2014/main" id="{2B8175E6-10B1-056B-05E8-235C7708FF24}"/>
              </a:ext>
            </a:extLst>
          </p:cNvPr>
          <p:cNvPicPr preferRelativeResize="0"/>
          <p:nvPr/>
        </p:nvPicPr>
        <p:blipFill rotWithShape="1">
          <a:blip r:embed="rId4">
            <a:alphaModFix/>
          </a:blip>
          <a:srcRect/>
          <a:stretch/>
        </p:blipFill>
        <p:spPr>
          <a:xfrm>
            <a:off x="124851" y="3745729"/>
            <a:ext cx="4601153" cy="2961573"/>
          </a:xfrm>
          <a:prstGeom prst="rect">
            <a:avLst/>
          </a:prstGeom>
          <a:noFill/>
          <a:ln w="38100" cap="sq" cmpd="sng">
            <a:solidFill>
              <a:srgbClr val="FFD865"/>
            </a:solidFill>
            <a:prstDash val="solid"/>
            <a:miter lim="8000"/>
            <a:headEnd type="none" w="sm" len="sm"/>
            <a:tailEnd type="none" w="sm" len="sm"/>
          </a:ln>
          <a:effectLst>
            <a:outerShdw blurRad="50800" dist="38100" dir="2700000" algn="tl" rotWithShape="0">
              <a:srgbClr val="000000">
                <a:alpha val="43137"/>
              </a:srgbClr>
            </a:outerShdw>
          </a:effectLst>
        </p:spPr>
      </p:pic>
      <p:sp>
        <p:nvSpPr>
          <p:cNvPr id="211" name="Google Shape;211;p28">
            <a:extLst>
              <a:ext uri="{FF2B5EF4-FFF2-40B4-BE49-F238E27FC236}">
                <a16:creationId xmlns:a16="http://schemas.microsoft.com/office/drawing/2014/main" id="{BB06D642-26D7-8E7D-2FF4-0168BC8007E2}"/>
              </a:ext>
            </a:extLst>
          </p:cNvPr>
          <p:cNvSpPr txBox="1"/>
          <p:nvPr/>
        </p:nvSpPr>
        <p:spPr>
          <a:xfrm>
            <a:off x="4793658" y="3482677"/>
            <a:ext cx="2781600" cy="330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900" b="1" i="0" u="none" strike="noStrike" cap="none">
                <a:solidFill>
                  <a:schemeClr val="dk1"/>
                </a:solidFill>
                <a:latin typeface="Arial"/>
                <a:ea typeface="Arial"/>
                <a:cs typeface="Arial"/>
                <a:sym typeface="Arial"/>
              </a:rPr>
              <a:t>Paulo rasik liu h</a:t>
            </a:r>
            <a:r>
              <a:rPr lang="en" sz="1900" b="1">
                <a:solidFill>
                  <a:schemeClr val="dk1"/>
                </a:solidFill>
              </a:rPr>
              <a:t>u</a:t>
            </a:r>
            <a:r>
              <a:rPr lang="en" sz="1900" b="1" i="0" u="none" strike="noStrike" cap="none">
                <a:solidFill>
                  <a:schemeClr val="dk1"/>
                </a:solidFill>
                <a:latin typeface="Arial"/>
                <a:ea typeface="Arial"/>
                <a:cs typeface="Arial"/>
                <a:sym typeface="Arial"/>
              </a:rPr>
              <a:t>si tempu sira ne’ebe nia moris rasik iha perigu no nia monu iha desanimu (2 Kor. 1:8-10). Maibe Maromak fo konsolasaun ba nia, no agora nia transmite konsolasaun ne’e ba igreja (2 Kor. 1:6).</a:t>
            </a:r>
            <a:endParaRPr sz="1300"/>
          </a:p>
        </p:txBody>
      </p:sp>
      <p:sp>
        <p:nvSpPr>
          <p:cNvPr id="212" name="Google Shape;212;p28">
            <a:extLst>
              <a:ext uri="{FF2B5EF4-FFF2-40B4-BE49-F238E27FC236}">
                <a16:creationId xmlns:a16="http://schemas.microsoft.com/office/drawing/2014/main" id="{11F69F1A-B292-A13C-EC5E-C6C7F189951C}"/>
              </a:ext>
            </a:extLst>
          </p:cNvPr>
          <p:cNvSpPr txBox="1"/>
          <p:nvPr/>
        </p:nvSpPr>
        <p:spPr>
          <a:xfrm>
            <a:off x="295274" y="2350488"/>
            <a:ext cx="72123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i="0" u="none" strike="noStrike" cap="none">
                <a:solidFill>
                  <a:srgbClr val="000000"/>
                </a:solidFill>
                <a:latin typeface="Arial"/>
                <a:ea typeface="Arial"/>
                <a:cs typeface="Arial"/>
                <a:sym typeface="Arial"/>
              </a:rPr>
              <a:t>Maibe tristeza</a:t>
            </a:r>
            <a:r>
              <a:rPr lang="en" sz="2000" b="1"/>
              <a:t> sira</a:t>
            </a:r>
            <a:r>
              <a:rPr lang="en" sz="2000" b="1" i="0" u="none" strike="noStrike" cap="none">
                <a:solidFill>
                  <a:srgbClr val="000000"/>
                </a:solidFill>
                <a:latin typeface="Arial"/>
                <a:ea typeface="Arial"/>
                <a:cs typeface="Arial"/>
                <a:sym typeface="Arial"/>
              </a:rPr>
              <a:t> ne’e “tristeza tuir Maromak”, ne’ebe lori ba arrepentimentu (2 Kor. 7:10). Ta</a:t>
            </a:r>
            <a:r>
              <a:rPr lang="en" sz="2000" b="1"/>
              <a:t>m</a:t>
            </a:r>
            <a:r>
              <a:rPr lang="en" sz="2000" b="1" i="0" u="none" strike="noStrike" cap="none">
                <a:solidFill>
                  <a:srgbClr val="000000"/>
                </a:solidFill>
                <a:latin typeface="Arial"/>
                <a:ea typeface="Arial"/>
                <a:cs typeface="Arial"/>
                <a:sym typeface="Arial"/>
              </a:rPr>
              <a:t>ba ne’e Paulo la hakarak tristeza ne’e domina sira, maibe nia hakarak sira hetan konsolasaun.</a:t>
            </a:r>
            <a:endParaRPr/>
          </a:p>
        </p:txBody>
      </p:sp>
      <p:sp>
        <p:nvSpPr>
          <p:cNvPr id="213" name="Google Shape;213;p28">
            <a:extLst>
              <a:ext uri="{FF2B5EF4-FFF2-40B4-BE49-F238E27FC236}">
                <a16:creationId xmlns:a16="http://schemas.microsoft.com/office/drawing/2014/main" id="{7EFA2D59-6EE8-521E-BFC6-7953BBE474D8}"/>
              </a:ext>
            </a:extLst>
          </p:cNvPr>
          <p:cNvSpPr txBox="1"/>
          <p:nvPr/>
        </p:nvSpPr>
        <p:spPr>
          <a:xfrm>
            <a:off x="0" y="0"/>
            <a:ext cx="12192000" cy="64633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defPPr>
              <a:defRPr lang="es-ES"/>
            </a:defPPr>
            <a:lvl1pPr marL="0" algn="ctr" defTabSz="914400" eaLnBrk="1" latinLnBrk="0" hangingPunct="1">
              <a:defRPr sz="4400" b="1" kern="1200">
                <a:ln w="22225">
                  <a:noFill/>
                  <a:prstDash val="solid"/>
                </a:ln>
                <a:solidFill>
                  <a:schemeClr val="accent2">
                    <a:lumMod val="40000"/>
                    <a:lumOff val="60000"/>
                  </a:schemeClr>
                </a:solidFill>
                <a:effectLst>
                  <a:outerShdw blurRad="38100" dist="38100" dir="2700000" algn="tl">
                    <a:srgbClr val="000000">
                      <a:alpha val="43137"/>
                    </a:srgbClr>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sz="3600"/>
              <a:t>MAROMAK NIA KONSOLASAUN IHA SOFRIMENTU</a:t>
            </a:r>
            <a:endParaRPr sz="3600"/>
          </a:p>
        </p:txBody>
      </p:sp>
      <p:graphicFrame>
        <p:nvGraphicFramePr>
          <p:cNvPr id="2" name="Diagrama 1">
            <a:extLst>
              <a:ext uri="{FF2B5EF4-FFF2-40B4-BE49-F238E27FC236}">
                <a16:creationId xmlns:a16="http://schemas.microsoft.com/office/drawing/2014/main" id="{0C4EF9FA-C4A7-3205-05B1-278EAAE3AB60}"/>
              </a:ext>
            </a:extLst>
          </p:cNvPr>
          <p:cNvGraphicFramePr/>
          <p:nvPr>
            <p:extLst>
              <p:ext uri="{D42A27DB-BD31-4B8C-83A1-F6EECF244321}">
                <p14:modId xmlns:p14="http://schemas.microsoft.com/office/powerpoint/2010/main" val="3203810918"/>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817100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800"/>
                                        <p:tgtEl>
                                          <p:spTgt spid="213"/>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87"/>
                                        </p:tgtEl>
                                        <p:attrNameLst>
                                          <p:attrName>style.visibility</p:attrName>
                                        </p:attrNameLst>
                                      </p:cBhvr>
                                      <p:to>
                                        <p:strVal val="visible"/>
                                      </p:to>
                                    </p:set>
                                    <p:animEffect transition="in" filter="fade">
                                      <p:cBhvr>
                                        <p:cTn id="11" dur="500"/>
                                        <p:tgtEl>
                                          <p:spTgt spid="187"/>
                                        </p:tgtEl>
                                      </p:cBhvr>
                                    </p:animEffect>
                                  </p:childTnLst>
                                </p:cTn>
                              </p:par>
                            </p:childTnLst>
                          </p:cTn>
                        </p:par>
                        <p:par>
                          <p:cTn id="12" fill="hold">
                            <p:stCondLst>
                              <p:cond delay="1300"/>
                            </p:stCondLst>
                            <p:childTnLst>
                              <p:par>
                                <p:cTn id="13" presetID="2" presetClass="entr" presetSubtype="8" fill="hold" nodeType="afterEffect">
                                  <p:stCondLst>
                                    <p:cond delay="0"/>
                                  </p:stCondLst>
                                  <p:childTnLst>
                                    <p:set>
                                      <p:cBhvr>
                                        <p:cTn id="14" dur="1" fill="hold">
                                          <p:stCondLst>
                                            <p:cond delay="0"/>
                                          </p:stCondLst>
                                        </p:cTn>
                                        <p:tgtEl>
                                          <p:spTgt spid="210"/>
                                        </p:tgtEl>
                                        <p:attrNameLst>
                                          <p:attrName>style.visibility</p:attrName>
                                        </p:attrNameLst>
                                      </p:cBhvr>
                                      <p:to>
                                        <p:strVal val="visible"/>
                                      </p:to>
                                    </p:set>
                                    <p:anim calcmode="lin" valueType="num">
                                      <p:cBhvr additive="base">
                                        <p:cTn id="15" dur="500"/>
                                        <p:tgtEl>
                                          <p:spTgt spid="210"/>
                                        </p:tgtEl>
                                        <p:attrNameLst>
                                          <p:attrName>ppt_x</p:attrName>
                                        </p:attrNameLst>
                                      </p:cBhvr>
                                      <p:tavLst>
                                        <p:tav tm="0">
                                          <p:val>
                                            <p:strVal val="#ppt_x-1"/>
                                          </p:val>
                                        </p:tav>
                                        <p:tav tm="100000">
                                          <p:val>
                                            <p:strVal val="#ppt_x"/>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8"/>
                                        </p:tgtEl>
                                        <p:attrNameLst>
                                          <p:attrName>style.visibility</p:attrName>
                                        </p:attrNameLst>
                                      </p:cBhvr>
                                      <p:to>
                                        <p:strVal val="visible"/>
                                      </p:to>
                                    </p:set>
                                    <p:animEffect transition="in" filter="fade">
                                      <p:cBhvr>
                                        <p:cTn id="20" dur="500"/>
                                        <p:tgtEl>
                                          <p:spTgt spid="18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12"/>
                                        </p:tgtEl>
                                        <p:attrNameLst>
                                          <p:attrName>style.visibility</p:attrName>
                                        </p:attrNameLst>
                                      </p:cBhvr>
                                      <p:to>
                                        <p:strVal val="visible"/>
                                      </p:to>
                                    </p:set>
                                    <p:animEffect transition="in" filter="fade">
                                      <p:cBhvr>
                                        <p:cTn id="25" dur="500"/>
                                        <p:tgtEl>
                                          <p:spTgt spid="2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1"/>
                                        </p:tgtEl>
                                        <p:attrNameLst>
                                          <p:attrName>style.visibility</p:attrName>
                                        </p:attrNameLst>
                                      </p:cBhvr>
                                      <p:to>
                                        <p:strVal val="visible"/>
                                      </p:to>
                                    </p:set>
                                    <p:animEffect transition="in" filter="fade">
                                      <p:cBhvr>
                                        <p:cTn id="30" dur="1000"/>
                                        <p:tgtEl>
                                          <p:spTgt spid="2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graphicEl>
                                              <a:dgm id="{8677BA38-946B-4787-91B9-A03B5407DEBB}"/>
                                            </p:graphicEl>
                                          </p:spTgt>
                                        </p:tgtEl>
                                        <p:attrNameLst>
                                          <p:attrName>style.visibility</p:attrName>
                                        </p:attrNameLst>
                                      </p:cBhvr>
                                      <p:to>
                                        <p:strVal val="visible"/>
                                      </p:to>
                                    </p:set>
                                    <p:anim calcmode="lin" valueType="num">
                                      <p:cBhvr>
                                        <p:cTn id="35" dur="500" fill="hold"/>
                                        <p:tgtEl>
                                          <p:spTgt spid="2">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36" dur="500" fill="hold"/>
                                        <p:tgtEl>
                                          <p:spTgt spid="2">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37" dur="500"/>
                                        <p:tgtEl>
                                          <p:spTgt spid="2">
                                            <p:graphicEl>
                                              <a:dgm id="{8677BA38-946B-4787-91B9-A03B5407DEB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
                                            <p:graphicEl>
                                              <a:dgm id="{702B2A40-EF80-4F27-BB52-24C74085D3DA}"/>
                                            </p:graphicEl>
                                          </p:spTgt>
                                        </p:tgtEl>
                                        <p:attrNameLst>
                                          <p:attrName>style.visibility</p:attrName>
                                        </p:attrNameLst>
                                      </p:cBhvr>
                                      <p:to>
                                        <p:strVal val="visible"/>
                                      </p:to>
                                    </p:set>
                                    <p:anim calcmode="lin" valueType="num">
                                      <p:cBhvr>
                                        <p:cTn id="42" dur="500" fill="hold"/>
                                        <p:tgtEl>
                                          <p:spTgt spid="2">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702B2A40-EF80-4F27-BB52-24C74085D3DA}"/>
                                            </p:graphicEl>
                                          </p:spTgt>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2">
                                            <p:graphicEl>
                                              <a:dgm id="{F8693373-BE51-47F1-ADB0-3BD13286B498}"/>
                                            </p:graphicEl>
                                          </p:spTgt>
                                        </p:tgtEl>
                                        <p:attrNameLst>
                                          <p:attrName>style.visibility</p:attrName>
                                        </p:attrNameLst>
                                      </p:cBhvr>
                                      <p:to>
                                        <p:strVal val="visible"/>
                                      </p:to>
                                    </p:set>
                                    <p:animEffect transition="in" filter="wipe(left)">
                                      <p:cBhvr>
                                        <p:cTn id="48" dur="500"/>
                                        <p:tgtEl>
                                          <p:spTgt spid="2">
                                            <p:graphicEl>
                                              <a:dgm id="{F8693373-BE51-47F1-ADB0-3BD13286B498}"/>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
                                            <p:graphicEl>
                                              <a:dgm id="{7DA5F745-1C74-4E02-BD4F-1919BAD9203F}"/>
                                            </p:graphicEl>
                                          </p:spTgt>
                                        </p:tgtEl>
                                        <p:attrNameLst>
                                          <p:attrName>style.visibility</p:attrName>
                                        </p:attrNameLst>
                                      </p:cBhvr>
                                      <p:to>
                                        <p:strVal val="visible"/>
                                      </p:to>
                                    </p:set>
                                    <p:anim calcmode="lin" valueType="num">
                                      <p:cBhvr>
                                        <p:cTn id="53" dur="500" fill="hold"/>
                                        <p:tgtEl>
                                          <p:spTgt spid="2">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54" dur="500" fill="hold"/>
                                        <p:tgtEl>
                                          <p:spTgt spid="2">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55" dur="500"/>
                                        <p:tgtEl>
                                          <p:spTgt spid="2">
                                            <p:graphicEl>
                                              <a:dgm id="{7DA5F745-1C74-4E02-BD4F-1919BAD9203F}"/>
                                            </p:graphicEl>
                                          </p:spTgt>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
                                            <p:graphicEl>
                                              <a:dgm id="{9D00E0F3-92A8-48FB-9D1D-AA20AEA074AF}"/>
                                            </p:graphicEl>
                                          </p:spTgt>
                                        </p:tgtEl>
                                        <p:attrNameLst>
                                          <p:attrName>style.visibility</p:attrName>
                                        </p:attrNameLst>
                                      </p:cBhvr>
                                      <p:to>
                                        <p:strVal val="visible"/>
                                      </p:to>
                                    </p:set>
                                    <p:animEffect transition="in" filter="wipe(left)">
                                      <p:cBhvr>
                                        <p:cTn id="59" dur="500"/>
                                        <p:tgtEl>
                                          <p:spTgt spid="2">
                                            <p:graphicEl>
                                              <a:dgm id="{9D00E0F3-92A8-48FB-9D1D-AA20AEA074AF}"/>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
                                            <p:graphicEl>
                                              <a:dgm id="{BF34FDA3-FEDE-4654-B83A-BB6765AA32CA}"/>
                                            </p:graphicEl>
                                          </p:spTgt>
                                        </p:tgtEl>
                                        <p:attrNameLst>
                                          <p:attrName>style.visibility</p:attrName>
                                        </p:attrNameLst>
                                      </p:cBhvr>
                                      <p:to>
                                        <p:strVal val="visible"/>
                                      </p:to>
                                    </p:set>
                                    <p:anim calcmode="lin" valueType="num">
                                      <p:cBhvr>
                                        <p:cTn id="64" dur="500" fill="hold"/>
                                        <p:tgtEl>
                                          <p:spTgt spid="2">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65" dur="500" fill="hold"/>
                                        <p:tgtEl>
                                          <p:spTgt spid="2">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66" dur="500"/>
                                        <p:tgtEl>
                                          <p:spTgt spid="2">
                                            <p:graphicEl>
                                              <a:dgm id="{BF34FDA3-FEDE-4654-B83A-BB6765AA32CA}"/>
                                            </p:graphicEl>
                                          </p:spTgt>
                                        </p:tgtEl>
                                      </p:cBhvr>
                                    </p:animEffect>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2">
                                            <p:graphicEl>
                                              <a:dgm id="{8ACD26B5-AA09-4388-B23E-9C809FE40103}"/>
                                            </p:graphicEl>
                                          </p:spTgt>
                                        </p:tgtEl>
                                        <p:attrNameLst>
                                          <p:attrName>style.visibility</p:attrName>
                                        </p:attrNameLst>
                                      </p:cBhvr>
                                      <p:to>
                                        <p:strVal val="visible"/>
                                      </p:to>
                                    </p:set>
                                    <p:animEffect transition="in" filter="wipe(left)">
                                      <p:cBhvr>
                                        <p:cTn id="70" dur="500"/>
                                        <p:tgtEl>
                                          <p:spTgt spid="2">
                                            <p:graphicEl>
                                              <a:dgm id="{8ACD26B5-AA09-4388-B23E-9C809FE40103}"/>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
                                            <p:graphicEl>
                                              <a:dgm id="{EEC8F494-8BFB-4FF6-9CAA-4EE35282B786}"/>
                                            </p:graphicEl>
                                          </p:spTgt>
                                        </p:tgtEl>
                                        <p:attrNameLst>
                                          <p:attrName>style.visibility</p:attrName>
                                        </p:attrNameLst>
                                      </p:cBhvr>
                                      <p:to>
                                        <p:strVal val="visible"/>
                                      </p:to>
                                    </p:set>
                                    <p:anim calcmode="lin" valueType="num">
                                      <p:cBhvr>
                                        <p:cTn id="75" dur="500" fill="hold"/>
                                        <p:tgtEl>
                                          <p:spTgt spid="2">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76" dur="500" fill="hold"/>
                                        <p:tgtEl>
                                          <p:spTgt spid="2">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77" dur="500"/>
                                        <p:tgtEl>
                                          <p:spTgt spid="2">
                                            <p:graphicEl>
                                              <a:dgm id="{EEC8F494-8BFB-4FF6-9CAA-4EE35282B786}"/>
                                            </p:graphicEl>
                                          </p:spTgt>
                                        </p:tgtEl>
                                      </p:cBhvr>
                                    </p:animEffect>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2">
                                            <p:graphicEl>
                                              <a:dgm id="{87850F6D-2B8B-404D-A19D-094EBF7E5257}"/>
                                            </p:graphicEl>
                                          </p:spTgt>
                                        </p:tgtEl>
                                        <p:attrNameLst>
                                          <p:attrName>style.visibility</p:attrName>
                                        </p:attrNameLst>
                                      </p:cBhvr>
                                      <p:to>
                                        <p:strVal val="visible"/>
                                      </p:to>
                                    </p:set>
                                    <p:animEffect transition="in" filter="wipe(left)">
                                      <p:cBhvr>
                                        <p:cTn id="81" dur="500"/>
                                        <p:tgtEl>
                                          <p:spTgt spid="2">
                                            <p:graphicEl>
                                              <a:dgm id="{87850F6D-2B8B-404D-A19D-094EBF7E5257}"/>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2">
                                            <p:graphicEl>
                                              <a:dgm id="{F0178A28-587B-4566-9F4C-42ACCB71AADD}"/>
                                            </p:graphicEl>
                                          </p:spTgt>
                                        </p:tgtEl>
                                        <p:attrNameLst>
                                          <p:attrName>style.visibility</p:attrName>
                                        </p:attrNameLst>
                                      </p:cBhvr>
                                      <p:to>
                                        <p:strVal val="visible"/>
                                      </p:to>
                                    </p:set>
                                    <p:anim calcmode="lin" valueType="num">
                                      <p:cBhvr>
                                        <p:cTn id="86" dur="500" fill="hold"/>
                                        <p:tgtEl>
                                          <p:spTgt spid="2">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87" dur="500" fill="hold"/>
                                        <p:tgtEl>
                                          <p:spTgt spid="2">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88" dur="500"/>
                                        <p:tgtEl>
                                          <p:spTgt spid="2">
                                            <p:graphicEl>
                                              <a:dgm id="{F0178A28-587B-4566-9F4C-42ACCB71AADD}"/>
                                            </p:graphicEl>
                                          </p:spTgt>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2">
                                            <p:graphicEl>
                                              <a:dgm id="{BCBC9458-7DD1-4193-AC64-4E7A19A2E4E0}"/>
                                            </p:graphicEl>
                                          </p:spTgt>
                                        </p:tgtEl>
                                        <p:attrNameLst>
                                          <p:attrName>style.visibility</p:attrName>
                                        </p:attrNameLst>
                                      </p:cBhvr>
                                      <p:to>
                                        <p:strVal val="visible"/>
                                      </p:to>
                                    </p:set>
                                    <p:animEffect transition="in" filter="wipe(left)">
                                      <p:cBhvr>
                                        <p:cTn id="92" dur="500"/>
                                        <p:tgtEl>
                                          <p:spTgt spid="2">
                                            <p:graphicEl>
                                              <a:dgm id="{BCBC9458-7DD1-4193-AC64-4E7A19A2E4E0}"/>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
                                            <p:graphicEl>
                                              <a:dgm id="{4870131D-BA17-429B-A251-A4FABFD6260C}"/>
                                            </p:graphicEl>
                                          </p:spTgt>
                                        </p:tgtEl>
                                        <p:attrNameLst>
                                          <p:attrName>style.visibility</p:attrName>
                                        </p:attrNameLst>
                                      </p:cBhvr>
                                      <p:to>
                                        <p:strVal val="visible"/>
                                      </p:to>
                                    </p:set>
                                    <p:anim calcmode="lin" valueType="num">
                                      <p:cBhvr>
                                        <p:cTn id="97" dur="500" fill="hold"/>
                                        <p:tgtEl>
                                          <p:spTgt spid="2">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98" dur="500" fill="hold"/>
                                        <p:tgtEl>
                                          <p:spTgt spid="2">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99" dur="500"/>
                                        <p:tgtEl>
                                          <p:spTgt spid="2">
                                            <p:graphicEl>
                                              <a:dgm id="{4870131D-BA17-429B-A251-A4FABFD6260C}"/>
                                            </p:graphicEl>
                                          </p:spTgt>
                                        </p:tgtEl>
                                      </p:cBhvr>
                                    </p:animEffect>
                                  </p:childTnLst>
                                </p:cTn>
                              </p:par>
                            </p:childTnLst>
                          </p:cTn>
                        </p:par>
                        <p:par>
                          <p:cTn id="100" fill="hold">
                            <p:stCondLst>
                              <p:cond delay="500"/>
                            </p:stCondLst>
                            <p:childTnLst>
                              <p:par>
                                <p:cTn id="101" presetID="22" presetClass="entr" presetSubtype="8" fill="hold" grpId="0" nodeType="afterEffect">
                                  <p:stCondLst>
                                    <p:cond delay="0"/>
                                  </p:stCondLst>
                                  <p:childTnLst>
                                    <p:set>
                                      <p:cBhvr>
                                        <p:cTn id="102" dur="1" fill="hold">
                                          <p:stCondLst>
                                            <p:cond delay="0"/>
                                          </p:stCondLst>
                                        </p:cTn>
                                        <p:tgtEl>
                                          <p:spTgt spid="2">
                                            <p:graphicEl>
                                              <a:dgm id="{E81B69C7-9BA2-4AE9-BBAB-DD4C844F534B}"/>
                                            </p:graphicEl>
                                          </p:spTgt>
                                        </p:tgtEl>
                                        <p:attrNameLst>
                                          <p:attrName>style.visibility</p:attrName>
                                        </p:attrNameLst>
                                      </p:cBhvr>
                                      <p:to>
                                        <p:strVal val="visible"/>
                                      </p:to>
                                    </p:set>
                                    <p:animEffect transition="in" filter="wipe(left)">
                                      <p:cBhvr>
                                        <p:cTn id="103" dur="500"/>
                                        <p:tgtEl>
                                          <p:spTgt spid="2">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mt="67000"/>
          </a:blip>
          <a:stretch>
            <a:fillRect/>
          </a:stretch>
        </a:blipFill>
        <a:effectLst/>
      </p:bgPr>
    </p:bg>
    <p:spTree>
      <p:nvGrpSpPr>
        <p:cNvPr id="1" name="Shape 217"/>
        <p:cNvGrpSpPr/>
        <p:nvPr/>
      </p:nvGrpSpPr>
      <p:grpSpPr>
        <a:xfrm>
          <a:off x="0" y="0"/>
          <a:ext cx="0" cy="0"/>
          <a:chOff x="0" y="0"/>
          <a:chExt cx="0" cy="0"/>
        </a:xfrm>
      </p:grpSpPr>
      <p:sp>
        <p:nvSpPr>
          <p:cNvPr id="218" name="Google Shape;218;p29"/>
          <p:cNvSpPr/>
          <p:nvPr/>
        </p:nvSpPr>
        <p:spPr>
          <a:xfrm>
            <a:off x="0" y="0"/>
            <a:ext cx="12192000" cy="1589602"/>
          </a:xfrm>
          <a:prstGeom prst="rect">
            <a:avLst/>
          </a:prstGeom>
          <a:solidFill>
            <a:srgbClr val="B1B3F5"/>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9" name="Google Shape;219;p29"/>
          <p:cNvSpPr txBox="1"/>
          <p:nvPr/>
        </p:nvSpPr>
        <p:spPr>
          <a:xfrm>
            <a:off x="0" y="0"/>
            <a:ext cx="121920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marL="0" algn="ctr" defTabSz="914400" eaLnBrk="1" latinLnBrk="0" hangingPunct="1">
              <a:defRPr sz="4400" b="1" kern="1200">
                <a:ln/>
                <a:solidFill>
                  <a:schemeClr val="accent3"/>
                </a:solidFill>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sz="4000"/>
              <a:t>SANTIDADE NO SINSERIDADE IHA MINISTERIU</a:t>
            </a:r>
            <a:endParaRPr sz="4000"/>
          </a:p>
        </p:txBody>
      </p:sp>
      <p:sp>
        <p:nvSpPr>
          <p:cNvPr id="220" name="Google Shape;220;p29"/>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defPPr>
              <a:defRPr lang="es-ES"/>
            </a:defPPr>
            <a:lvl1pPr marL="0" algn="ctr" defTabSz="914400" eaLnBrk="1" latinLnBrk="0" hangingPunct="1">
              <a:defRPr sz="1800" b="1" kern="1200">
                <a:solidFill>
                  <a:schemeClr val="accent1">
                    <a:lumMod val="75000"/>
                  </a:schemeClr>
                </a:solidFill>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dirty="0">
                <a:sym typeface="Comic Sans MS"/>
              </a:rPr>
              <a:t>“Ami gaba aan tanba testemunha hosi ami nia konsiénsia. Tanba ami hela iha mundu nee, liu-liu iha</a:t>
            </a:r>
            <a:endParaRPr dirty="0">
              <a:sym typeface="Comic Sans MS"/>
            </a:endParaRPr>
          </a:p>
          <a:p>
            <a:r>
              <a:rPr lang="en" dirty="0">
                <a:sym typeface="Comic Sans MS"/>
              </a:rPr>
              <a:t>imi nia leet, ho laran loosz no laran moos hosi Maromak, laos ho ema nia matenek maibee ho Maromak</a:t>
            </a:r>
            <a:endParaRPr dirty="0">
              <a:sym typeface="Comic Sans MS"/>
            </a:endParaRPr>
          </a:p>
          <a:p>
            <a:r>
              <a:rPr lang="en" dirty="0">
                <a:sym typeface="Comic Sans MS"/>
              </a:rPr>
              <a:t>nia grasa.” </a:t>
            </a:r>
            <a:r>
              <a:rPr lang="en" sz="1400" dirty="0">
                <a:sym typeface="Comic Sans MS"/>
              </a:rPr>
              <a:t>(2 Korintu 1:12 NIV )</a:t>
            </a:r>
            <a:endParaRPr dirty="0">
              <a:sym typeface="Comic Sans MS"/>
            </a:endParaRPr>
          </a:p>
        </p:txBody>
      </p:sp>
      <p:sp>
        <p:nvSpPr>
          <p:cNvPr id="221" name="Google Shape;221;p29"/>
          <p:cNvSpPr txBox="1"/>
          <p:nvPr/>
        </p:nvSpPr>
        <p:spPr>
          <a:xfrm>
            <a:off x="124132" y="1610410"/>
            <a:ext cx="7309200" cy="1262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900" b="1" i="0" u="none" strike="noStrike" cap="none">
                <a:solidFill>
                  <a:schemeClr val="dk1"/>
                </a:solidFill>
                <a:latin typeface="Arial"/>
                <a:ea typeface="Arial"/>
                <a:cs typeface="Arial"/>
                <a:sym typeface="Arial"/>
              </a:rPr>
              <a:t>Ema balu despreza Paulo, acusa nia katak fraku no laiha desizaun (2 Kor. 10:10). Ta</a:t>
            </a:r>
            <a:r>
              <a:rPr lang="en" sz="1900" b="1">
                <a:solidFill>
                  <a:schemeClr val="dk1"/>
                </a:solidFill>
              </a:rPr>
              <a:t>m</a:t>
            </a:r>
            <a:r>
              <a:rPr lang="en" sz="1900" b="1" i="0" u="none" strike="noStrike" cap="none">
                <a:solidFill>
                  <a:schemeClr val="dk1"/>
                </a:solidFill>
                <a:latin typeface="Arial"/>
                <a:ea typeface="Arial"/>
                <a:cs typeface="Arial"/>
                <a:sym typeface="Arial"/>
              </a:rPr>
              <a:t>ba razaun ida-ne’e, no atu sira simu no aseita nia konsellu, apostolu presiza defende an h</a:t>
            </a:r>
            <a:r>
              <a:rPr lang="en" sz="1900" b="1">
                <a:solidFill>
                  <a:schemeClr val="dk1"/>
                </a:solidFill>
              </a:rPr>
              <a:t>u</a:t>
            </a:r>
            <a:r>
              <a:rPr lang="en" sz="1900" b="1" i="0" u="none" strike="noStrike" cap="none">
                <a:solidFill>
                  <a:schemeClr val="dk1"/>
                </a:solidFill>
                <a:latin typeface="Arial"/>
                <a:ea typeface="Arial"/>
                <a:cs typeface="Arial"/>
                <a:sym typeface="Arial"/>
              </a:rPr>
              <a:t>si akuzasaun sira hanesan ne’e.</a:t>
            </a:r>
            <a:endParaRPr sz="1300"/>
          </a:p>
        </p:txBody>
      </p:sp>
      <p:pic>
        <p:nvPicPr>
          <p:cNvPr id="222" name="Google Shape;222;p29"/>
          <p:cNvPicPr preferRelativeResize="0"/>
          <p:nvPr/>
        </p:nvPicPr>
        <p:blipFill rotWithShape="1">
          <a:blip r:embed="rId4">
            <a:alphaModFix/>
          </a:blip>
          <a:srcRect/>
          <a:stretch/>
        </p:blipFill>
        <p:spPr>
          <a:xfrm>
            <a:off x="7515226" y="1702393"/>
            <a:ext cx="4549263" cy="2545421"/>
          </a:xfrm>
          <a:prstGeom prst="rect">
            <a:avLst/>
          </a:prstGeom>
          <a:solidFill>
            <a:srgbClr val="ECECEC"/>
          </a:solidFill>
          <a:ln w="88900" cap="sq" cmpd="sng">
            <a:solidFill>
              <a:srgbClr val="8296B0"/>
            </a:solidFill>
            <a:prstDash val="solid"/>
            <a:miter lim="8000"/>
            <a:headEnd type="none" w="sm" len="sm"/>
            <a:tailEnd type="none" w="sm" len="sm"/>
          </a:ln>
          <a:effectLst>
            <a:outerShdw blurRad="55000" dist="18000" dir="5400000" algn="tl" rotWithShape="0">
              <a:srgbClr val="000000">
                <a:alpha val="40000"/>
              </a:srgbClr>
            </a:outerShdw>
          </a:effectLst>
        </p:spPr>
      </p:pic>
      <p:sp>
        <p:nvSpPr>
          <p:cNvPr id="223" name="Google Shape;223;p29"/>
          <p:cNvSpPr txBox="1"/>
          <p:nvPr/>
        </p:nvSpPr>
        <p:spPr>
          <a:xfrm>
            <a:off x="3474169" y="3954930"/>
            <a:ext cx="2277600" cy="286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i="0" u="none" strike="noStrike" cap="none">
                <a:solidFill>
                  <a:schemeClr val="dk1"/>
                </a:solidFill>
                <a:latin typeface="Arial"/>
                <a:ea typeface="Arial"/>
                <a:cs typeface="Arial"/>
                <a:sym typeface="Arial"/>
              </a:rPr>
              <a:t>Nia no nia kolega sira bele dehan ho konfiansa katak nia hahalok santu no sinseru [moos], tantu iha igreja nia laran no iha liur.</a:t>
            </a:r>
            <a:endParaRPr/>
          </a:p>
        </p:txBody>
      </p:sp>
      <p:sp>
        <p:nvSpPr>
          <p:cNvPr id="224" name="Google Shape;224;p29"/>
          <p:cNvSpPr txBox="1"/>
          <p:nvPr/>
        </p:nvSpPr>
        <p:spPr>
          <a:xfrm>
            <a:off x="7430885" y="4498432"/>
            <a:ext cx="4758900" cy="213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900" b="1" i="0" u="none" strike="noStrike" cap="none">
                <a:solidFill>
                  <a:schemeClr val="dk1"/>
                </a:solidFill>
                <a:latin typeface="Arial"/>
                <a:ea typeface="Arial"/>
                <a:cs typeface="Arial"/>
                <a:sym typeface="Arial"/>
              </a:rPr>
              <a:t>Ta</a:t>
            </a:r>
            <a:r>
              <a:rPr lang="en" sz="1900" b="1">
                <a:solidFill>
                  <a:schemeClr val="dk1"/>
                </a:solidFill>
              </a:rPr>
              <a:t>m</a:t>
            </a:r>
            <a:r>
              <a:rPr lang="en" sz="1900" b="1" i="0" u="none" strike="noStrike" cap="none">
                <a:solidFill>
                  <a:schemeClr val="dk1"/>
                </a:solidFill>
                <a:latin typeface="Arial"/>
                <a:ea typeface="Arial"/>
                <a:cs typeface="Arial"/>
                <a:sym typeface="Arial"/>
              </a:rPr>
              <a:t>ba razaun ida</a:t>
            </a:r>
            <a:r>
              <a:rPr lang="en" sz="1900" b="1">
                <a:solidFill>
                  <a:schemeClr val="dk1"/>
                </a:solidFill>
              </a:rPr>
              <a:t> </a:t>
            </a:r>
            <a:r>
              <a:rPr lang="en" sz="1900" b="1" i="0" u="none" strike="noStrike" cap="none">
                <a:solidFill>
                  <a:schemeClr val="dk1"/>
                </a:solidFill>
                <a:latin typeface="Arial"/>
                <a:ea typeface="Arial"/>
                <a:cs typeface="Arial"/>
                <a:sym typeface="Arial"/>
              </a:rPr>
              <a:t>ne’e, Paulo n</a:t>
            </a:r>
            <a:r>
              <a:rPr lang="en" sz="1900" b="1">
                <a:solidFill>
                  <a:schemeClr val="dk1"/>
                </a:solidFill>
              </a:rPr>
              <a:t>ia hakerek sira </a:t>
            </a:r>
            <a:r>
              <a:rPr lang="en" sz="1900" b="1" i="0" u="none" strike="noStrike" cap="none">
                <a:solidFill>
                  <a:schemeClr val="dk1"/>
                </a:solidFill>
                <a:latin typeface="Arial"/>
                <a:ea typeface="Arial"/>
                <a:cs typeface="Arial"/>
                <a:sym typeface="Arial"/>
              </a:rPr>
              <a:t>la iha intensaun subar. Nia espera katak surat sira ne’e sei lee no komprende iha kontestu santidade no sinseridade—katak, hakerek h</a:t>
            </a:r>
            <a:r>
              <a:rPr lang="en" sz="1900" b="1">
                <a:solidFill>
                  <a:schemeClr val="dk1"/>
                </a:solidFill>
              </a:rPr>
              <a:t>u</a:t>
            </a:r>
            <a:r>
              <a:rPr lang="en" sz="1900" b="1" i="0" u="none" strike="noStrike" cap="none">
                <a:solidFill>
                  <a:schemeClr val="dk1"/>
                </a:solidFill>
                <a:latin typeface="Arial"/>
                <a:ea typeface="Arial"/>
                <a:cs typeface="Arial"/>
                <a:sym typeface="Arial"/>
              </a:rPr>
              <a:t>si domin ba sira no buka deit sira nia diak (2 Kor. 1:13-14).</a:t>
            </a:r>
            <a:endParaRPr sz="1300"/>
          </a:p>
        </p:txBody>
      </p:sp>
      <p:pic>
        <p:nvPicPr>
          <p:cNvPr id="225" name="Google Shape;225;p29"/>
          <p:cNvPicPr preferRelativeResize="0"/>
          <p:nvPr/>
        </p:nvPicPr>
        <p:blipFill rotWithShape="1">
          <a:blip r:embed="rId5">
            <a:alphaModFix/>
          </a:blip>
          <a:srcRect/>
          <a:stretch/>
        </p:blipFill>
        <p:spPr>
          <a:xfrm>
            <a:off x="124132" y="4077858"/>
            <a:ext cx="3267998" cy="2554545"/>
          </a:xfrm>
          <a:prstGeom prst="roundRect">
            <a:avLst>
              <a:gd name="adj" fmla="val 0"/>
            </a:avLst>
          </a:prstGeom>
          <a:solidFill>
            <a:srgbClr val="FFFFFF"/>
          </a:solidFill>
          <a:ln w="76200" cap="sq" cmpd="sng">
            <a:solidFill>
              <a:srgbClr val="26724C"/>
            </a:solidFill>
            <a:prstDash val="solid"/>
            <a:miter lim="8000"/>
            <a:headEnd type="none" w="sm" len="sm"/>
            <a:tailEnd type="none" w="sm" len="sm"/>
          </a:ln>
        </p:spPr>
      </p:pic>
      <p:pic>
        <p:nvPicPr>
          <p:cNvPr id="226" name="Google Shape;226;p29"/>
          <p:cNvPicPr preferRelativeResize="0"/>
          <p:nvPr/>
        </p:nvPicPr>
        <p:blipFill rotWithShape="1">
          <a:blip r:embed="rId6">
            <a:alphaModFix/>
          </a:blip>
          <a:srcRect/>
          <a:stretch/>
        </p:blipFill>
        <p:spPr>
          <a:xfrm>
            <a:off x="5751871" y="3965059"/>
            <a:ext cx="1563830" cy="2780142"/>
          </a:xfrm>
          <a:prstGeom prst="rect">
            <a:avLst/>
          </a:prstGeom>
          <a:noFill/>
          <a:ln w="88900" cap="sq" cmpd="thickThin">
            <a:solidFill>
              <a:srgbClr val="BF2600"/>
            </a:solidFill>
            <a:prstDash val="solid"/>
            <a:miter lim="8000"/>
            <a:headEnd type="none" w="sm" len="sm"/>
            <a:tailEnd type="none" w="sm" len="sm"/>
          </a:ln>
        </p:spPr>
      </p:pic>
      <p:sp>
        <p:nvSpPr>
          <p:cNvPr id="227" name="Google Shape;227;p29"/>
          <p:cNvSpPr txBox="1"/>
          <p:nvPr/>
        </p:nvSpPr>
        <p:spPr>
          <a:xfrm>
            <a:off x="121830" y="2933849"/>
            <a:ext cx="7309200" cy="969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1900" b="1" i="0" u="none" strike="noStrike" cap="none">
                <a:solidFill>
                  <a:srgbClr val="000000"/>
                </a:solidFill>
                <a:latin typeface="Arial"/>
                <a:ea typeface="Arial"/>
                <a:cs typeface="Arial"/>
                <a:sym typeface="Arial"/>
              </a:rPr>
              <a:t>Nudar ema, nia konsidera an hanesan ema ki’ik no la importante (Ef. 3:8). Maibe, liu h</a:t>
            </a:r>
            <a:r>
              <a:rPr lang="en" sz="1900" b="1"/>
              <a:t>u</a:t>
            </a:r>
            <a:r>
              <a:rPr lang="en" sz="1900" b="1" i="0" u="none" strike="noStrike" cap="none">
                <a:solidFill>
                  <a:srgbClr val="000000"/>
                </a:solidFill>
                <a:latin typeface="Arial"/>
                <a:ea typeface="Arial"/>
                <a:cs typeface="Arial"/>
                <a:sym typeface="Arial"/>
              </a:rPr>
              <a:t>si grasa Maromak nian, nia bele orgullu ta</a:t>
            </a:r>
            <a:r>
              <a:rPr lang="en" sz="1900" b="1"/>
              <a:t>m</a:t>
            </a:r>
            <a:r>
              <a:rPr lang="en" sz="1900" b="1" i="0" u="none" strike="noStrike" cap="none">
                <a:solidFill>
                  <a:srgbClr val="000000"/>
                </a:solidFill>
                <a:latin typeface="Arial"/>
                <a:ea typeface="Arial"/>
                <a:cs typeface="Arial"/>
                <a:sym typeface="Arial"/>
              </a:rPr>
              <a:t>ba nia iha konsiensia moos (2 Kor. 1:12).</a:t>
            </a:r>
            <a:endParaRPr sz="13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800"/>
                                        <p:tgtEl>
                                          <p:spTgt spid="219"/>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220"/>
                                        </p:tgtEl>
                                        <p:attrNameLst>
                                          <p:attrName>style.visibility</p:attrName>
                                        </p:attrNameLst>
                                      </p:cBhvr>
                                      <p:to>
                                        <p:strVal val="visible"/>
                                      </p:to>
                                    </p:set>
                                    <p:animEffect transition="in" filter="fade">
                                      <p:cBhvr>
                                        <p:cTn id="11" dur="500"/>
                                        <p:tgtEl>
                                          <p:spTgt spid="2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22"/>
                                        </p:tgtEl>
                                        <p:attrNameLst>
                                          <p:attrName>style.visibility</p:attrName>
                                        </p:attrNameLst>
                                      </p:cBhvr>
                                      <p:to>
                                        <p:strVal val="visible"/>
                                      </p:to>
                                    </p:set>
                                    <p:animEffect transition="in" filter="fade">
                                      <p:cBhvr>
                                        <p:cTn id="16" dur="750"/>
                                        <p:tgtEl>
                                          <p:spTgt spid="222"/>
                                        </p:tgtEl>
                                      </p:cBhvr>
                                    </p:animEffect>
                                  </p:childTnLst>
                                </p:cTn>
                              </p:par>
                            </p:childTnLst>
                          </p:cTn>
                        </p:par>
                        <p:par>
                          <p:cTn id="17" fill="hold">
                            <p:stCondLst>
                              <p:cond delay="750"/>
                            </p:stCondLst>
                            <p:childTnLst>
                              <p:par>
                                <p:cTn id="18" presetID="10" presetClass="entr" presetSubtype="0" fill="hold" nodeType="afterEffect">
                                  <p:stCondLst>
                                    <p:cond delay="0"/>
                                  </p:stCondLst>
                                  <p:childTnLst>
                                    <p:set>
                                      <p:cBhvr>
                                        <p:cTn id="19" dur="1" fill="hold">
                                          <p:stCondLst>
                                            <p:cond delay="0"/>
                                          </p:stCondLst>
                                        </p:cTn>
                                        <p:tgtEl>
                                          <p:spTgt spid="221"/>
                                        </p:tgtEl>
                                        <p:attrNameLst>
                                          <p:attrName>style.visibility</p:attrName>
                                        </p:attrNameLst>
                                      </p:cBhvr>
                                      <p:to>
                                        <p:strVal val="visible"/>
                                      </p:to>
                                    </p:set>
                                    <p:animEffect transition="in" filter="fade">
                                      <p:cBhvr>
                                        <p:cTn id="20" dur="500"/>
                                        <p:tgtEl>
                                          <p:spTgt spid="2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27"/>
                                        </p:tgtEl>
                                        <p:attrNameLst>
                                          <p:attrName>style.visibility</p:attrName>
                                        </p:attrNameLst>
                                      </p:cBhvr>
                                      <p:to>
                                        <p:strVal val="visible"/>
                                      </p:to>
                                    </p:set>
                                    <p:animEffect transition="in" filter="fade">
                                      <p:cBhvr>
                                        <p:cTn id="25" dur="500"/>
                                        <p:tgtEl>
                                          <p:spTgt spid="2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5"/>
                                        </p:tgtEl>
                                        <p:attrNameLst>
                                          <p:attrName>style.visibility</p:attrName>
                                        </p:attrNameLst>
                                      </p:cBhvr>
                                      <p:to>
                                        <p:strVal val="visible"/>
                                      </p:to>
                                    </p:set>
                                    <p:animEffect transition="in" filter="fade">
                                      <p:cBhvr>
                                        <p:cTn id="30" dur="1000"/>
                                        <p:tgtEl>
                                          <p:spTgt spid="225"/>
                                        </p:tgtEl>
                                      </p:cBhvr>
                                    </p:animEffect>
                                  </p:childTnLst>
                                </p:cTn>
                              </p:par>
                              <p:par>
                                <p:cTn id="31" presetID="10" presetClass="entr" presetSubtype="0" fill="hold" nodeType="withEffect">
                                  <p:stCondLst>
                                    <p:cond delay="0"/>
                                  </p:stCondLst>
                                  <p:childTnLst>
                                    <p:set>
                                      <p:cBhvr>
                                        <p:cTn id="32" dur="1" fill="hold">
                                          <p:stCondLst>
                                            <p:cond delay="0"/>
                                          </p:stCondLst>
                                        </p:cTn>
                                        <p:tgtEl>
                                          <p:spTgt spid="223"/>
                                        </p:tgtEl>
                                        <p:attrNameLst>
                                          <p:attrName>style.visibility</p:attrName>
                                        </p:attrNameLst>
                                      </p:cBhvr>
                                      <p:to>
                                        <p:strVal val="visible"/>
                                      </p:to>
                                    </p:set>
                                    <p:animEffect transition="in" filter="fade">
                                      <p:cBhvr>
                                        <p:cTn id="33" dur="1000"/>
                                        <p:tgtEl>
                                          <p:spTgt spid="22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26"/>
                                        </p:tgtEl>
                                        <p:attrNameLst>
                                          <p:attrName>style.visibility</p:attrName>
                                        </p:attrNameLst>
                                      </p:cBhvr>
                                      <p:to>
                                        <p:strVal val="visible"/>
                                      </p:to>
                                    </p:set>
                                    <p:animEffect transition="in" filter="fade">
                                      <p:cBhvr>
                                        <p:cTn id="38" dur="1000"/>
                                        <p:tgtEl>
                                          <p:spTgt spid="226"/>
                                        </p:tgtEl>
                                      </p:cBhvr>
                                    </p:animEffect>
                                  </p:childTnLst>
                                </p:cTn>
                              </p:par>
                              <p:par>
                                <p:cTn id="39" presetID="10" presetClass="entr" presetSubtype="0" fill="hold" nodeType="withEffect">
                                  <p:stCondLst>
                                    <p:cond delay="0"/>
                                  </p:stCondLst>
                                  <p:childTnLst>
                                    <p:set>
                                      <p:cBhvr>
                                        <p:cTn id="40" dur="1" fill="hold">
                                          <p:stCondLst>
                                            <p:cond delay="0"/>
                                          </p:stCondLst>
                                        </p:cTn>
                                        <p:tgtEl>
                                          <p:spTgt spid="224"/>
                                        </p:tgtEl>
                                        <p:attrNameLst>
                                          <p:attrName>style.visibility</p:attrName>
                                        </p:attrNameLst>
                                      </p:cBhvr>
                                      <p:to>
                                        <p:strVal val="visible"/>
                                      </p:to>
                                    </p:set>
                                    <p:animEffect transition="in" filter="fade">
                                      <p:cBhvr>
                                        <p:cTn id="41"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07886"/>
          </a:xfrm>
          <a:prstGeom prst="rect">
            <a:avLst/>
          </a:prstGeom>
          <a:noFill/>
        </p:spPr>
        <p:txBody>
          <a:bodyPr wrap="square">
            <a:spAutoFit/>
          </a:bodyPr>
          <a:lstStyle/>
          <a:p>
            <a:pPr lvl="0" algn="ctr">
              <a:buClrTx/>
            </a:pPr>
            <a:r>
              <a:rPr lang="es-ES" sz="4000" b="1" kern="1200" dirty="0" err="1">
                <a:ln w="6600">
                  <a:solidFill>
                    <a:srgbClr val="339966">
                      <a:lumMod val="75000"/>
                    </a:srgbClr>
                  </a:solidFill>
                  <a:prstDash val="solid"/>
                </a:ln>
                <a:solidFill>
                  <a:srgbClr val="FFFFFF"/>
                </a:solidFill>
                <a:effectLst>
                  <a:outerShdw dist="38100" dir="2700000" algn="tl" rotWithShape="0">
                    <a:srgbClr val="339966">
                      <a:lumMod val="75000"/>
                    </a:srgbClr>
                  </a:outerShdw>
                </a:effectLst>
                <a:latin typeface="Aptos" panose="02110004020202020204"/>
                <a:ea typeface="+mn-ea"/>
                <a:cs typeface="+mn-cs"/>
              </a:rPr>
              <a:t>ATU</a:t>
            </a:r>
            <a:r>
              <a:rPr lang="es-ES" sz="4000" b="1" kern="1200" dirty="0">
                <a:ln w="6600">
                  <a:solidFill>
                    <a:srgbClr val="339966">
                      <a:lumMod val="75000"/>
                    </a:srgbClr>
                  </a:solidFill>
                  <a:prstDash val="solid"/>
                </a:ln>
                <a:solidFill>
                  <a:srgbClr val="FFFFFF"/>
                </a:solidFill>
                <a:effectLst>
                  <a:outerShdw dist="38100" dir="2700000" algn="tl" rotWithShape="0">
                    <a:srgbClr val="339966">
                      <a:lumMod val="75000"/>
                    </a:srgbClr>
                  </a:outerShdw>
                </a:effectLst>
                <a:latin typeface="Aptos" panose="02110004020202020204"/>
                <a:ea typeface="+mn-ea"/>
                <a:cs typeface="+mn-cs"/>
              </a:rPr>
              <a:t> </a:t>
            </a:r>
            <a:r>
              <a:rPr lang="es-ES" sz="4000" b="1" kern="1200" dirty="0" err="1">
                <a:ln w="6600">
                  <a:solidFill>
                    <a:srgbClr val="339966">
                      <a:lumMod val="75000"/>
                    </a:srgbClr>
                  </a:solidFill>
                  <a:prstDash val="solid"/>
                </a:ln>
                <a:solidFill>
                  <a:srgbClr val="FFFFFF"/>
                </a:solidFill>
                <a:effectLst>
                  <a:outerShdw dist="38100" dir="2700000" algn="tl" rotWithShape="0">
                    <a:srgbClr val="339966">
                      <a:lumMod val="75000"/>
                    </a:srgbClr>
                  </a:outerShdw>
                </a:effectLst>
                <a:latin typeface="Aptos" panose="02110004020202020204"/>
                <a:ea typeface="+mn-ea"/>
                <a:cs typeface="+mn-cs"/>
              </a:rPr>
              <a:t>KOMPORTA</a:t>
            </a:r>
            <a:r>
              <a:rPr lang="es-ES" sz="4000" b="1" kern="1200" dirty="0">
                <a:ln w="6600">
                  <a:solidFill>
                    <a:srgbClr val="339966">
                      <a:lumMod val="75000"/>
                    </a:srgbClr>
                  </a:solidFill>
                  <a:prstDash val="solid"/>
                </a:ln>
                <a:solidFill>
                  <a:srgbClr val="FFFFFF"/>
                </a:solidFill>
                <a:effectLst>
                  <a:outerShdw dist="38100" dir="2700000" algn="tl" rotWithShape="0">
                    <a:srgbClr val="339966">
                      <a:lumMod val="75000"/>
                    </a:srgbClr>
                  </a:outerShdw>
                </a:effectLst>
                <a:latin typeface="Aptos" panose="02110004020202020204"/>
                <a:ea typeface="+mn-ea"/>
                <a:cs typeface="+mn-cs"/>
              </a:rPr>
              <a:t> HO </a:t>
            </a:r>
            <a:r>
              <a:rPr lang="es-ES" sz="4000" b="1" kern="1200" dirty="0" err="1">
                <a:ln w="6600">
                  <a:solidFill>
                    <a:srgbClr val="339966">
                      <a:lumMod val="75000"/>
                    </a:srgbClr>
                  </a:solidFill>
                  <a:prstDash val="solid"/>
                </a:ln>
                <a:solidFill>
                  <a:srgbClr val="FFFFFF"/>
                </a:solidFill>
                <a:effectLst>
                  <a:outerShdw dist="38100" dir="2700000" algn="tl" rotWithShape="0">
                    <a:srgbClr val="339966">
                      <a:lumMod val="75000"/>
                    </a:srgbClr>
                  </a:outerShdw>
                </a:effectLst>
                <a:latin typeface="Aptos" panose="02110004020202020204"/>
                <a:ea typeface="+mn-ea"/>
                <a:cs typeface="+mn-cs"/>
              </a:rPr>
              <a:t>MATENEK</a:t>
            </a:r>
            <a:endParaRPr lang="es-ES" sz="4000" b="1" kern="1200" dirty="0">
              <a:ln w="6600">
                <a:solidFill>
                  <a:srgbClr val="339966">
                    <a:lumMod val="75000"/>
                  </a:srgbClr>
                </a:solidFill>
                <a:prstDash val="solid"/>
              </a:ln>
              <a:solidFill>
                <a:srgbClr val="FFFFFF"/>
              </a:solidFill>
              <a:effectLst>
                <a:outerShdw dist="38100" dir="2700000" algn="tl" rotWithShape="0">
                  <a:srgbClr val="339966">
                    <a:lumMod val="75000"/>
                  </a:srgbClr>
                </a:outerShdw>
              </a:effectLst>
              <a:latin typeface="Aptos" panose="02110004020202020204"/>
              <a:ea typeface="+mn-ea"/>
              <a:cs typeface="+mn-cs"/>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200025" y="746395"/>
            <a:ext cx="6677025"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lvl="0" algn="ctr">
              <a:buClrTx/>
            </a:pPr>
            <a:r>
              <a:rPr lang="es-ES" sz="1800" b="1" kern="1200" dirty="0">
                <a:solidFill>
                  <a:srgbClr val="FFC000">
                    <a:lumMod val="50000"/>
                  </a:srgbClr>
                </a:solidFill>
                <a:latin typeface="Comic Sans MS" panose="030F0702030302020204" pitchFamily="66" charset="0"/>
              </a:rPr>
              <a:t>“</a:t>
            </a:r>
            <a:r>
              <a:rPr lang="es-ES" sz="1800" b="1" kern="1200" dirty="0" err="1">
                <a:solidFill>
                  <a:srgbClr val="FFC000">
                    <a:lumMod val="50000"/>
                  </a:srgbClr>
                </a:solidFill>
                <a:latin typeface="Comic Sans MS" panose="030F0702030302020204" pitchFamily="66" charset="0"/>
              </a:rPr>
              <a:t>Maibee</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hau</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husu</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Maromak</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sai</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sasin</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hasoru</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hau</a:t>
            </a:r>
            <a:r>
              <a:rPr lang="es-ES" sz="1800" b="1" kern="1200" dirty="0">
                <a:solidFill>
                  <a:srgbClr val="FFC000">
                    <a:lumMod val="50000"/>
                  </a:srgbClr>
                </a:solidFill>
                <a:latin typeface="Comic Sans MS" panose="030F0702030302020204" pitchFamily="66" charset="0"/>
              </a:rPr>
              <a:t> - </a:t>
            </a:r>
            <a:r>
              <a:rPr lang="es-ES" sz="1800" b="1" kern="1200" dirty="0" err="1">
                <a:solidFill>
                  <a:srgbClr val="FFC000">
                    <a:lumMod val="50000"/>
                  </a:srgbClr>
                </a:solidFill>
                <a:latin typeface="Comic Sans MS" panose="030F0702030302020204" pitchFamily="66" charset="0"/>
              </a:rPr>
              <a:t>tanba</a:t>
            </a:r>
            <a:r>
              <a:rPr lang="es-ES" sz="1800" b="1" kern="1200" dirty="0">
                <a:solidFill>
                  <a:srgbClr val="FFC000">
                    <a:lumMod val="50000"/>
                  </a:srgbClr>
                </a:solidFill>
                <a:latin typeface="Comic Sans MS" panose="030F0702030302020204" pitchFamily="66" charset="0"/>
              </a:rPr>
              <a:t> tebes </a:t>
            </a:r>
            <a:r>
              <a:rPr lang="es-ES" sz="1800" b="1" kern="1200" dirty="0" err="1">
                <a:solidFill>
                  <a:srgbClr val="FFC000">
                    <a:lumMod val="50000"/>
                  </a:srgbClr>
                </a:solidFill>
                <a:latin typeface="Comic Sans MS" panose="030F0702030302020204" pitchFamily="66" charset="0"/>
              </a:rPr>
              <a:t>hau</a:t>
            </a:r>
            <a:r>
              <a:rPr lang="es-ES" sz="1800" b="1" kern="1200" dirty="0">
                <a:solidFill>
                  <a:srgbClr val="FFC000">
                    <a:lumMod val="50000"/>
                  </a:srgbClr>
                </a:solidFill>
                <a:latin typeface="Comic Sans MS" panose="030F0702030302020204" pitchFamily="66" charset="0"/>
              </a:rPr>
              <a:t> la </a:t>
            </a:r>
            <a:r>
              <a:rPr lang="es-ES" sz="1800" b="1" kern="1200" dirty="0" err="1">
                <a:solidFill>
                  <a:srgbClr val="FFC000">
                    <a:lumMod val="50000"/>
                  </a:srgbClr>
                </a:solidFill>
                <a:latin typeface="Comic Sans MS" panose="030F0702030302020204" pitchFamily="66" charset="0"/>
              </a:rPr>
              <a:t>baa</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fali</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Korinto</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hodi</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hau</a:t>
            </a:r>
            <a:r>
              <a:rPr lang="es-ES" sz="1800" b="1" kern="1200" dirty="0">
                <a:solidFill>
                  <a:srgbClr val="FFC000">
                    <a:lumMod val="50000"/>
                  </a:srgbClr>
                </a:solidFill>
                <a:latin typeface="Comic Sans MS" panose="030F0702030302020204" pitchFamily="66" charset="0"/>
              </a:rPr>
              <a:t> la </a:t>
            </a:r>
            <a:r>
              <a:rPr lang="es-ES" sz="1800" b="1" kern="1200" dirty="0" err="1">
                <a:solidFill>
                  <a:srgbClr val="FFC000">
                    <a:lumMod val="50000"/>
                  </a:srgbClr>
                </a:solidFill>
                <a:latin typeface="Comic Sans MS" panose="030F0702030302020204" pitchFamily="66" charset="0"/>
              </a:rPr>
              <a:t>foo</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todan</a:t>
            </a:r>
            <a:r>
              <a:rPr lang="es-ES" sz="1800" b="1" kern="1200" dirty="0">
                <a:solidFill>
                  <a:srgbClr val="FFC000">
                    <a:lumMod val="50000"/>
                  </a:srgbClr>
                </a:solidFill>
                <a:latin typeface="Comic Sans MS" panose="030F0702030302020204" pitchFamily="66" charset="0"/>
              </a:rPr>
              <a:t> tan </a:t>
            </a:r>
            <a:r>
              <a:rPr lang="es-ES" sz="1800" b="1" kern="1200" dirty="0" err="1">
                <a:solidFill>
                  <a:srgbClr val="FFC000">
                    <a:lumMod val="50000"/>
                  </a:srgbClr>
                </a:solidFill>
                <a:latin typeface="Comic Sans MS" panose="030F0702030302020204" pitchFamily="66" charset="0"/>
              </a:rPr>
              <a:t>ba</a:t>
            </a:r>
            <a:r>
              <a:rPr lang="es-ES" sz="1800" b="1" kern="1200" dirty="0">
                <a:solidFill>
                  <a:srgbClr val="FFC000">
                    <a:lumMod val="50000"/>
                  </a:srgbClr>
                </a:solidFill>
                <a:latin typeface="Comic Sans MS" panose="030F0702030302020204" pitchFamily="66" charset="0"/>
              </a:rPr>
              <a:t> </a:t>
            </a:r>
            <a:r>
              <a:rPr lang="es-ES" sz="1800" b="1" kern="1200" dirty="0" err="1">
                <a:solidFill>
                  <a:srgbClr val="FFC000">
                    <a:lumMod val="50000"/>
                  </a:srgbClr>
                </a:solidFill>
                <a:latin typeface="Comic Sans MS" panose="030F0702030302020204" pitchFamily="66" charset="0"/>
              </a:rPr>
              <a:t>imi</a:t>
            </a:r>
            <a:r>
              <a:rPr lang="es-ES" sz="1800" b="1" kern="1200" dirty="0">
                <a:solidFill>
                  <a:srgbClr val="FFC000">
                    <a:lumMod val="50000"/>
                  </a:srgbClr>
                </a:solidFill>
                <a:latin typeface="Comic Sans MS" panose="030F0702030302020204" pitchFamily="66" charset="0"/>
              </a:rPr>
              <a:t>.” </a:t>
            </a:r>
            <a:r>
              <a:rPr lang="es-ES" b="1" kern="1200" dirty="0">
                <a:solidFill>
                  <a:srgbClr val="FFC000">
                    <a:lumMod val="50000"/>
                  </a:srgbClr>
                </a:solidFill>
                <a:latin typeface="Comic Sans MS" panose="030F0702030302020204" pitchFamily="66" charset="0"/>
              </a:rPr>
              <a:t>(2 </a:t>
            </a:r>
            <a:r>
              <a:rPr lang="es-ES" b="1" kern="1200" dirty="0" err="1">
                <a:solidFill>
                  <a:srgbClr val="FFC000">
                    <a:lumMod val="50000"/>
                  </a:srgbClr>
                </a:solidFill>
                <a:latin typeface="Comic Sans MS" panose="030F0702030302020204" pitchFamily="66" charset="0"/>
              </a:rPr>
              <a:t>Korintu</a:t>
            </a:r>
            <a:r>
              <a:rPr lang="es-ES" b="1" kern="1200" dirty="0">
                <a:solidFill>
                  <a:srgbClr val="FFC000">
                    <a:lumMod val="50000"/>
                  </a:srgbClr>
                </a:solidFill>
                <a:latin typeface="Comic Sans MS" panose="030F0702030302020204" pitchFamily="66" charset="0"/>
              </a:rPr>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039479" cy="707886"/>
          </a:xfrm>
          <a:prstGeom prst="rect">
            <a:avLst/>
          </a:prstGeom>
          <a:noFill/>
        </p:spPr>
        <p:txBody>
          <a:bodyPr wrap="square" rtlCol="0">
            <a:spAutoFit/>
          </a:bodyPr>
          <a:lstStyle/>
          <a:p>
            <a:pPr lvl="0">
              <a:spcBef>
                <a:spcPts val="600"/>
              </a:spcBef>
              <a:buClrTx/>
            </a:pPr>
            <a:r>
              <a:rPr lang="es-ES" sz="2000" b="1" kern="1200" dirty="0">
                <a:solidFill>
                  <a:prstClr val="black"/>
                </a:solidFill>
                <a:latin typeface="Aptos" panose="02110004020202020204"/>
                <a:ea typeface="+mn-ea"/>
                <a:cs typeface="+mn-cs"/>
              </a:rPr>
              <a:t>Iha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surat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dahuluk</a:t>
            </a:r>
            <a:r>
              <a:rPr lang="es-ES" sz="2000" b="1" kern="1200" dirty="0">
                <a:solidFill>
                  <a:prstClr val="black"/>
                </a:solidFill>
                <a:latin typeface="Aptos" panose="02110004020202020204"/>
                <a:ea typeface="+mn-ea"/>
                <a:cs typeface="+mn-cs"/>
              </a:rPr>
              <a:t>, Paulo informa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Korintu</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kona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rota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planeia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liu</a:t>
            </a:r>
            <a:r>
              <a:rPr lang="es-ES" sz="2000" b="1" kern="1200" dirty="0">
                <a:solidFill>
                  <a:prstClr val="black"/>
                </a:solidFill>
                <a:latin typeface="Aptos" panose="02110004020202020204"/>
                <a:ea typeface="+mn-ea"/>
                <a:cs typeface="+mn-cs"/>
              </a:rPr>
              <a:t> (1 Kor.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117247430"/>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2991565"/>
            <a:ext cx="11991975" cy="400110"/>
          </a:xfrm>
          <a:prstGeom prst="rect">
            <a:avLst/>
          </a:prstGeom>
          <a:noFill/>
        </p:spPr>
        <p:txBody>
          <a:bodyPr wrap="square" rtlCol="0">
            <a:spAutoFit/>
          </a:bodyPr>
          <a:lstStyle/>
          <a:p>
            <a:pPr lvl="0">
              <a:spcBef>
                <a:spcPts val="600"/>
              </a:spcBef>
              <a:buClrTx/>
            </a:pPr>
            <a:r>
              <a:rPr lang="nn-NO" sz="2000" b="1" kern="1200" dirty="0">
                <a:solidFill>
                  <a:prstClr val="black"/>
                </a:solidFill>
                <a:latin typeface="Aptos" panose="02110004020202020204"/>
                <a:ea typeface="+mn-ea"/>
                <a:cs typeface="+mn-cs"/>
              </a:rPr>
              <a:t>Iha surat ida ikus (ne’ebe lakon, 2 Kor. 7:8), nia informa sira katak nia sei vizita sira dala rua </a:t>
            </a:r>
            <a:r>
              <a:rPr lang="nn-NO" sz="1600" b="1" kern="1200" dirty="0">
                <a:solidFill>
                  <a:prstClr val="black"/>
                </a:solidFill>
                <a:latin typeface="Aptos" panose="02110004020202020204"/>
                <a:ea typeface="+mn-ea"/>
                <a:cs typeface="+mn-cs"/>
              </a:rPr>
              <a:t>(2 Kor. 1:15-16)</a:t>
            </a:r>
            <a:r>
              <a:rPr lang="nn-NO" sz="2000" b="1" kern="1200" dirty="0">
                <a:solidFill>
                  <a:prstClr val="black"/>
                </a:solidFill>
                <a:latin typeface="Aptos" panose="02110004020202020204"/>
                <a:ea typeface="+mn-ea"/>
                <a:cs typeface="+mn-cs"/>
              </a:rPr>
              <a:t>:</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2388769738"/>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827510"/>
            <a:ext cx="6677025" cy="1323439"/>
          </a:xfrm>
          <a:prstGeom prst="rect">
            <a:avLst/>
          </a:prstGeom>
          <a:noFill/>
        </p:spPr>
        <p:txBody>
          <a:bodyPr wrap="square" rtlCol="0">
            <a:spAutoFit/>
          </a:bodyPr>
          <a:lstStyle/>
          <a:p>
            <a:pPr lvl="0">
              <a:spcBef>
                <a:spcPts val="600"/>
              </a:spcBef>
              <a:buClrTx/>
            </a:pPr>
            <a:r>
              <a:rPr lang="es-ES" sz="2000" b="1" kern="1200" dirty="0" err="1">
                <a:solidFill>
                  <a:prstClr val="black"/>
                </a:solidFill>
                <a:latin typeface="Aptos" panose="02110004020202020204"/>
                <a:ea typeface="+mn-ea"/>
                <a:cs typeface="+mn-cs"/>
              </a:rPr>
              <a:t>Maibe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muda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planu</a:t>
            </a:r>
            <a:r>
              <a:rPr lang="es-ES" sz="2000" b="1" kern="1200" dirty="0">
                <a:solidFill>
                  <a:prstClr val="black"/>
                </a:solidFill>
                <a:latin typeface="Aptos" panose="02110004020202020204"/>
                <a:ea typeface="+mn-ea"/>
                <a:cs typeface="+mn-cs"/>
              </a:rPr>
              <a:t> no </a:t>
            </a:r>
            <a:r>
              <a:rPr lang="es-ES" sz="2000" b="1" kern="1200" dirty="0" err="1">
                <a:solidFill>
                  <a:prstClr val="black"/>
                </a:solidFill>
                <a:latin typeface="Aptos" panose="02110004020202020204"/>
                <a:ea typeface="+mn-ea"/>
                <a:cs typeface="+mn-cs"/>
              </a:rPr>
              <a:t>deside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la halo </a:t>
            </a:r>
            <a:r>
              <a:rPr lang="es-ES" sz="2000" b="1" kern="1200" dirty="0" err="1">
                <a:solidFill>
                  <a:prstClr val="black"/>
                </a:solidFill>
                <a:latin typeface="Aptos" panose="02110004020202020204"/>
                <a:ea typeface="+mn-ea"/>
                <a:cs typeface="+mn-cs"/>
              </a:rPr>
              <a:t>vizita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dahuluk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(2 Kor. 1:23). </a:t>
            </a:r>
            <a:r>
              <a:rPr lang="es-ES" sz="2000" b="1" kern="1200" dirty="0" err="1">
                <a:solidFill>
                  <a:prstClr val="black"/>
                </a:solidFill>
                <a:latin typeface="Aptos" panose="02110004020202020204"/>
                <a:ea typeface="+mn-ea"/>
                <a:cs typeface="+mn-cs"/>
              </a:rPr>
              <a:t>Mudansa</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halo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balu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kritika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tamba </a:t>
            </a:r>
            <a:r>
              <a:rPr lang="es-ES" sz="2000" b="1" kern="1200" dirty="0" err="1">
                <a:solidFill>
                  <a:prstClr val="black"/>
                </a:solidFill>
                <a:latin typeface="Aptos" panose="02110004020202020204"/>
                <a:ea typeface="+mn-ea"/>
                <a:cs typeface="+mn-cs"/>
              </a:rPr>
              <a:t>konsidera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instavel</a:t>
            </a:r>
            <a:r>
              <a:rPr lang="es-ES" sz="2000" b="1" kern="1200" dirty="0">
                <a:solidFill>
                  <a:prstClr val="black"/>
                </a:solidFill>
                <a:latin typeface="Aptos" panose="02110004020202020204"/>
                <a:ea typeface="+mn-ea"/>
                <a:cs typeface="+mn-cs"/>
              </a:rPr>
              <a:t> no muda-muda </a:t>
            </a:r>
            <a:r>
              <a:rPr lang="es-ES" sz="2000" b="1" kern="1200" dirty="0" err="1">
                <a:solidFill>
                  <a:prstClr val="black"/>
                </a:solidFill>
                <a:latin typeface="Aptos" panose="02110004020202020204"/>
                <a:ea typeface="+mn-ea"/>
                <a:cs typeface="+mn-cs"/>
              </a:rPr>
              <a:t>desizaun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Tambasa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muda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hanoin</a:t>
            </a:r>
            <a:r>
              <a:rPr lang="es-ES" sz="2000" b="1" kern="1200" dirty="0">
                <a:solidFill>
                  <a:prstClr val="black"/>
                </a:solidFill>
                <a:latin typeface="Aptos" panose="02110004020202020204"/>
                <a:ea typeface="+mn-ea"/>
                <a:cs typeface="+mn-cs"/>
              </a:rPr>
              <a:t>?</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226784"/>
            <a:ext cx="6677025" cy="1631216"/>
          </a:xfrm>
          <a:prstGeom prst="rect">
            <a:avLst/>
          </a:prstGeom>
          <a:noFill/>
        </p:spPr>
        <p:txBody>
          <a:bodyPr wrap="square">
            <a:spAutoFit/>
          </a:bodyPr>
          <a:lstStyle/>
          <a:p>
            <a:pPr lvl="0">
              <a:spcBef>
                <a:spcPts val="600"/>
              </a:spcBef>
              <a:buClrTx/>
              <a:defRPr/>
            </a:pPr>
            <a:r>
              <a:rPr lang="es-ES" sz="2000" b="1" kern="1200" dirty="0">
                <a:solidFill>
                  <a:prstClr val="black"/>
                </a:solidFill>
                <a:latin typeface="Aptos" panose="02110004020202020204"/>
                <a:ea typeface="+mn-ea"/>
                <a:cs typeface="+mn-cs"/>
              </a:rPr>
              <a:t>Paulo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prezensa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Korintu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parese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nesesariu</a:t>
            </a:r>
            <a:r>
              <a:rPr lang="es-ES" sz="2000" b="1" kern="1200" dirty="0">
                <a:solidFill>
                  <a:prstClr val="black"/>
                </a:solidFill>
                <a:latin typeface="Aptos" panose="02110004020202020204"/>
                <a:ea typeface="+mn-ea"/>
                <a:cs typeface="+mn-cs"/>
              </a:rPr>
              <a:t> tamba problema sira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Maibe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oposisaun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sei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hasoru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bele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lori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konfrontasaun</a:t>
            </a:r>
            <a:r>
              <a:rPr lang="es-ES" sz="2000" b="1" kern="1200" dirty="0">
                <a:solidFill>
                  <a:prstClr val="black"/>
                </a:solidFill>
                <a:latin typeface="Aptos" panose="02110004020202020204"/>
                <a:ea typeface="+mn-ea"/>
                <a:cs typeface="+mn-cs"/>
              </a:rPr>
              <a:t> ida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hakarak</a:t>
            </a:r>
            <a:r>
              <a:rPr lang="es-ES" sz="2000" b="1" kern="1200" dirty="0">
                <a:solidFill>
                  <a:prstClr val="black"/>
                </a:solidFill>
                <a:latin typeface="Aptos" panose="02110004020202020204"/>
                <a:ea typeface="+mn-ea"/>
                <a:cs typeface="+mn-cs"/>
              </a:rPr>
              <a:t> evita, tamba </a:t>
            </a:r>
            <a:r>
              <a:rPr lang="es-ES" sz="2000" b="1" kern="1200" dirty="0" err="1">
                <a:solidFill>
                  <a:prstClr val="black"/>
                </a:solidFill>
                <a:latin typeface="Aptos" panose="02110004020202020204"/>
                <a:ea typeface="+mn-ea"/>
                <a:cs typeface="+mn-cs"/>
              </a:rPr>
              <a:t>domin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boot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sira (2 Kor.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buClrTx/>
            </a:pPr>
            <a:r>
              <a:rPr lang="es-ES" sz="4400" b="1" kern="1200" spc="300" dirty="0" err="1">
                <a:ln/>
                <a:solidFill>
                  <a:srgbClr val="33CCCC">
                    <a:lumMod val="75000"/>
                  </a:srgbClr>
                </a:solidFill>
                <a:latin typeface="Aptos" panose="02110004020202020204"/>
                <a:ea typeface="+mn-ea"/>
                <a:cs typeface="+mn-cs"/>
              </a:rPr>
              <a:t>FPERDAUN</a:t>
            </a:r>
            <a:r>
              <a:rPr lang="es-ES" sz="4400" b="1" kern="1200" spc="300" dirty="0">
                <a:ln/>
                <a:solidFill>
                  <a:srgbClr val="33CCCC">
                    <a:lumMod val="75000"/>
                  </a:srgbClr>
                </a:solidFill>
                <a:latin typeface="Aptos" panose="02110004020202020204"/>
                <a:ea typeface="+mn-ea"/>
                <a:cs typeface="+mn-cs"/>
              </a:rPr>
              <a:t> NO </a:t>
            </a:r>
            <a:r>
              <a:rPr lang="es-ES" sz="4400" b="1" kern="1200" spc="300" dirty="0" err="1">
                <a:ln/>
                <a:solidFill>
                  <a:srgbClr val="33CCCC">
                    <a:lumMod val="75000"/>
                  </a:srgbClr>
                </a:solidFill>
                <a:latin typeface="Aptos" panose="02110004020202020204"/>
                <a:ea typeface="+mn-ea"/>
                <a:cs typeface="+mn-cs"/>
              </a:rPr>
              <a:t>RESTAURASAUN</a:t>
            </a:r>
            <a:endParaRPr lang="es-ES" sz="4400" b="1" kern="1200" spc="300" dirty="0">
              <a:ln/>
              <a:solidFill>
                <a:srgbClr val="33CCCC">
                  <a:lumMod val="75000"/>
                </a:srgbClr>
              </a:solidFill>
              <a:latin typeface="Aptos" panose="02110004020202020204"/>
              <a:ea typeface="+mn-ea"/>
              <a:cs typeface="+mn-cs"/>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lvl="0" algn="ctr">
              <a:buClrTx/>
            </a:pPr>
            <a:r>
              <a:rPr lang="es-ES" sz="1800" b="1" kern="1200" dirty="0">
                <a:solidFill>
                  <a:srgbClr val="FF3300">
                    <a:lumMod val="75000"/>
                  </a:srgbClr>
                </a:solidFill>
                <a:latin typeface="Comic Sans MS" panose="030F0702030302020204" pitchFamily="66" charset="0"/>
                <a:ea typeface="+mn-ea"/>
                <a:cs typeface="+mn-cs"/>
              </a:rPr>
              <a:t>“Ema ida </a:t>
            </a:r>
            <a:r>
              <a:rPr lang="es-ES" sz="1800" b="1" kern="1200" dirty="0" err="1">
                <a:solidFill>
                  <a:srgbClr val="FF3300">
                    <a:lumMod val="75000"/>
                  </a:srgbClr>
                </a:solidFill>
                <a:latin typeface="Comic Sans MS" panose="030F0702030302020204" pitchFamily="66" charset="0"/>
                <a:ea typeface="+mn-ea"/>
                <a:cs typeface="+mn-cs"/>
              </a:rPr>
              <a:t>ne’ebe</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imi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foo</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perdaun</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ne’e</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hau</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mos</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foo</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perdaun</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Ne’eduni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buat</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ne’ebe</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hau</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foo</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perdaun</a:t>
            </a:r>
            <a:r>
              <a:rPr lang="es-ES" sz="1800" b="1" kern="1200" dirty="0">
                <a:solidFill>
                  <a:srgbClr val="FF3300">
                    <a:lumMod val="75000"/>
                  </a:srgbClr>
                </a:solidFill>
                <a:latin typeface="Comic Sans MS" panose="030F0702030302020204" pitchFamily="66" charset="0"/>
                <a:ea typeface="+mn-ea"/>
                <a:cs typeface="+mn-cs"/>
              </a:rPr>
              <a:t> ona </a:t>
            </a:r>
            <a:r>
              <a:rPr lang="es-ES" sz="1800" b="1" kern="1200" dirty="0" err="1">
                <a:solidFill>
                  <a:srgbClr val="FF3300">
                    <a:lumMod val="75000"/>
                  </a:srgbClr>
                </a:solidFill>
                <a:latin typeface="Comic Sans MS" panose="030F0702030302020204" pitchFamily="66" charset="0"/>
                <a:ea typeface="+mn-ea"/>
                <a:cs typeface="+mn-cs"/>
              </a:rPr>
              <a:t>ne’e</a:t>
            </a:r>
            <a:r>
              <a:rPr lang="es-ES" sz="1800" b="1" kern="1200" dirty="0">
                <a:solidFill>
                  <a:srgbClr val="FF3300">
                    <a:lumMod val="75000"/>
                  </a:srgbClr>
                </a:solidFill>
                <a:latin typeface="Comic Sans MS" panose="030F0702030302020204" pitchFamily="66" charset="0"/>
                <a:ea typeface="+mn-ea"/>
                <a:cs typeface="+mn-cs"/>
              </a:rPr>
              <a:t>, se </a:t>
            </a:r>
            <a:r>
              <a:rPr lang="es-ES" sz="1800" b="1" kern="1200" dirty="0" err="1">
                <a:solidFill>
                  <a:srgbClr val="FF3300">
                    <a:lumMod val="75000"/>
                  </a:srgbClr>
                </a:solidFill>
                <a:latin typeface="Comic Sans MS" panose="030F0702030302020204" pitchFamily="66" charset="0"/>
                <a:ea typeface="+mn-ea"/>
                <a:cs typeface="+mn-cs"/>
              </a:rPr>
              <a:t>hau</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foo</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perdaun</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duni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ne’e</a:t>
            </a:r>
            <a:r>
              <a:rPr lang="es-ES" sz="1800" b="1" kern="1200" dirty="0">
                <a:solidFill>
                  <a:srgbClr val="FF3300">
                    <a:lumMod val="75000"/>
                  </a:srgbClr>
                </a:solidFill>
                <a:latin typeface="Comic Sans MS" panose="030F0702030302020204" pitchFamily="66" charset="0"/>
                <a:ea typeface="+mn-ea"/>
                <a:cs typeface="+mn-cs"/>
              </a:rPr>
              <a:t> tamba </a:t>
            </a:r>
            <a:r>
              <a:rPr lang="es-ES" sz="1800" b="1" kern="1200" dirty="0" err="1">
                <a:solidFill>
                  <a:srgbClr val="FF3300">
                    <a:lumMod val="75000"/>
                  </a:srgbClr>
                </a:solidFill>
                <a:latin typeface="Comic Sans MS" panose="030F0702030302020204" pitchFamily="66" charset="0"/>
                <a:ea typeface="+mn-ea"/>
                <a:cs typeface="+mn-cs"/>
              </a:rPr>
              <a:t>imi</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ne’ebe</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iha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Kristu</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nia</a:t>
            </a:r>
            <a:r>
              <a:rPr lang="es-ES" sz="1800" b="1" kern="1200" dirty="0">
                <a:solidFill>
                  <a:srgbClr val="FF3300">
                    <a:lumMod val="75000"/>
                  </a:srgbClr>
                </a:solidFill>
                <a:latin typeface="Comic Sans MS" panose="030F0702030302020204" pitchFamily="66" charset="0"/>
                <a:ea typeface="+mn-ea"/>
                <a:cs typeface="+mn-cs"/>
              </a:rPr>
              <a:t> </a:t>
            </a:r>
            <a:r>
              <a:rPr lang="es-ES" sz="1800" b="1" kern="1200" dirty="0" err="1">
                <a:solidFill>
                  <a:srgbClr val="FF3300">
                    <a:lumMod val="75000"/>
                  </a:srgbClr>
                </a:solidFill>
                <a:latin typeface="Comic Sans MS" panose="030F0702030302020204" pitchFamily="66" charset="0"/>
                <a:ea typeface="+mn-ea"/>
                <a:cs typeface="+mn-cs"/>
              </a:rPr>
              <a:t>prezensa</a:t>
            </a:r>
            <a:r>
              <a:rPr lang="es-ES" sz="1800" b="1" kern="1200" dirty="0">
                <a:solidFill>
                  <a:srgbClr val="FF3300">
                    <a:lumMod val="75000"/>
                  </a:srgbClr>
                </a:solidFill>
                <a:latin typeface="Comic Sans MS" panose="030F0702030302020204" pitchFamily="66" charset="0"/>
                <a:ea typeface="+mn-ea"/>
                <a:cs typeface="+mn-cs"/>
              </a:rPr>
              <a:t>” </a:t>
            </a:r>
            <a:r>
              <a:rPr lang="es-ES" b="1" kern="1200" dirty="0">
                <a:solidFill>
                  <a:srgbClr val="FF3300">
                    <a:lumMod val="75000"/>
                  </a:srgbClr>
                </a:solidFill>
                <a:latin typeface="Comic Sans MS" panose="030F0702030302020204" pitchFamily="66" charset="0"/>
                <a:ea typeface="+mn-ea"/>
                <a:cs typeface="+mn-cs"/>
              </a:rPr>
              <a:t>(2 </a:t>
            </a:r>
            <a:r>
              <a:rPr lang="es-ES" b="1" kern="1200" dirty="0" err="1">
                <a:solidFill>
                  <a:srgbClr val="FF3300">
                    <a:lumMod val="75000"/>
                  </a:srgbClr>
                </a:solidFill>
                <a:latin typeface="Comic Sans MS" panose="030F0702030302020204" pitchFamily="66" charset="0"/>
                <a:ea typeface="+mn-ea"/>
                <a:cs typeface="+mn-cs"/>
              </a:rPr>
              <a:t>Korintu</a:t>
            </a:r>
            <a:r>
              <a:rPr lang="es-ES" b="1" kern="1200" dirty="0">
                <a:solidFill>
                  <a:srgbClr val="FF3300">
                    <a:lumMod val="75000"/>
                  </a:srgbClr>
                </a:solidFill>
                <a:latin typeface="Comic Sans MS" panose="030F0702030302020204" pitchFamily="66" charset="0"/>
                <a:ea typeface="+mn-ea"/>
                <a:cs typeface="+mn-cs"/>
              </a:rPr>
              <a:t> 2:10)</a:t>
            </a:r>
            <a:endParaRPr lang="es-ES" sz="1800" b="1" kern="1200" dirty="0">
              <a:solidFill>
                <a:srgbClr val="FF3300">
                  <a:lumMod val="75000"/>
                </a:srgbClr>
              </a:solidFill>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431726"/>
            <a:ext cx="6096000" cy="1323439"/>
          </a:xfrm>
          <a:prstGeom prst="rect">
            <a:avLst/>
          </a:prstGeom>
          <a:noFill/>
        </p:spPr>
        <p:txBody>
          <a:bodyPr wrap="square" rtlCol="0">
            <a:spAutoFit/>
          </a:bodyPr>
          <a:lstStyle/>
          <a:p>
            <a:pPr lvl="0">
              <a:spcBef>
                <a:spcPts val="600"/>
              </a:spcBef>
              <a:buClrTx/>
            </a:pPr>
            <a:r>
              <a:rPr lang="es-ES" sz="2000" b="1" kern="1200" dirty="0" err="1">
                <a:solidFill>
                  <a:prstClr val="black"/>
                </a:solidFill>
                <a:latin typeface="Aptos" panose="02110004020202020204"/>
                <a:ea typeface="+mn-ea"/>
                <a:cs typeface="+mn-cs"/>
              </a:rPr>
              <a:t>Bainhira</a:t>
            </a:r>
            <a:r>
              <a:rPr lang="es-ES" sz="2000" b="1" kern="1200" dirty="0">
                <a:solidFill>
                  <a:prstClr val="black"/>
                </a:solidFill>
                <a:latin typeface="Aptos" panose="02110004020202020204"/>
                <a:ea typeface="+mn-ea"/>
                <a:cs typeface="+mn-cs"/>
              </a:rPr>
              <a:t> Paulo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dalan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Troas, Tito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Korintu</a:t>
            </a:r>
            <a:r>
              <a:rPr lang="es-ES" sz="2000" b="1" kern="1200" dirty="0">
                <a:solidFill>
                  <a:prstClr val="black"/>
                </a:solidFill>
                <a:latin typeface="Aptos" panose="02110004020202020204"/>
                <a:ea typeface="+mn-ea"/>
                <a:cs typeface="+mn-cs"/>
              </a:rPr>
              <a:t>. Husi Troas, Paulo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Makedonia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Maibe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sente</a:t>
            </a:r>
            <a:r>
              <a:rPr lang="es-ES" sz="2000" b="1" kern="1200" dirty="0">
                <a:solidFill>
                  <a:prstClr val="black"/>
                </a:solidFill>
                <a:latin typeface="Aptos" panose="02110004020202020204"/>
                <a:ea typeface="+mn-ea"/>
                <a:cs typeface="+mn-cs"/>
              </a:rPr>
              <a:t> tristeza </a:t>
            </a:r>
            <a:r>
              <a:rPr lang="es-ES" sz="2000" b="1" kern="1200" dirty="0" err="1">
                <a:solidFill>
                  <a:prstClr val="black"/>
                </a:solidFill>
                <a:latin typeface="Aptos" panose="02110004020202020204"/>
                <a:ea typeface="+mn-ea"/>
                <a:cs typeface="+mn-cs"/>
              </a:rPr>
              <a:t>boot</a:t>
            </a:r>
            <a:r>
              <a:rPr lang="es-ES" sz="2000" b="1" kern="1200" dirty="0">
                <a:solidFill>
                  <a:prstClr val="black"/>
                </a:solidFill>
                <a:latin typeface="Aptos" panose="02110004020202020204"/>
                <a:ea typeface="+mn-ea"/>
                <a:cs typeface="+mn-cs"/>
              </a:rPr>
              <a:t> tamba Tito la </a:t>
            </a:r>
            <a:r>
              <a:rPr lang="es-ES" sz="2000" b="1" kern="1200" dirty="0" err="1">
                <a:solidFill>
                  <a:prstClr val="black"/>
                </a:solidFill>
                <a:latin typeface="Aptos" panose="02110004020202020204"/>
                <a:ea typeface="+mn-ea"/>
                <a:cs typeface="+mn-cs"/>
              </a:rPr>
              <a:t>hasoru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Troas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fo </a:t>
            </a:r>
            <a:r>
              <a:rPr lang="es-ES" sz="2000" b="1" kern="1200" dirty="0" err="1">
                <a:solidFill>
                  <a:prstClr val="black"/>
                </a:solidFill>
                <a:latin typeface="Aptos" panose="02110004020202020204"/>
                <a:ea typeface="+mn-ea"/>
                <a:cs typeface="+mn-cs"/>
              </a:rPr>
              <a:t>notisia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kona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igreja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Korintu</a:t>
            </a:r>
            <a:r>
              <a:rPr lang="es-ES" sz="2000" b="1" kern="1200" dirty="0">
                <a:solidFill>
                  <a:prstClr val="black"/>
                </a:solidFill>
                <a:latin typeface="Aptos" panose="02110004020202020204"/>
                <a:ea typeface="+mn-ea"/>
                <a:cs typeface="+mn-cs"/>
              </a:rPr>
              <a:t> (2 Kor.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lvl="0">
              <a:spcBef>
                <a:spcPts val="600"/>
              </a:spcBef>
              <a:buClrTx/>
            </a:pPr>
            <a:r>
              <a:rPr lang="es-ES" sz="2000" b="1" kern="1200" dirty="0">
                <a:solidFill>
                  <a:prstClr val="black"/>
                </a:solidFill>
                <a:latin typeface="Aptos" panose="02110004020202020204"/>
                <a:ea typeface="+mn-ea"/>
                <a:cs typeface="+mn-cs"/>
              </a:rPr>
              <a:t>Problema ida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presiza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rezolve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kona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disiplina</a:t>
            </a:r>
            <a:r>
              <a:rPr lang="es-ES" sz="2000" b="1" kern="1200" dirty="0">
                <a:solidFill>
                  <a:prstClr val="black"/>
                </a:solidFill>
                <a:latin typeface="Aptos" panose="02110004020202020204"/>
                <a:ea typeface="+mn-ea"/>
                <a:cs typeface="+mn-cs"/>
              </a:rPr>
              <a:t> igreja </a:t>
            </a:r>
            <a:r>
              <a:rPr lang="es-ES" sz="2000" b="1" kern="1200" dirty="0" err="1">
                <a:solidFill>
                  <a:prstClr val="black"/>
                </a:solidFill>
                <a:latin typeface="Aptos" panose="02110004020202020204"/>
                <a:ea typeface="+mn-ea"/>
                <a:cs typeface="+mn-cs"/>
              </a:rPr>
              <a:t>nian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Tuir</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apostlu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orientasaun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halo sala </a:t>
            </a:r>
            <a:r>
              <a:rPr lang="es-ES" sz="2000" b="1" kern="1200" dirty="0" err="1">
                <a:solidFill>
                  <a:prstClr val="black"/>
                </a:solidFill>
                <a:latin typeface="Aptos" panose="02110004020202020204"/>
                <a:ea typeface="+mn-ea"/>
                <a:cs typeface="+mn-cs"/>
              </a:rPr>
              <a:t>hetan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repreensaun</a:t>
            </a:r>
            <a:r>
              <a:rPr lang="es-ES" sz="2000" b="1" kern="1200" dirty="0">
                <a:solidFill>
                  <a:prstClr val="black"/>
                </a:solidFill>
                <a:latin typeface="Aptos" panose="02110004020202020204"/>
                <a:ea typeface="+mn-ea"/>
                <a:cs typeface="+mn-cs"/>
              </a:rPr>
              <a:t>, no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simu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repreensaun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Agora</a:t>
            </a:r>
            <a:r>
              <a:rPr lang="es-ES" sz="2000" b="1" kern="1200" dirty="0">
                <a:solidFill>
                  <a:prstClr val="black"/>
                </a:solidFill>
                <a:latin typeface="Aptos" panose="02110004020202020204"/>
                <a:ea typeface="+mn-ea"/>
                <a:cs typeface="+mn-cs"/>
              </a:rPr>
              <a:t> Paulo </a:t>
            </a:r>
            <a:r>
              <a:rPr lang="es-ES" sz="2000" b="1" kern="1200" dirty="0" err="1">
                <a:solidFill>
                  <a:prstClr val="black"/>
                </a:solidFill>
                <a:latin typeface="Aptos" panose="02110004020202020204"/>
                <a:ea typeface="+mn-ea"/>
                <a:cs typeface="+mn-cs"/>
              </a:rPr>
              <a:t>husu</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halo </a:t>
            </a:r>
            <a:r>
              <a:rPr lang="es-ES" sz="2000" b="1" kern="1200" dirty="0" err="1">
                <a:solidFill>
                  <a:prstClr val="black"/>
                </a:solidFill>
                <a:latin typeface="Aptos" panose="02110004020202020204"/>
                <a:ea typeface="+mn-ea"/>
                <a:cs typeface="+mn-cs"/>
              </a:rPr>
              <a:t>pasu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tuir</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perdaun</a:t>
            </a:r>
            <a:r>
              <a:rPr lang="es-ES" sz="2000" b="1" kern="1200" dirty="0">
                <a:solidFill>
                  <a:prstClr val="black"/>
                </a:solidFill>
                <a:latin typeface="Aptos" panose="02110004020202020204"/>
                <a:ea typeface="+mn-ea"/>
                <a:cs typeface="+mn-cs"/>
              </a:rPr>
              <a:t> no </a:t>
            </a:r>
            <a:r>
              <a:rPr lang="es-ES" sz="2000" b="1" kern="1200" dirty="0" err="1">
                <a:solidFill>
                  <a:prstClr val="black"/>
                </a:solidFill>
                <a:latin typeface="Aptos" panose="02110004020202020204"/>
                <a:ea typeface="+mn-ea"/>
                <a:cs typeface="+mn-cs"/>
              </a:rPr>
              <a:t>restaurasaun</a:t>
            </a:r>
            <a:r>
              <a:rPr lang="es-ES" sz="2000" b="1" kern="1200" dirty="0">
                <a:solidFill>
                  <a:prstClr val="black"/>
                </a:solidFill>
                <a:latin typeface="Aptos" panose="02110004020202020204"/>
                <a:ea typeface="+mn-ea"/>
                <a:cs typeface="+mn-cs"/>
              </a:rPr>
              <a:t> (2 Kor.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2883096"/>
            <a:ext cx="6096000" cy="1323439"/>
          </a:xfrm>
          <a:prstGeom prst="rect">
            <a:avLst/>
          </a:prstGeom>
          <a:noFill/>
        </p:spPr>
        <p:txBody>
          <a:bodyPr wrap="square">
            <a:spAutoFit/>
          </a:bodyPr>
          <a:lstStyle/>
          <a:p>
            <a:pPr lvl="0">
              <a:spcBef>
                <a:spcPts val="600"/>
              </a:spcBef>
              <a:buClrTx/>
              <a:defRPr/>
            </a:pPr>
            <a:r>
              <a:rPr lang="es-ES" sz="2000" b="1" kern="1200" dirty="0" err="1">
                <a:solidFill>
                  <a:prstClr val="black"/>
                </a:solidFill>
                <a:latin typeface="Aptos" panose="02110004020202020204"/>
                <a:ea typeface="+mn-ea"/>
                <a:cs typeface="+mn-cs"/>
              </a:rPr>
              <a:t>Depois</a:t>
            </a:r>
            <a:r>
              <a:rPr lang="es-ES" sz="2000" b="1" kern="1200" dirty="0">
                <a:solidFill>
                  <a:prstClr val="black"/>
                </a:solidFill>
                <a:latin typeface="Aptos" panose="02110004020202020204"/>
                <a:ea typeface="+mn-ea"/>
                <a:cs typeface="+mn-cs"/>
              </a:rPr>
              <a:t> de </a:t>
            </a:r>
            <a:r>
              <a:rPr lang="es-ES" sz="2000" b="1" kern="1200" dirty="0" err="1">
                <a:solidFill>
                  <a:prstClr val="black"/>
                </a:solidFill>
                <a:latin typeface="Aptos" panose="02110004020202020204"/>
                <a:ea typeface="+mn-ea"/>
                <a:cs typeface="+mn-cs"/>
              </a:rPr>
              <a:t>tempu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badak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ikus</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mai</a:t>
            </a:r>
            <a:r>
              <a:rPr lang="es-ES" sz="2000" b="1" kern="1200" dirty="0">
                <a:solidFill>
                  <a:prstClr val="black"/>
                </a:solidFill>
                <a:latin typeface="Aptos" panose="02110004020202020204"/>
                <a:ea typeface="+mn-ea"/>
                <a:cs typeface="+mn-cs"/>
              </a:rPr>
              <a:t> Tito </a:t>
            </a:r>
            <a:r>
              <a:rPr lang="es-ES" sz="2000" b="1" kern="1200" dirty="0" err="1">
                <a:solidFill>
                  <a:prstClr val="black"/>
                </a:solidFill>
                <a:latin typeface="Aptos" panose="02110004020202020204"/>
                <a:ea typeface="+mn-ea"/>
                <a:cs typeface="+mn-cs"/>
              </a:rPr>
              <a:t>hasoru</a:t>
            </a:r>
            <a:r>
              <a:rPr lang="es-ES" sz="2000" b="1" kern="1200" dirty="0">
                <a:solidFill>
                  <a:prstClr val="black"/>
                </a:solidFill>
                <a:latin typeface="Aptos" panose="02110004020202020204"/>
                <a:ea typeface="+mn-ea"/>
                <a:cs typeface="+mn-cs"/>
              </a:rPr>
              <a:t> Paulo </a:t>
            </a:r>
            <a:r>
              <a:rPr lang="es-ES" sz="2000" b="1" kern="1200" dirty="0" err="1">
                <a:solidFill>
                  <a:prstClr val="black"/>
                </a:solidFill>
                <a:latin typeface="Aptos" panose="02110004020202020204"/>
                <a:ea typeface="+mn-ea"/>
                <a:cs typeface="+mn-cs"/>
              </a:rPr>
              <a:t>iha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Makedonia</a:t>
            </a:r>
            <a:r>
              <a:rPr lang="es-ES" sz="2000" b="1" kern="1200" dirty="0">
                <a:solidFill>
                  <a:prstClr val="black"/>
                </a:solidFill>
                <a:latin typeface="Aptos" panose="02110004020202020204"/>
                <a:ea typeface="+mn-ea"/>
                <a:cs typeface="+mn-cs"/>
              </a:rPr>
              <a:t>. Nia </a:t>
            </a:r>
            <a:r>
              <a:rPr lang="es-ES" sz="2000" b="1" kern="1200" dirty="0" err="1">
                <a:solidFill>
                  <a:prstClr val="black"/>
                </a:solidFill>
                <a:latin typeface="Aptos" panose="02110004020202020204"/>
                <a:ea typeface="+mn-ea"/>
                <a:cs typeface="+mn-cs"/>
              </a:rPr>
              <a:t>konta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Paulo </a:t>
            </a:r>
            <a:r>
              <a:rPr lang="es-ES" sz="2000" b="1" kern="1200" dirty="0" err="1">
                <a:solidFill>
                  <a:prstClr val="black"/>
                </a:solidFill>
                <a:latin typeface="Aptos" panose="02110004020202020204"/>
                <a:ea typeface="+mn-ea"/>
                <a:cs typeface="+mn-cs"/>
              </a:rPr>
              <a:t>oinsa</a:t>
            </a:r>
            <a:r>
              <a:rPr lang="es-ES" sz="2000" b="1" kern="1200" dirty="0">
                <a:solidFill>
                  <a:prstClr val="black"/>
                </a:solidFill>
                <a:latin typeface="Aptos" panose="02110004020202020204"/>
                <a:ea typeface="+mn-ea"/>
                <a:cs typeface="+mn-cs"/>
              </a:rPr>
              <a:t> igreja </a:t>
            </a:r>
            <a:r>
              <a:rPr lang="es-ES" sz="2000" b="1" kern="1200" dirty="0" err="1">
                <a:solidFill>
                  <a:prstClr val="black"/>
                </a:solidFill>
                <a:latin typeface="Aptos" panose="02110004020202020204"/>
                <a:ea typeface="+mn-ea"/>
                <a:cs typeface="+mn-cs"/>
              </a:rPr>
              <a:t>simu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diak</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loos</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apostlu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represaun</a:t>
            </a:r>
            <a:r>
              <a:rPr lang="es-ES" sz="2000" b="1" kern="1200" dirty="0">
                <a:solidFill>
                  <a:prstClr val="black"/>
                </a:solidFill>
                <a:latin typeface="Aptos" panose="02110004020202020204"/>
                <a:ea typeface="+mn-ea"/>
                <a:cs typeface="+mn-cs"/>
              </a:rPr>
              <a:t> sira (2 Kor.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mt="64000"/>
          </a:blip>
          <a:stretch>
            <a:fillRect/>
          </a:stretch>
        </a:blipFill>
        <a:effectLst/>
      </p:bgPr>
    </p:bg>
    <p:spTree>
      <p:nvGrpSpPr>
        <p:cNvPr id="1" name="Shape 276"/>
        <p:cNvGrpSpPr/>
        <p:nvPr/>
      </p:nvGrpSpPr>
      <p:grpSpPr>
        <a:xfrm>
          <a:off x="0" y="0"/>
          <a:ext cx="0" cy="0"/>
          <a:chOff x="0" y="0"/>
          <a:chExt cx="0" cy="0"/>
        </a:xfrm>
      </p:grpSpPr>
      <p:sp>
        <p:nvSpPr>
          <p:cNvPr id="277" name="Google Shape;277;p32"/>
          <p:cNvSpPr/>
          <p:nvPr/>
        </p:nvSpPr>
        <p:spPr>
          <a:xfrm>
            <a:off x="0" y="0"/>
            <a:ext cx="12192000" cy="1374218"/>
          </a:xfrm>
          <a:prstGeom prst="rect">
            <a:avLst/>
          </a:prstGeom>
          <a:blipFill rotWithShape="1">
            <a:blip r:embed="rId4">
              <a:alphaModFix amt="64000"/>
            </a:blip>
            <a:stretch>
              <a:fillRect/>
            </a:stretch>
          </a:blip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8" name="Google Shape;278;p32"/>
          <p:cNvSpPr txBox="1"/>
          <p:nvPr/>
        </p:nvSpPr>
        <p:spPr>
          <a:xfrm>
            <a:off x="0" y="-76200"/>
            <a:ext cx="12192000" cy="769441"/>
          </a:xfrm>
          <a:prstGeom prst="rect">
            <a:avLst/>
          </a:prstGeom>
          <a:noFill/>
        </p:spPr>
        <p:txBody>
          <a:bodyPr wrap="square">
            <a:spAutoFit/>
          </a:bodyPr>
          <a:lstStyle>
            <a:defPPr>
              <a:defRPr lang="es-ES"/>
            </a:defPPr>
            <a:lvl1pPr marL="0" algn="ctr" defTabSz="914400" eaLnBrk="1" latinLnBrk="0" hangingPunct="1">
              <a:defRPr sz="4400" b="1" kern="1200"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a:t>KRISTU NIA MORIN</a:t>
            </a:r>
            <a:endParaRPr/>
          </a:p>
        </p:txBody>
      </p:sp>
      <p:sp>
        <p:nvSpPr>
          <p:cNvPr id="279" name="Google Shape;279;p32"/>
          <p:cNvSpPr txBox="1"/>
          <p:nvPr/>
        </p:nvSpPr>
        <p:spPr>
          <a:xfrm>
            <a:off x="5529036" y="493969"/>
            <a:ext cx="6459183" cy="923289"/>
          </a:xfrm>
          <a:prstGeom prst="rect">
            <a:avLst/>
          </a:prstGeom>
          <a:noFill/>
        </p:spPr>
        <p:txBody>
          <a:bodyPr wrap="square">
            <a:spAutoFit/>
          </a:bodyPr>
          <a:lstStyle>
            <a:defPPr>
              <a:defRPr lang="es-ES"/>
            </a:defPPr>
            <a:lvl1pPr marL="0" algn="ctr" defTabSz="914400" eaLnBrk="1" latinLnBrk="0" hangingPunct="1">
              <a:defRPr sz="1800" b="1" kern="1200">
                <a:solidFill>
                  <a:srgbClr val="BEE395"/>
                </a:solidFill>
                <a:effectLst>
                  <a:outerShdw blurRad="38100" dist="38100" dir="2700000" algn="tl">
                    <a:srgbClr val="000000">
                      <a:alpha val="43137"/>
                    </a:srgbClr>
                  </a:outerShdw>
                </a:effectLst>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en" dirty="0">
                <a:sym typeface="Comic Sans MS"/>
              </a:rPr>
              <a:t>“Tamba ita mak Kristu nia morin midar ba Maromak iha ema nia leet nebee hetan salvasaun no iha ema nia leet nebee sei lakon” </a:t>
            </a:r>
            <a:r>
              <a:rPr lang="en" sz="1400" dirty="0">
                <a:sym typeface="Comic Sans MS"/>
              </a:rPr>
              <a:t>(2 Korintu 2:15)</a:t>
            </a:r>
            <a:endParaRPr sz="1400" dirty="0">
              <a:sym typeface="Comic Sans MS"/>
            </a:endParaRPr>
          </a:p>
        </p:txBody>
      </p:sp>
      <p:sp>
        <p:nvSpPr>
          <p:cNvPr id="280" name="Google Shape;280;p32"/>
          <p:cNvSpPr txBox="1"/>
          <p:nvPr/>
        </p:nvSpPr>
        <p:spPr>
          <a:xfrm>
            <a:off x="5194570" y="1432113"/>
            <a:ext cx="6853500" cy="184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900" b="1">
                <a:solidFill>
                  <a:schemeClr val="dk1"/>
                </a:solidFill>
              </a:rPr>
              <a:t>Komenta kona ba oinsa Maromak "loke odamatan" atu evanjellu bele haklaken ho susesu iha Troas, Paulo hakilar ho hahi'i no vitoria: "Maibe agradese ba Maromak, ne'ebe sempre lori ita nudar dadur iha Kristu nia prosisaun triunfal no uza ita atu habelar aroma konesimentu kona ba nia iha fatin hotu-hotu" (2 Kor. 2:2).</a:t>
            </a:r>
            <a:endParaRPr sz="1300"/>
          </a:p>
        </p:txBody>
      </p:sp>
      <p:pic>
        <p:nvPicPr>
          <p:cNvPr id="281" name="Google Shape;281;p32"/>
          <p:cNvPicPr preferRelativeResize="0"/>
          <p:nvPr/>
        </p:nvPicPr>
        <p:blipFill rotWithShape="1">
          <a:blip r:embed="rId5">
            <a:alphaModFix/>
          </a:blip>
          <a:srcRect/>
          <a:stretch/>
        </p:blipFill>
        <p:spPr>
          <a:xfrm>
            <a:off x="6572250" y="3486895"/>
            <a:ext cx="5475862" cy="3176551"/>
          </a:xfrm>
          <a:prstGeom prst="roundRect">
            <a:avLst>
              <a:gd name="adj" fmla="val 4167"/>
            </a:avLst>
          </a:prstGeom>
          <a:solidFill>
            <a:srgbClr val="FFFFFF"/>
          </a:solidFill>
          <a:ln w="76200" cap="sq" cmpd="sng">
            <a:solidFill>
              <a:srgbClr val="BEE395"/>
            </a:solidFill>
            <a:prstDash val="solid"/>
            <a:miter lim="8000"/>
            <a:headEnd type="none" w="sm" len="sm"/>
            <a:tailEnd type="none" w="sm" len="sm"/>
          </a:ln>
        </p:spPr>
      </p:pic>
      <p:sp>
        <p:nvSpPr>
          <p:cNvPr id="282" name="Google Shape;282;p32"/>
          <p:cNvSpPr txBox="1"/>
          <p:nvPr/>
        </p:nvSpPr>
        <p:spPr>
          <a:xfrm>
            <a:off x="2140085" y="4877956"/>
            <a:ext cx="4432200" cy="193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i="0" u="none" strike="noStrike" cap="none">
                <a:solidFill>
                  <a:schemeClr val="dk1"/>
                </a:solidFill>
                <a:latin typeface="Arial"/>
                <a:ea typeface="Arial"/>
                <a:cs typeface="Arial"/>
                <a:sym typeface="Arial"/>
              </a:rPr>
              <a:t>Foka ba responsabilidade ne’ebe </a:t>
            </a:r>
            <a:r>
              <a:rPr lang="en" sz="2000" b="1">
                <a:solidFill>
                  <a:schemeClr val="dk1"/>
                </a:solidFill>
              </a:rPr>
              <a:t>nia </a:t>
            </a:r>
            <a:r>
              <a:rPr lang="en" sz="2000" b="1" i="0" u="none" strike="noStrike" cap="none">
                <a:solidFill>
                  <a:schemeClr val="dk1"/>
                </a:solidFill>
                <a:latin typeface="Arial"/>
                <a:ea typeface="Arial"/>
                <a:cs typeface="Arial"/>
                <a:sym typeface="Arial"/>
              </a:rPr>
              <a:t>lori, Paulo esplika katak mensajen tenke fo ho sinseridade, la buka vantajen pesoal ruma, maibe buka salvasaun ba sira ne’ebe rona (2 Kor. 2:17).</a:t>
            </a:r>
            <a:endParaRPr/>
          </a:p>
        </p:txBody>
      </p:sp>
      <p:sp>
        <p:nvSpPr>
          <p:cNvPr id="283" name="Google Shape;283;p32"/>
          <p:cNvSpPr txBox="1"/>
          <p:nvPr/>
        </p:nvSpPr>
        <p:spPr>
          <a:xfrm>
            <a:off x="216441" y="3308922"/>
            <a:ext cx="6281700" cy="163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i="0" u="none" strike="noStrike" cap="none">
                <a:solidFill>
                  <a:schemeClr val="dk1"/>
                </a:solidFill>
                <a:latin typeface="Arial"/>
                <a:ea typeface="Arial"/>
                <a:cs typeface="Arial"/>
                <a:sym typeface="Arial"/>
              </a:rPr>
              <a:t>Hanesa aroma ne’ebe nakonu iha fatin hotu, konesimentu kona</a:t>
            </a:r>
            <a:r>
              <a:rPr lang="en" sz="2000" b="1">
                <a:solidFill>
                  <a:schemeClr val="dk1"/>
                </a:solidFill>
              </a:rPr>
              <a:t> </a:t>
            </a:r>
            <a:r>
              <a:rPr lang="en" sz="2000" b="1" i="0" u="none" strike="noStrike" cap="none">
                <a:solidFill>
                  <a:schemeClr val="dk1"/>
                </a:solidFill>
                <a:latin typeface="Arial"/>
                <a:ea typeface="Arial"/>
                <a:cs typeface="Arial"/>
                <a:sym typeface="Arial"/>
              </a:rPr>
              <a:t>ba Kristu to’o ba </a:t>
            </a:r>
            <a:r>
              <a:rPr lang="en" sz="2000" b="1">
                <a:solidFill>
                  <a:schemeClr val="dk1"/>
                </a:solidFill>
              </a:rPr>
              <a:t>ema</a:t>
            </a:r>
            <a:r>
              <a:rPr lang="en" sz="2000" b="1" i="0" u="none" strike="noStrike" cap="none">
                <a:solidFill>
                  <a:schemeClr val="dk1"/>
                </a:solidFill>
                <a:latin typeface="Arial"/>
                <a:ea typeface="Arial"/>
                <a:cs typeface="Arial"/>
                <a:sym typeface="Arial"/>
              </a:rPr>
              <a:t> hotu. Ba Korintiu sira, no ba ita mos, aroma ne’e mak moris eternu. Maibe ba sira ne’ebe rejeita, nia sai mate</a:t>
            </a:r>
            <a:br>
              <a:rPr lang="en" sz="2000" b="1" i="0" u="none" strike="noStrike" cap="none">
                <a:solidFill>
                  <a:schemeClr val="dk1"/>
                </a:solidFill>
                <a:latin typeface="Arial"/>
                <a:ea typeface="Arial"/>
                <a:cs typeface="Arial"/>
                <a:sym typeface="Arial"/>
              </a:rPr>
            </a:br>
            <a:r>
              <a:rPr lang="en" sz="2000" b="1" i="0" u="none" strike="noStrike" cap="none">
                <a:solidFill>
                  <a:schemeClr val="dk1"/>
                </a:solidFill>
                <a:latin typeface="Arial"/>
                <a:ea typeface="Arial"/>
                <a:cs typeface="Arial"/>
                <a:sym typeface="Arial"/>
              </a:rPr>
              <a:t>(2 Kor. 2:15-16).</a:t>
            </a:r>
            <a:endParaRPr/>
          </a:p>
        </p:txBody>
      </p:sp>
      <p:pic>
        <p:nvPicPr>
          <p:cNvPr id="284" name="Google Shape;284;p32"/>
          <p:cNvPicPr preferRelativeResize="0"/>
          <p:nvPr/>
        </p:nvPicPr>
        <p:blipFill rotWithShape="1">
          <a:blip r:embed="rId6">
            <a:alphaModFix/>
          </a:blip>
          <a:srcRect/>
          <a:stretch/>
        </p:blipFill>
        <p:spPr>
          <a:xfrm>
            <a:off x="203781" y="693241"/>
            <a:ext cx="4950260" cy="2539481"/>
          </a:xfrm>
          <a:prstGeom prst="roundRect">
            <a:avLst>
              <a:gd name="adj" fmla="val 18582"/>
            </a:avLst>
          </a:prstGeom>
          <a:noFill/>
          <a:ln>
            <a:noFill/>
          </a:ln>
          <a:effectLst>
            <a:outerShdw blurRad="107950" dist="12700" dir="5400000" algn="ctr">
              <a:srgbClr val="000000"/>
            </a:outerShdw>
          </a:effectLst>
        </p:spPr>
      </p:pic>
      <p:pic>
        <p:nvPicPr>
          <p:cNvPr id="285" name="Google Shape;285;p32"/>
          <p:cNvPicPr preferRelativeResize="0"/>
          <p:nvPr/>
        </p:nvPicPr>
        <p:blipFill rotWithShape="1">
          <a:blip r:embed="rId7">
            <a:alphaModFix/>
          </a:blip>
          <a:srcRect/>
          <a:stretch/>
        </p:blipFill>
        <p:spPr>
          <a:xfrm>
            <a:off x="203781" y="4959594"/>
            <a:ext cx="1797482" cy="1797482"/>
          </a:xfrm>
          <a:prstGeom prst="roundRect">
            <a:avLst>
              <a:gd name="adj" fmla="val 9090"/>
            </a:avLst>
          </a:prstGeom>
          <a:noFill/>
          <a:ln>
            <a:noFill/>
          </a:ln>
          <a:effectLst>
            <a:outerShdw blurRad="76200" dist="38100" dir="78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800"/>
                                        <p:tgtEl>
                                          <p:spTgt spid="278"/>
                                        </p:tgtEl>
                                      </p:cBhvr>
                                    </p:animEffect>
                                  </p:childTnLst>
                                </p:cTn>
                              </p:par>
                            </p:childTnLst>
                          </p:cTn>
                        </p:par>
                        <p:par>
                          <p:cTn id="8" fill="hold">
                            <p:stCondLst>
                              <p:cond delay="800"/>
                            </p:stCondLst>
                            <p:childTnLst>
                              <p:par>
                                <p:cTn id="9" presetID="23" presetClass="entr" presetSubtype="16" fill="hold" nodeType="afterEffect">
                                  <p:stCondLst>
                                    <p:cond delay="0"/>
                                  </p:stCondLst>
                                  <p:childTnLst>
                                    <p:set>
                                      <p:cBhvr>
                                        <p:cTn id="10" dur="1" fill="hold">
                                          <p:stCondLst>
                                            <p:cond delay="0"/>
                                          </p:stCondLst>
                                        </p:cTn>
                                        <p:tgtEl>
                                          <p:spTgt spid="279"/>
                                        </p:tgtEl>
                                        <p:attrNameLst>
                                          <p:attrName>style.visibility</p:attrName>
                                        </p:attrNameLst>
                                      </p:cBhvr>
                                      <p:to>
                                        <p:strVal val="visible"/>
                                      </p:to>
                                    </p:set>
                                    <p:anim calcmode="lin" valueType="num">
                                      <p:cBhvr additive="base">
                                        <p:cTn id="11" dur="500"/>
                                        <p:tgtEl>
                                          <p:spTgt spid="279"/>
                                        </p:tgtEl>
                                        <p:attrNameLst>
                                          <p:attrName>ppt_w</p:attrName>
                                        </p:attrNameLst>
                                      </p:cBhvr>
                                      <p:tavLst>
                                        <p:tav tm="0">
                                          <p:val>
                                            <p:strVal val="0"/>
                                          </p:val>
                                        </p:tav>
                                        <p:tav tm="100000">
                                          <p:val>
                                            <p:strVal val="#ppt_w"/>
                                          </p:val>
                                        </p:tav>
                                      </p:tavLst>
                                    </p:anim>
                                    <p:anim calcmode="lin" valueType="num">
                                      <p:cBhvr additive="base">
                                        <p:cTn id="12" dur="500"/>
                                        <p:tgtEl>
                                          <p:spTgt spid="279"/>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84"/>
                                        </p:tgtEl>
                                        <p:attrNameLst>
                                          <p:attrName>style.visibility</p:attrName>
                                        </p:attrNameLst>
                                      </p:cBhvr>
                                      <p:to>
                                        <p:strVal val="visible"/>
                                      </p:to>
                                    </p:set>
                                    <p:anim calcmode="lin" valueType="num">
                                      <p:cBhvr additive="base">
                                        <p:cTn id="17" dur="500"/>
                                        <p:tgtEl>
                                          <p:spTgt spid="284"/>
                                        </p:tgtEl>
                                        <p:attrNameLst>
                                          <p:attrName>ppt_x</p:attrName>
                                        </p:attrNameLst>
                                      </p:cBhvr>
                                      <p:tavLst>
                                        <p:tav tm="0">
                                          <p:val>
                                            <p:strVal val="#ppt_x-1"/>
                                          </p:val>
                                        </p:tav>
                                        <p:tav tm="100000">
                                          <p:val>
                                            <p:strVal val="#ppt_x"/>
                                          </p:val>
                                        </p:tav>
                                      </p:tavLst>
                                    </p:anim>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280"/>
                                        </p:tgtEl>
                                        <p:attrNameLst>
                                          <p:attrName>style.visibility</p:attrName>
                                        </p:attrNameLst>
                                      </p:cBhvr>
                                      <p:to>
                                        <p:strVal val="visible"/>
                                      </p:to>
                                    </p:set>
                                    <p:animEffect transition="in" filter="fade">
                                      <p:cBhvr>
                                        <p:cTn id="21" dur="500"/>
                                        <p:tgtEl>
                                          <p:spTgt spid="28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81"/>
                                        </p:tgtEl>
                                        <p:attrNameLst>
                                          <p:attrName>style.visibility</p:attrName>
                                        </p:attrNameLst>
                                      </p:cBhvr>
                                      <p:to>
                                        <p:strVal val="visible"/>
                                      </p:to>
                                    </p:set>
                                    <p:animEffect transition="in" filter="fade">
                                      <p:cBhvr>
                                        <p:cTn id="26" dur="500"/>
                                        <p:tgtEl>
                                          <p:spTgt spid="281"/>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283"/>
                                        </p:tgtEl>
                                        <p:attrNameLst>
                                          <p:attrName>style.visibility</p:attrName>
                                        </p:attrNameLst>
                                      </p:cBhvr>
                                      <p:to>
                                        <p:strVal val="visible"/>
                                      </p:to>
                                    </p:set>
                                    <p:animEffect transition="in" filter="fade">
                                      <p:cBhvr>
                                        <p:cTn id="30" dur="500"/>
                                        <p:tgtEl>
                                          <p:spTgt spid="28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85"/>
                                        </p:tgtEl>
                                        <p:attrNameLst>
                                          <p:attrName>style.visibility</p:attrName>
                                        </p:attrNameLst>
                                      </p:cBhvr>
                                      <p:to>
                                        <p:strVal val="visible"/>
                                      </p:to>
                                    </p:set>
                                    <p:animEffect transition="in" filter="fade">
                                      <p:cBhvr>
                                        <p:cTn id="35" dur="1000"/>
                                        <p:tgtEl>
                                          <p:spTgt spid="285"/>
                                        </p:tgtEl>
                                      </p:cBhvr>
                                    </p:animEffect>
                                  </p:childTnLst>
                                </p:cTn>
                              </p:par>
                              <p:par>
                                <p:cTn id="36" presetID="10" presetClass="entr" presetSubtype="0" fill="hold" nodeType="withEffect">
                                  <p:stCondLst>
                                    <p:cond delay="0"/>
                                  </p:stCondLst>
                                  <p:childTnLst>
                                    <p:set>
                                      <p:cBhvr>
                                        <p:cTn id="37" dur="1" fill="hold">
                                          <p:stCondLst>
                                            <p:cond delay="0"/>
                                          </p:stCondLst>
                                        </p:cTn>
                                        <p:tgtEl>
                                          <p:spTgt spid="282"/>
                                        </p:tgtEl>
                                        <p:attrNameLst>
                                          <p:attrName>style.visibility</p:attrName>
                                        </p:attrNameLst>
                                      </p:cBhvr>
                                      <p:to>
                                        <p:strVal val="visible"/>
                                      </p:to>
                                    </p:set>
                                    <p:animEffect transition="in" filter="fade">
                                      <p:cBhvr>
                                        <p:cTn id="38" dur="1000"/>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9"/>
        <p:cNvGrpSpPr/>
        <p:nvPr/>
      </p:nvGrpSpPr>
      <p:grpSpPr>
        <a:xfrm>
          <a:off x="0" y="0"/>
          <a:ext cx="0" cy="0"/>
          <a:chOff x="0" y="0"/>
          <a:chExt cx="0" cy="0"/>
        </a:xfrm>
      </p:grpSpPr>
      <p:sp>
        <p:nvSpPr>
          <p:cNvPr id="290" name="Google Shape;290;p33"/>
          <p:cNvSpPr txBox="1"/>
          <p:nvPr/>
        </p:nvSpPr>
        <p:spPr>
          <a:xfrm>
            <a:off x="1249701" y="946883"/>
            <a:ext cx="10715400" cy="4479000"/>
          </a:xfrm>
          <a:prstGeom prst="rect">
            <a:avLst/>
          </a:prstGeom>
          <a:noFill/>
          <a:ln>
            <a:noFill/>
          </a:ln>
        </p:spPr>
        <p:txBody>
          <a:bodyPr spcFirstLastPara="1" wrap="square" lIns="91425" tIns="45700" rIns="91425" bIns="45700" anchor="t" anchorCtr="0">
            <a:spAutoFit/>
          </a:bodyPr>
          <a:lstStyle/>
          <a:p>
            <a:pPr marL="0" lvl="0" indent="0" algn="l" rtl="0">
              <a:spcBef>
                <a:spcPts val="600"/>
              </a:spcBef>
              <a:spcAft>
                <a:spcPts val="0"/>
              </a:spcAft>
              <a:buClr>
                <a:schemeClr val="dk1"/>
              </a:buClr>
              <a:buSzPts val="1100"/>
              <a:buFont typeface="Arial"/>
              <a:buNone/>
            </a:pPr>
            <a:r>
              <a:rPr lang="en" sz="2800" b="1">
                <a:solidFill>
                  <a:schemeClr val="dk1"/>
                </a:solidFill>
                <a:latin typeface="Constantia"/>
                <a:ea typeface="Constantia"/>
                <a:cs typeface="Constantia"/>
                <a:sym typeface="Constantia"/>
              </a:rPr>
              <a:t>“Mensajeiru neʼe lori notisia neʼebe haksolok katak iha ona mudansa furak ida iha fiar nain sira iha Korintu nia leet. Ema barak simu instrusaun neʼebe hakerek iha Paulo nia karta no arrepende ona sira nia sala. Sira nia moris laos ona buat neʼebe hafoer relijiaun kristaun, maibe fo influensia makaas ba Maromak.</a:t>
            </a:r>
            <a:endParaRPr sz="2800" b="1">
              <a:solidFill>
                <a:schemeClr val="dk1"/>
              </a:solidFill>
              <a:latin typeface="Constantia"/>
              <a:ea typeface="Constantia"/>
              <a:cs typeface="Constantia"/>
              <a:sym typeface="Constantia"/>
            </a:endParaRPr>
          </a:p>
          <a:p>
            <a:pPr marL="0" marR="0" lvl="0" indent="0" algn="l" rtl="0">
              <a:spcBef>
                <a:spcPts val="600"/>
              </a:spcBef>
              <a:spcAft>
                <a:spcPts val="0"/>
              </a:spcAft>
              <a:buNone/>
            </a:pPr>
            <a:r>
              <a:rPr lang="en" sz="2800" b="1">
                <a:solidFill>
                  <a:schemeClr val="dk1"/>
                </a:solidFill>
                <a:latin typeface="Constantia"/>
                <a:ea typeface="Constantia"/>
                <a:cs typeface="Constantia"/>
                <a:sym typeface="Constantia"/>
              </a:rPr>
              <a:t>Arrependimentu ne'ebe mak produz husi influensia grasa divina nian iha fuan sei lori ba konfisaun no husik sala. Nune'e mak fuan sira ne'ebe apostlu deklara katak haree ona iha sarani sira Korintu ne’e nia moris.</a:t>
            </a:r>
            <a:endParaRPr sz="2800" b="1">
              <a:solidFill>
                <a:schemeClr val="dk1"/>
              </a:solidFill>
              <a:latin typeface="Constantia"/>
              <a:ea typeface="Constantia"/>
              <a:cs typeface="Constantia"/>
              <a:sym typeface="Constantia"/>
            </a:endParaRPr>
          </a:p>
        </p:txBody>
      </p:sp>
      <p:sp>
        <p:nvSpPr>
          <p:cNvPr id="291" name="Google Shape;291;p33"/>
          <p:cNvSpPr txBox="1"/>
          <p:nvPr/>
        </p:nvSpPr>
        <p:spPr>
          <a:xfrm>
            <a:off x="7135726" y="5905950"/>
            <a:ext cx="4829400" cy="3387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1600" b="1" i="0" u="none" strike="noStrike" cap="none">
                <a:solidFill>
                  <a:schemeClr val="dk1"/>
                </a:solidFill>
                <a:latin typeface="Arial"/>
                <a:ea typeface="Arial"/>
                <a:cs typeface="Arial"/>
                <a:sym typeface="Arial"/>
              </a:rPr>
              <a:t>EGW (The Acts of the Apostles, p. 324)</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500"/>
                                        <p:tgtEl>
                                          <p:spTgt spid="290"/>
                                        </p:tgtEl>
                                      </p:cBhvr>
                                    </p:animEffect>
                                  </p:childTnLst>
                                </p:cTn>
                              </p:par>
                              <p:par>
                                <p:cTn id="8" presetID="10" presetClass="entr" presetSubtype="0" fill="hold" nodeType="withEffect">
                                  <p:stCondLst>
                                    <p:cond delay="0"/>
                                  </p:stCondLst>
                                  <p:childTnLst>
                                    <p:set>
                                      <p:cBhvr>
                                        <p:cTn id="9" dur="1" fill="hold">
                                          <p:stCondLst>
                                            <p:cond delay="0"/>
                                          </p:stCondLst>
                                        </p:cTn>
                                        <p:tgtEl>
                                          <p:spTgt spid="291"/>
                                        </p:tgtEl>
                                        <p:attrNameLst>
                                          <p:attrName>style.visibility</p:attrName>
                                        </p:attrNameLst>
                                      </p:cBhvr>
                                      <p:to>
                                        <p:strVal val="visible"/>
                                      </p:to>
                                    </p:set>
                                    <p:animEffect transition="in" filter="fade">
                                      <p:cBhvr>
                                        <p:cTn id="10" dur="5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1263</Words>
  <Application>Microsoft Office PowerPoint</Application>
  <PresentationFormat>Panorámica</PresentationFormat>
  <Paragraphs>62</Paragraphs>
  <Slides>9</Slides>
  <Notes>7</Notes>
  <HiddenSlides>0</HiddenSlides>
  <MMClips>0</MMClips>
  <ScaleCrop>false</ScaleCrop>
  <HeadingPairs>
    <vt:vector size="6" baseType="variant">
      <vt:variant>
        <vt:lpstr>Fuentes usadas</vt:lpstr>
      </vt:variant>
      <vt:variant>
        <vt:i4>6</vt:i4>
      </vt:variant>
      <vt:variant>
        <vt:lpstr>Tema</vt:lpstr>
      </vt:variant>
      <vt:variant>
        <vt:i4>3</vt:i4>
      </vt:variant>
      <vt:variant>
        <vt:lpstr>Títulos de diapositiva</vt:lpstr>
      </vt:variant>
      <vt:variant>
        <vt:i4>9</vt:i4>
      </vt:variant>
    </vt:vector>
  </HeadingPairs>
  <TitlesOfParts>
    <vt:vector size="18" baseType="lpstr">
      <vt:lpstr>Play</vt:lpstr>
      <vt:lpstr>Arial</vt:lpstr>
      <vt:lpstr>Aptos Display</vt:lpstr>
      <vt:lpstr>Constantia</vt:lpstr>
      <vt:lpstr>Aptos</vt:lpstr>
      <vt:lpstr>Comic Sans MS</vt:lpstr>
      <vt:lpstr>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5</cp:revision>
  <dcterms:modified xsi:type="dcterms:W3CDTF">2026-08-27T16:55:50Z</dcterms:modified>
</cp:coreProperties>
</file>