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65" r:id="rId4"/>
    <p:sldId id="258" r:id="rId5"/>
    <p:sldId id="259" r:id="rId6"/>
    <p:sldId id="260" r:id="rId7"/>
    <p:sldId id="266" r:id="rId8"/>
    <p:sldId id="261" r:id="rId9"/>
    <p:sldId id="262" r:id="rId10"/>
    <p:sldId id="270" r:id="rId11"/>
    <p:sldId id="263" r:id="rId12"/>
    <p:sldId id="267" r:id="rId13"/>
  </p:sldIdLst>
  <p:sldSz cx="12192000" cy="6858000"/>
  <p:notesSz cx="6858000" cy="9144000"/>
  <p:embeddedFontLst>
    <p:embeddedFont>
      <p:font typeface="Angsana New" panose="02020603050405020304" pitchFamily="18" charset="-34"/>
      <p:regular r:id="rId15"/>
      <p:bold r:id="rId16"/>
      <p:italic r:id="rId17"/>
      <p:boldItalic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Constantia" panose="02030602050306030303" pitchFamily="18" charset="0"/>
      <p:regular r:id="rId23"/>
      <p:bold r:id="rId24"/>
      <p:italic r:id="rId25"/>
      <p:boldItalic r:id="rId26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DBCE8"/>
    <a:srgbClr val="D2ECB6"/>
    <a:srgbClr val="D9FF85"/>
    <a:srgbClr val="FFD15D"/>
    <a:srgbClr val="A17301"/>
    <a:srgbClr val="FFEAB7"/>
    <a:srgbClr val="E09F01"/>
    <a:srgbClr val="AC4D50"/>
    <a:srgbClr val="BDD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73" autoAdjust="0"/>
  </p:normalViewPr>
  <p:slideViewPr>
    <p:cSldViewPr snapToGrid="0">
      <p:cViewPr varScale="1">
        <p:scale>
          <a:sx n="95" d="100"/>
          <a:sy n="95" d="100"/>
        </p:scale>
        <p:origin x="7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89E9B-71C7-4F4B-B8E8-11B9E8891458}" type="doc">
      <dgm:prSet loTypeId="urn:microsoft.com/office/officeart/2008/layout/BendingPictureSemiTransparentText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D5FA090-E523-4569-82E8-B47B61003D6E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th-TH" sz="1800" b="1" dirty="0">
              <a:solidFill>
                <a:schemeClr val="tx1"/>
              </a:solidFill>
            </a:rPr>
            <a:t>พระเยซูทรงเป็นผู้สร้างทุกสิ่งที่ปรากฏอยู่</a:t>
          </a:r>
          <a:r>
            <a:rPr lang="en" sz="1800" b="1" dirty="0">
              <a:solidFill>
                <a:schemeClr val="tx1"/>
              </a:solidFill>
            </a:rPr>
            <a:t> (</a:t>
          </a:r>
          <a:r>
            <a:rPr lang="th-TH" sz="1800" b="1" dirty="0">
              <a:solidFill>
                <a:schemeClr val="tx1"/>
              </a:solidFill>
            </a:rPr>
            <a:t>ยน</a:t>
          </a:r>
          <a:r>
            <a:rPr lang="en" sz="1800" b="1" dirty="0">
              <a:solidFill>
                <a:schemeClr val="tx1"/>
              </a:solidFill>
            </a:rPr>
            <a:t>. 1:3)</a:t>
          </a:r>
        </a:p>
      </dgm:t>
    </dgm:pt>
    <dgm:pt modelId="{3D5C7BCB-2431-4257-9365-2D40668042AE}" type="par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6B4C9B7-9C4D-4C03-9F61-08BB20CBB4B6}" type="sib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C4699DD-471D-40AD-B16C-C778845D498D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th-TH" sz="1800" b="1" dirty="0">
              <a:solidFill>
                <a:schemeClr val="tx1"/>
              </a:solidFill>
            </a:rPr>
            <a:t>พระองค์ได้ทรงบังเกิดมาเป็นสิ่งที่ถูกสร้าง</a:t>
          </a:r>
          <a:r>
            <a:rPr lang="en" sz="1800" b="1" dirty="0">
              <a:solidFill>
                <a:schemeClr val="tx1"/>
              </a:solidFill>
            </a:rPr>
            <a:t> (</a:t>
          </a:r>
          <a:r>
            <a:rPr lang="th-TH" sz="1800" b="1" dirty="0">
              <a:solidFill>
                <a:schemeClr val="tx1"/>
              </a:solidFill>
            </a:rPr>
            <a:t>ยอห์น</a:t>
          </a:r>
          <a:r>
            <a:rPr lang="en" sz="1800" b="1" dirty="0">
              <a:solidFill>
                <a:schemeClr val="tx1"/>
              </a:solidFill>
            </a:rPr>
            <a:t> 1:14)</a:t>
          </a:r>
          <a:endParaRPr lang="es-ES" sz="1800" b="1" dirty="0">
            <a:solidFill>
              <a:schemeClr val="tx1"/>
            </a:solidFill>
          </a:endParaRPr>
        </a:p>
      </dgm:t>
    </dgm:pt>
    <dgm:pt modelId="{FC5DFF4E-5B91-4133-92A4-5F548B9213D0}" type="par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55B96651-BD50-4304-918D-CB6013598BA5}" type="sib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5E82F51-751F-41A8-9AD0-C119DE295093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th-TH" sz="1800" b="1" dirty="0">
              <a:solidFill>
                <a:schemeClr val="tx1"/>
              </a:solidFill>
            </a:rPr>
            <a:t>พระองค์ทรงเดินทางไปอย่างยากลำบาก</a:t>
          </a:r>
          <a:r>
            <a:rPr lang="en" sz="1800" b="1" dirty="0">
              <a:solidFill>
                <a:schemeClr val="tx1"/>
              </a:solidFill>
            </a:rPr>
            <a:t> </a:t>
          </a:r>
          <a:r>
            <a:rPr lang="th-TH" sz="1800" b="1" dirty="0">
              <a:solidFill>
                <a:schemeClr val="tx1"/>
              </a:solidFill>
            </a:rPr>
            <a:t>ทนทุกข์ หิวกระหาย เจ็บปวดในทุกสิ่งเหมือนเรา</a:t>
          </a:r>
          <a:r>
            <a:rPr lang="en" sz="1800" b="1" dirty="0">
              <a:solidFill>
                <a:schemeClr val="tx1"/>
              </a:solidFill>
            </a:rPr>
            <a:t> </a:t>
          </a:r>
          <a:br>
            <a:rPr lang="es-ES" sz="1800" b="1" dirty="0">
              <a:solidFill>
                <a:schemeClr val="tx1"/>
              </a:solidFill>
            </a:rPr>
          </a:br>
          <a:r>
            <a:rPr lang="en" sz="1800" b="1" dirty="0">
              <a:solidFill>
                <a:schemeClr val="tx1"/>
              </a:solidFill>
            </a:rPr>
            <a:t>(</a:t>
          </a:r>
          <a:r>
            <a:rPr lang="th-TH" sz="1800" b="1" dirty="0">
              <a:solidFill>
                <a:schemeClr val="tx1"/>
              </a:solidFill>
            </a:rPr>
            <a:t>อสย</a:t>
          </a:r>
          <a:r>
            <a:rPr lang="en" sz="1800" b="1" dirty="0">
              <a:solidFill>
                <a:schemeClr val="tx1"/>
              </a:solidFill>
            </a:rPr>
            <a:t>. 53:3; </a:t>
          </a:r>
          <a:r>
            <a:rPr lang="th-TH" sz="1800" b="1" dirty="0">
              <a:solidFill>
                <a:schemeClr val="tx1"/>
              </a:solidFill>
            </a:rPr>
            <a:t>มก,</a:t>
          </a:r>
          <a:r>
            <a:rPr lang="en" sz="1800" b="1" dirty="0">
              <a:solidFill>
                <a:schemeClr val="tx1"/>
              </a:solidFill>
            </a:rPr>
            <a:t> 11:12)</a:t>
          </a:r>
          <a:endParaRPr lang="es-ES" sz="1800" b="1" dirty="0">
            <a:solidFill>
              <a:schemeClr val="tx1"/>
            </a:solidFill>
          </a:endParaRPr>
        </a:p>
      </dgm:t>
    </dgm:pt>
    <dgm:pt modelId="{6470B101-6CC1-4124-A3C6-46C8AA06BF1A}" type="par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4C3D6B9-1DA5-4B6B-B0BD-CC4E1D346C32}" type="sib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D8C98AAC-9E60-487A-BFA4-1D141115039A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th-TH" sz="1800" b="1" dirty="0">
              <a:solidFill>
                <a:schemeClr val="tx1"/>
              </a:solidFill>
            </a:rPr>
            <a:t>พระองค์ทรงถูกทดลองเหมือนเรา</a:t>
          </a:r>
          <a:r>
            <a:rPr lang="en" sz="1800" b="1" dirty="0">
              <a:solidFill>
                <a:schemeClr val="tx1"/>
              </a:solidFill>
            </a:rPr>
            <a:t> (</a:t>
          </a:r>
          <a:r>
            <a:rPr lang="th-TH" sz="1800" b="1" dirty="0">
              <a:solidFill>
                <a:schemeClr val="tx1"/>
              </a:solidFill>
            </a:rPr>
            <a:t>ฮิบรู</a:t>
          </a:r>
          <a:r>
            <a:rPr lang="en" sz="1800" b="1" dirty="0">
              <a:solidFill>
                <a:schemeClr val="tx1"/>
              </a:solidFill>
            </a:rPr>
            <a:t>. 4:15)</a:t>
          </a:r>
        </a:p>
      </dgm:t>
    </dgm:pt>
    <dgm:pt modelId="{4CB70D7C-76EA-423C-AD93-6215FFEF250B}" type="par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72364C4-B4CB-4AA3-84FF-689A151E8DF3}" type="sib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D7BC7F4-1B42-4480-BD99-5412295323CC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th-TH" sz="1800" b="1" dirty="0">
              <a:solidFill>
                <a:schemeClr val="tx1"/>
              </a:solidFill>
            </a:rPr>
            <a:t>พระองค์เป็นผู้ชอบธรรม</a:t>
          </a:r>
          <a:r>
            <a:rPr lang="en" sz="1800" b="1" dirty="0">
              <a:solidFill>
                <a:schemeClr val="tx1"/>
              </a:solidFill>
            </a:rPr>
            <a:t> </a:t>
          </a:r>
          <a:r>
            <a:rPr lang="th-TH" sz="1800" b="1" dirty="0">
              <a:solidFill>
                <a:schemeClr val="tx1"/>
              </a:solidFill>
            </a:rPr>
            <a:t>พระองค์ทรงทนทุกข์เพื่อความบาปของเรา</a:t>
          </a:r>
          <a:r>
            <a:rPr lang="en" sz="1800" b="1" dirty="0">
              <a:solidFill>
                <a:schemeClr val="tx1"/>
              </a:solidFill>
            </a:rPr>
            <a:t>   (1 </a:t>
          </a:r>
          <a:r>
            <a:rPr lang="th-TH" sz="1800" b="1" dirty="0">
              <a:solidFill>
                <a:schemeClr val="tx1"/>
              </a:solidFill>
            </a:rPr>
            <a:t>เปโตร</a:t>
          </a:r>
          <a:r>
            <a:rPr lang="en" sz="1800" b="1" dirty="0">
              <a:solidFill>
                <a:schemeClr val="tx1"/>
              </a:solidFill>
            </a:rPr>
            <a:t>. 3:18; </a:t>
          </a:r>
          <a:r>
            <a:rPr lang="th-TH" sz="1800" b="1" dirty="0">
              <a:solidFill>
                <a:schemeClr val="tx1"/>
              </a:solidFill>
            </a:rPr>
            <a:t>ยอห์น</a:t>
          </a:r>
          <a:r>
            <a:rPr lang="en" sz="1800" b="1" dirty="0">
              <a:solidFill>
                <a:schemeClr val="tx1"/>
              </a:solidFill>
            </a:rPr>
            <a:t> 10:17-18)</a:t>
          </a:r>
        </a:p>
      </dgm:t>
    </dgm:pt>
    <dgm:pt modelId="{906311EB-6FDF-4A2E-AEE5-CF8B9C08BAAD}" type="par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4AA7259E-67A2-47FE-B48D-30B3EE99EE47}" type="sib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E083FB59-873C-4410-A644-78F885F8EE9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th-TH" sz="1800" b="1" dirty="0">
              <a:solidFill>
                <a:schemeClr val="tx1"/>
              </a:solidFill>
            </a:rPr>
            <a:t>พระองค์ทรงสิ้นพระชนม์ และทรงฟื้นคืนพระชนม์ พระองค์ทรงให้ความมั่นใจถึงชีวิตนิรันดร์สำหรับเรา ในอาณาจักรของพระองค์ </a:t>
          </a:r>
          <a:r>
            <a:rPr lang="en" sz="1800" b="1" dirty="0">
              <a:solidFill>
                <a:schemeClr val="tx1"/>
              </a:solidFill>
            </a:rPr>
            <a:t>(</a:t>
          </a:r>
          <a:r>
            <a:rPr lang="th-TH" sz="1800" b="1" dirty="0">
              <a:solidFill>
                <a:schemeClr val="tx1"/>
              </a:solidFill>
            </a:rPr>
            <a:t>โรม</a:t>
          </a:r>
          <a:r>
            <a:rPr lang="en" sz="1800" b="1" dirty="0">
              <a:solidFill>
                <a:schemeClr val="tx1"/>
              </a:solidFill>
            </a:rPr>
            <a:t>. 6:3-4)</a:t>
          </a:r>
        </a:p>
      </dgm:t>
    </dgm:pt>
    <dgm:pt modelId="{A692FC1B-4379-4810-A9D5-197338EC170D}" type="par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F6FFC661-E637-4BBE-9EBC-01A5A307A731}" type="sib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69D2D5CC-9BD5-48B5-9A0E-C12B56793AA8}">
      <dgm:prSet custT="1"/>
      <dgm:spPr>
        <a:solidFill>
          <a:schemeClr val="bg2">
            <a:lumMod val="20000"/>
            <a:lumOff val="8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th-TH" sz="1800" b="1" dirty="0">
              <a:solidFill>
                <a:schemeClr val="tx1"/>
              </a:solidFill>
            </a:rPr>
            <a:t>และทุกสิ่งทุกอย่างนั้นมาจากความรักของพระองค์</a:t>
          </a:r>
          <a:r>
            <a:rPr lang="en" sz="1800" b="1" dirty="0">
              <a:solidFill>
                <a:schemeClr val="tx1"/>
              </a:solidFill>
            </a:rPr>
            <a:t> (1</a:t>
          </a:r>
          <a:r>
            <a:rPr lang="th-TH" sz="1800" b="1" dirty="0">
              <a:solidFill>
                <a:schemeClr val="tx1"/>
              </a:solidFill>
            </a:rPr>
            <a:t> ยน</a:t>
          </a:r>
          <a:r>
            <a:rPr lang="en" sz="1800" b="1" dirty="0">
              <a:solidFill>
                <a:schemeClr val="tx1"/>
              </a:solidFill>
            </a:rPr>
            <a:t>. 4:10)</a:t>
          </a:r>
        </a:p>
      </dgm:t>
    </dgm:pt>
    <dgm:pt modelId="{4FF23766-C05C-4B16-B3B7-452DA364FCCD}" type="par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C2867D3D-5174-4AE1-A1E7-640D7E52F177}" type="sib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09DC6AB6-5FB9-45DB-B57D-3F1C47DED07F}" type="pres">
      <dgm:prSet presAssocID="{88489E9B-71C7-4F4B-B8E8-11B9E8891458}" presName="Name0" presStyleCnt="0">
        <dgm:presLayoutVars>
          <dgm:dir/>
          <dgm:resizeHandles val="exact"/>
        </dgm:presLayoutVars>
      </dgm:prSet>
      <dgm:spPr/>
    </dgm:pt>
    <dgm:pt modelId="{42DA5298-FE3D-454D-A670-1EC715F8F966}" type="pres">
      <dgm:prSet presAssocID="{DD5FA090-E523-4569-82E8-B47B61003D6E}" presName="composite" presStyleCnt="0"/>
      <dgm:spPr/>
    </dgm:pt>
    <dgm:pt modelId="{3425B0F2-C3C8-4125-87C3-98F6D97C089B}" type="pres">
      <dgm:prSet presAssocID="{DD5FA090-E523-4569-82E8-B47B61003D6E}" presName="rect1" presStyleLbl="bgShp" presStyleIdx="0" presStyleCnt="7" custScaleY="116685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6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A75FEE0-12CA-4BA1-BAA0-346A38023E4D}" type="pres">
      <dgm:prSet presAssocID="{DD5FA090-E523-4569-82E8-B47B61003D6E}" presName="rect2" presStyleLbl="trBgShp" presStyleIdx="0" presStyleCnt="7" custScaleY="148972" custLinFactNeighborY="39330">
        <dgm:presLayoutVars>
          <dgm:bulletEnabled val="1"/>
        </dgm:presLayoutVars>
      </dgm:prSet>
      <dgm:spPr/>
    </dgm:pt>
    <dgm:pt modelId="{2AA5DECD-78F7-4968-AAFF-9971D401501C}" type="pres">
      <dgm:prSet presAssocID="{36B4C9B7-9C4D-4C03-9F61-08BB20CBB4B6}" presName="sibTrans" presStyleCnt="0"/>
      <dgm:spPr/>
    </dgm:pt>
    <dgm:pt modelId="{942E6D2F-AB0A-40B2-8229-58DEDEC46055}" type="pres">
      <dgm:prSet presAssocID="{7C4699DD-471D-40AD-B16C-C778845D498D}" presName="composite" presStyleCnt="0"/>
      <dgm:spPr/>
    </dgm:pt>
    <dgm:pt modelId="{2F41995C-22B0-421C-8230-891191E1E846}" type="pres">
      <dgm:prSet presAssocID="{7C4699DD-471D-40AD-B16C-C778845D498D}" presName="rect1" presStyleLbl="bgShp" presStyleIdx="1" presStyleCnt="7" custScaleY="116685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4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72C37650-D275-4B9D-9E2D-9D7401BA3D9E}" type="pres">
      <dgm:prSet presAssocID="{7C4699DD-471D-40AD-B16C-C778845D498D}" presName="rect2" presStyleLbl="trBgShp" presStyleIdx="1" presStyleCnt="7" custLinFactNeighborY="57736">
        <dgm:presLayoutVars>
          <dgm:bulletEnabled val="1"/>
        </dgm:presLayoutVars>
      </dgm:prSet>
      <dgm:spPr/>
    </dgm:pt>
    <dgm:pt modelId="{589C5419-77DC-43E0-8C8F-9826399B02AC}" type="pres">
      <dgm:prSet presAssocID="{55B96651-BD50-4304-918D-CB6013598BA5}" presName="sibTrans" presStyleCnt="0"/>
      <dgm:spPr/>
    </dgm:pt>
    <dgm:pt modelId="{B10F7175-0875-49B8-8AF2-E066FC8D1606}" type="pres">
      <dgm:prSet presAssocID="{75E82F51-751F-41A8-9AD0-C119DE295093}" presName="composite" presStyleCnt="0"/>
      <dgm:spPr/>
    </dgm:pt>
    <dgm:pt modelId="{DBA62EDB-871E-40DE-B429-17C783811F47}" type="pres">
      <dgm:prSet presAssocID="{75E82F51-751F-41A8-9AD0-C119DE295093}" presName="rect1" presStyleLbl="bgShp" presStyleIdx="2" presStyleCnt="7" custScaleX="160685" custScaleY="116685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5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F79FEEF2-A183-4219-8981-FB5DBB4F39B0}" type="pres">
      <dgm:prSet presAssocID="{75E82F51-751F-41A8-9AD0-C119DE295093}" presName="rect2" presStyleLbl="trBgShp" presStyleIdx="2" presStyleCnt="7" custScaleX="160685" custScaleY="156648" custLinFactNeighborY="27874">
        <dgm:presLayoutVars>
          <dgm:bulletEnabled val="1"/>
        </dgm:presLayoutVars>
      </dgm:prSet>
      <dgm:spPr/>
    </dgm:pt>
    <dgm:pt modelId="{45EF4375-EEA7-4B97-89A3-6792A05A8C76}" type="pres">
      <dgm:prSet presAssocID="{A4C3D6B9-1DA5-4B6B-B0BD-CC4E1D346C32}" presName="sibTrans" presStyleCnt="0"/>
      <dgm:spPr/>
    </dgm:pt>
    <dgm:pt modelId="{4ED927AA-121C-46E0-9EB1-8BF7FA3FCB0A}" type="pres">
      <dgm:prSet presAssocID="{D8C98AAC-9E60-487A-BFA4-1D141115039A}" presName="composite" presStyleCnt="0"/>
      <dgm:spPr/>
    </dgm:pt>
    <dgm:pt modelId="{89585A44-E233-4086-BB1B-031CB0C559F4}" type="pres">
      <dgm:prSet presAssocID="{D8C98AAC-9E60-487A-BFA4-1D141115039A}" presName="rect1" presStyleLbl="bgShp" presStyleIdx="3" presStyleCnt="7" custScaleY="116685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3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D95D6BB-787B-4B1F-9474-902198FD8113}" type="pres">
      <dgm:prSet presAssocID="{D8C98AAC-9E60-487A-BFA4-1D141115039A}" presName="rect2" presStyleLbl="trBgShp" presStyleIdx="3" presStyleCnt="7" custLinFactNeighborY="55748">
        <dgm:presLayoutVars>
          <dgm:bulletEnabled val="1"/>
        </dgm:presLayoutVars>
      </dgm:prSet>
      <dgm:spPr/>
    </dgm:pt>
    <dgm:pt modelId="{5D625489-2B11-4F53-9FE0-970AC7EAB239}" type="pres">
      <dgm:prSet presAssocID="{A72364C4-B4CB-4AA3-84FF-689A151E8DF3}" presName="sibTrans" presStyleCnt="0"/>
      <dgm:spPr/>
    </dgm:pt>
    <dgm:pt modelId="{86BF6D74-D2D6-4A8D-AF0D-64D5A6A71138}" type="pres">
      <dgm:prSet presAssocID="{3D7BC7F4-1B42-4480-BD99-5412295323CC}" presName="composite" presStyleCnt="0"/>
      <dgm:spPr/>
    </dgm:pt>
    <dgm:pt modelId="{475ED61E-E34C-49AE-AB8E-3966E0F0933B}" type="pres">
      <dgm:prSet presAssocID="{3D7BC7F4-1B42-4480-BD99-5412295323CC}" presName="rect1" presStyleLbl="bgShp" presStyleIdx="4" presStyleCnt="7" custScaleX="143298" custScaleY="116685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C02D3DC0-21BB-4B11-8F49-6AFF1271CD62}" type="pres">
      <dgm:prSet presAssocID="{3D7BC7F4-1B42-4480-BD99-5412295323CC}" presName="rect2" presStyleLbl="trBgShp" presStyleIdx="4" presStyleCnt="7" custScaleX="143298" custScaleY="152532" custLinFactNeighborY="29865">
        <dgm:presLayoutVars>
          <dgm:bulletEnabled val="1"/>
        </dgm:presLayoutVars>
      </dgm:prSet>
      <dgm:spPr/>
    </dgm:pt>
    <dgm:pt modelId="{656712E3-725E-41BC-9379-90D117890268}" type="pres">
      <dgm:prSet presAssocID="{4AA7259E-67A2-47FE-B48D-30B3EE99EE47}" presName="sibTrans" presStyleCnt="0"/>
      <dgm:spPr/>
    </dgm:pt>
    <dgm:pt modelId="{6C06AAF5-1D20-4879-9883-57400F07C8E4}" type="pres">
      <dgm:prSet presAssocID="{E083FB59-873C-4410-A644-78F885F8EE95}" presName="composite" presStyleCnt="0"/>
      <dgm:spPr/>
    </dgm:pt>
    <dgm:pt modelId="{A5F1CBFD-6BDB-4629-9C06-78B8EDC96FE0}" type="pres">
      <dgm:prSet presAssocID="{E083FB59-873C-4410-A644-78F885F8EE95}" presName="rect1" presStyleLbl="bgShp" presStyleIdx="5" presStyleCnt="7" custScaleX="123301" custScaleY="116685" custLinFactNeighborX="0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1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B052712-857B-452D-AEE2-B6AE847FA35E}" type="pres">
      <dgm:prSet presAssocID="{E083FB59-873C-4410-A644-78F885F8EE95}" presName="rect2" presStyleLbl="trBgShp" presStyleIdx="5" presStyleCnt="7" custScaleX="123301" custScaleY="205617" custLinFactNeighborY="27874">
        <dgm:presLayoutVars>
          <dgm:bulletEnabled val="1"/>
        </dgm:presLayoutVars>
      </dgm:prSet>
      <dgm:spPr/>
    </dgm:pt>
    <dgm:pt modelId="{20B0F151-98FC-4A0B-A0B3-C95D0B64619D}" type="pres">
      <dgm:prSet presAssocID="{F6FFC661-E637-4BBE-9EBC-01A5A307A731}" presName="sibTrans" presStyleCnt="0"/>
      <dgm:spPr/>
    </dgm:pt>
    <dgm:pt modelId="{C8F54DBB-939F-4656-9552-A4D0BA9D8538}" type="pres">
      <dgm:prSet presAssocID="{69D2D5CC-9BD5-48B5-9A0E-C12B56793AA8}" presName="composite" presStyleCnt="0"/>
      <dgm:spPr/>
    </dgm:pt>
    <dgm:pt modelId="{F408E34B-A19F-437D-8DE7-54BA144AC0B4}" type="pres">
      <dgm:prSet presAssocID="{69D2D5CC-9BD5-48B5-9A0E-C12B56793AA8}" presName="rect1" presStyleLbl="bgShp" presStyleIdx="6" presStyleCnt="7" custScaleY="116685"/>
      <dgm:spPr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bg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57ACB4E-4DC4-4E82-BA70-4D0847941B4E}" type="pres">
      <dgm:prSet presAssocID="{69D2D5CC-9BD5-48B5-9A0E-C12B56793AA8}" presName="rect2" presStyleLbl="trBgShp" presStyleIdx="6" presStyleCnt="7" custScaleX="139283" custLinFactNeighborX="810" custLinFactNeighborY="74626">
        <dgm:presLayoutVars>
          <dgm:bulletEnabled val="1"/>
        </dgm:presLayoutVars>
      </dgm:prSet>
      <dgm:spPr/>
    </dgm:pt>
  </dgm:ptLst>
  <dgm:cxnLst>
    <dgm:cxn modelId="{9021C713-9AF6-449D-9D9C-5CF778F2FC04}" type="presOf" srcId="{69D2D5CC-9BD5-48B5-9A0E-C12B56793AA8}" destId="{557ACB4E-4DC4-4E82-BA70-4D0847941B4E}" srcOrd="0" destOrd="0" presId="urn:microsoft.com/office/officeart/2008/layout/BendingPictureSemiTransparentText"/>
    <dgm:cxn modelId="{FE18DB1A-8B46-4CE3-B6E0-0A0BF1549096}" type="presOf" srcId="{D8C98AAC-9E60-487A-BFA4-1D141115039A}" destId="{4D95D6BB-787B-4B1F-9474-902198FD8113}" srcOrd="0" destOrd="0" presId="urn:microsoft.com/office/officeart/2008/layout/BendingPictureSemiTransparentText"/>
    <dgm:cxn modelId="{2886431B-D731-4984-923E-336C2F95F288}" type="presOf" srcId="{DD5FA090-E523-4569-82E8-B47B61003D6E}" destId="{4A75FEE0-12CA-4BA1-BAA0-346A38023E4D}" srcOrd="0" destOrd="0" presId="urn:microsoft.com/office/officeart/2008/layout/BendingPictureSemiTransparentText"/>
    <dgm:cxn modelId="{A9393B3D-9802-45E4-87F0-BC546E02A02D}" srcId="{88489E9B-71C7-4F4B-B8E8-11B9E8891458}" destId="{E083FB59-873C-4410-A644-78F885F8EE95}" srcOrd="5" destOrd="0" parTransId="{A692FC1B-4379-4810-A9D5-197338EC170D}" sibTransId="{F6FFC661-E637-4BBE-9EBC-01A5A307A731}"/>
    <dgm:cxn modelId="{A1A2205B-FCF1-4F84-B85C-7AB546FD1154}" srcId="{88489E9B-71C7-4F4B-B8E8-11B9E8891458}" destId="{3D7BC7F4-1B42-4480-BD99-5412295323CC}" srcOrd="4" destOrd="0" parTransId="{906311EB-6FDF-4A2E-AEE5-CF8B9C08BAAD}" sibTransId="{4AA7259E-67A2-47FE-B48D-30B3EE99EE47}"/>
    <dgm:cxn modelId="{A273554F-5E3A-4B16-AC32-FF3F0E10389B}" type="presOf" srcId="{E083FB59-873C-4410-A644-78F885F8EE95}" destId="{5B052712-857B-452D-AEE2-B6AE847FA35E}" srcOrd="0" destOrd="0" presId="urn:microsoft.com/office/officeart/2008/layout/BendingPictureSemiTransparentText"/>
    <dgm:cxn modelId="{43997C73-867F-4F8F-A1A3-435D3E3E02C4}" type="presOf" srcId="{3D7BC7F4-1B42-4480-BD99-5412295323CC}" destId="{C02D3DC0-21BB-4B11-8F49-6AFF1271CD62}" srcOrd="0" destOrd="0" presId="urn:microsoft.com/office/officeart/2008/layout/BendingPictureSemiTransparentText"/>
    <dgm:cxn modelId="{25020358-5D89-44BD-A2FF-A27FE7A63CEE}" srcId="{88489E9B-71C7-4F4B-B8E8-11B9E8891458}" destId="{75E82F51-751F-41A8-9AD0-C119DE295093}" srcOrd="2" destOrd="0" parTransId="{6470B101-6CC1-4124-A3C6-46C8AA06BF1A}" sibTransId="{A4C3D6B9-1DA5-4B6B-B0BD-CC4E1D346C32}"/>
    <dgm:cxn modelId="{89D6C48C-8AE4-4167-92A1-422DDF484CA5}" srcId="{88489E9B-71C7-4F4B-B8E8-11B9E8891458}" destId="{7C4699DD-471D-40AD-B16C-C778845D498D}" srcOrd="1" destOrd="0" parTransId="{FC5DFF4E-5B91-4133-92A4-5F548B9213D0}" sibTransId="{55B96651-BD50-4304-918D-CB6013598BA5}"/>
    <dgm:cxn modelId="{D34D7CB0-7477-4F29-99F7-B9B11C54861A}" type="presOf" srcId="{75E82F51-751F-41A8-9AD0-C119DE295093}" destId="{F79FEEF2-A183-4219-8981-FB5DBB4F39B0}" srcOrd="0" destOrd="0" presId="urn:microsoft.com/office/officeart/2008/layout/BendingPictureSemiTransparentText"/>
    <dgm:cxn modelId="{7B0FDBC8-7116-4B8F-81CC-D6F26767479D}" type="presOf" srcId="{88489E9B-71C7-4F4B-B8E8-11B9E8891458}" destId="{09DC6AB6-5FB9-45DB-B57D-3F1C47DED07F}" srcOrd="0" destOrd="0" presId="urn:microsoft.com/office/officeart/2008/layout/BendingPictureSemiTransparentText"/>
    <dgm:cxn modelId="{2FA81DD5-58B5-44D3-9E84-B8B8BCD61AB4}" type="presOf" srcId="{7C4699DD-471D-40AD-B16C-C778845D498D}" destId="{72C37650-D275-4B9D-9E2D-9D7401BA3D9E}" srcOrd="0" destOrd="0" presId="urn:microsoft.com/office/officeart/2008/layout/BendingPictureSemiTransparentText"/>
    <dgm:cxn modelId="{6E246DD6-90D3-4B35-9BF2-5E898EF89630}" srcId="{88489E9B-71C7-4F4B-B8E8-11B9E8891458}" destId="{DD5FA090-E523-4569-82E8-B47B61003D6E}" srcOrd="0" destOrd="0" parTransId="{3D5C7BCB-2431-4257-9365-2D40668042AE}" sibTransId="{36B4C9B7-9C4D-4C03-9F61-08BB20CBB4B6}"/>
    <dgm:cxn modelId="{C347FAE2-F9AF-450E-ACF8-77E63760786F}" srcId="{88489E9B-71C7-4F4B-B8E8-11B9E8891458}" destId="{69D2D5CC-9BD5-48B5-9A0E-C12B56793AA8}" srcOrd="6" destOrd="0" parTransId="{4FF23766-C05C-4B16-B3B7-452DA364FCCD}" sibTransId="{C2867D3D-5174-4AE1-A1E7-640D7E52F177}"/>
    <dgm:cxn modelId="{2951A0FC-BA63-4628-A7CF-7890B636E315}" srcId="{88489E9B-71C7-4F4B-B8E8-11B9E8891458}" destId="{D8C98AAC-9E60-487A-BFA4-1D141115039A}" srcOrd="3" destOrd="0" parTransId="{4CB70D7C-76EA-423C-AD93-6215FFEF250B}" sibTransId="{A72364C4-B4CB-4AA3-84FF-689A151E8DF3}"/>
    <dgm:cxn modelId="{E1CFFBCD-A3F6-4F3F-8135-3D683867ED2B}" type="presParOf" srcId="{09DC6AB6-5FB9-45DB-B57D-3F1C47DED07F}" destId="{42DA5298-FE3D-454D-A670-1EC715F8F966}" srcOrd="0" destOrd="0" presId="urn:microsoft.com/office/officeart/2008/layout/BendingPictureSemiTransparentText"/>
    <dgm:cxn modelId="{FC4D759A-2318-4B87-A5EA-3D2EE7A656C9}" type="presParOf" srcId="{42DA5298-FE3D-454D-A670-1EC715F8F966}" destId="{3425B0F2-C3C8-4125-87C3-98F6D97C089B}" srcOrd="0" destOrd="0" presId="urn:microsoft.com/office/officeart/2008/layout/BendingPictureSemiTransparentText"/>
    <dgm:cxn modelId="{7174D502-FA77-4B69-A818-BDE4B2BF66A8}" type="presParOf" srcId="{42DA5298-FE3D-454D-A670-1EC715F8F966}" destId="{4A75FEE0-12CA-4BA1-BAA0-346A38023E4D}" srcOrd="1" destOrd="0" presId="urn:microsoft.com/office/officeart/2008/layout/BendingPictureSemiTransparentText"/>
    <dgm:cxn modelId="{F6C6D7C6-771D-4022-A2D0-279C34F2D79C}" type="presParOf" srcId="{09DC6AB6-5FB9-45DB-B57D-3F1C47DED07F}" destId="{2AA5DECD-78F7-4968-AAFF-9971D401501C}" srcOrd="1" destOrd="0" presId="urn:microsoft.com/office/officeart/2008/layout/BendingPictureSemiTransparentText"/>
    <dgm:cxn modelId="{2653C0B5-9717-4F69-B97B-C91A4BC8FD8B}" type="presParOf" srcId="{09DC6AB6-5FB9-45DB-B57D-3F1C47DED07F}" destId="{942E6D2F-AB0A-40B2-8229-58DEDEC46055}" srcOrd="2" destOrd="0" presId="urn:microsoft.com/office/officeart/2008/layout/BendingPictureSemiTransparentText"/>
    <dgm:cxn modelId="{3A564972-B3F2-4C12-9997-7635A8984051}" type="presParOf" srcId="{942E6D2F-AB0A-40B2-8229-58DEDEC46055}" destId="{2F41995C-22B0-421C-8230-891191E1E846}" srcOrd="0" destOrd="0" presId="urn:microsoft.com/office/officeart/2008/layout/BendingPictureSemiTransparentText"/>
    <dgm:cxn modelId="{12B8E0F9-758E-47D1-B96D-D12F4A9D84FD}" type="presParOf" srcId="{942E6D2F-AB0A-40B2-8229-58DEDEC46055}" destId="{72C37650-D275-4B9D-9E2D-9D7401BA3D9E}" srcOrd="1" destOrd="0" presId="urn:microsoft.com/office/officeart/2008/layout/BendingPictureSemiTransparentText"/>
    <dgm:cxn modelId="{2D9ADECF-AA08-444F-9FFC-C779463739E5}" type="presParOf" srcId="{09DC6AB6-5FB9-45DB-B57D-3F1C47DED07F}" destId="{589C5419-77DC-43E0-8C8F-9826399B02AC}" srcOrd="3" destOrd="0" presId="urn:microsoft.com/office/officeart/2008/layout/BendingPictureSemiTransparentText"/>
    <dgm:cxn modelId="{CACE34D2-B133-4525-A6F4-0A6386F23868}" type="presParOf" srcId="{09DC6AB6-5FB9-45DB-B57D-3F1C47DED07F}" destId="{B10F7175-0875-49B8-8AF2-E066FC8D1606}" srcOrd="4" destOrd="0" presId="urn:microsoft.com/office/officeart/2008/layout/BendingPictureSemiTransparentText"/>
    <dgm:cxn modelId="{F3FBA331-ECD0-4D3E-AB0B-020C8F3A5EC7}" type="presParOf" srcId="{B10F7175-0875-49B8-8AF2-E066FC8D1606}" destId="{DBA62EDB-871E-40DE-B429-17C783811F47}" srcOrd="0" destOrd="0" presId="urn:microsoft.com/office/officeart/2008/layout/BendingPictureSemiTransparentText"/>
    <dgm:cxn modelId="{A4BD9126-CCA0-4B8C-853D-8A4C4BFC3C49}" type="presParOf" srcId="{B10F7175-0875-49B8-8AF2-E066FC8D1606}" destId="{F79FEEF2-A183-4219-8981-FB5DBB4F39B0}" srcOrd="1" destOrd="0" presId="urn:microsoft.com/office/officeart/2008/layout/BendingPictureSemiTransparentText"/>
    <dgm:cxn modelId="{6CC0C3A8-2D99-4FB2-B928-6B3E862BD62E}" type="presParOf" srcId="{09DC6AB6-5FB9-45DB-B57D-3F1C47DED07F}" destId="{45EF4375-EEA7-4B97-89A3-6792A05A8C76}" srcOrd="5" destOrd="0" presId="urn:microsoft.com/office/officeart/2008/layout/BendingPictureSemiTransparentText"/>
    <dgm:cxn modelId="{9AE18C00-3B79-4532-A876-C1967B828E26}" type="presParOf" srcId="{09DC6AB6-5FB9-45DB-B57D-3F1C47DED07F}" destId="{4ED927AA-121C-46E0-9EB1-8BF7FA3FCB0A}" srcOrd="6" destOrd="0" presId="urn:microsoft.com/office/officeart/2008/layout/BendingPictureSemiTransparentText"/>
    <dgm:cxn modelId="{757987DF-FE5B-4877-9C4D-6097AD1425CA}" type="presParOf" srcId="{4ED927AA-121C-46E0-9EB1-8BF7FA3FCB0A}" destId="{89585A44-E233-4086-BB1B-031CB0C559F4}" srcOrd="0" destOrd="0" presId="urn:microsoft.com/office/officeart/2008/layout/BendingPictureSemiTransparentText"/>
    <dgm:cxn modelId="{4F0DD71D-0DBF-4588-BC37-DB423ECAB1AA}" type="presParOf" srcId="{4ED927AA-121C-46E0-9EB1-8BF7FA3FCB0A}" destId="{4D95D6BB-787B-4B1F-9474-902198FD8113}" srcOrd="1" destOrd="0" presId="urn:microsoft.com/office/officeart/2008/layout/BendingPictureSemiTransparentText"/>
    <dgm:cxn modelId="{5C585954-82FF-49D3-9D4B-6530818BD5D5}" type="presParOf" srcId="{09DC6AB6-5FB9-45DB-B57D-3F1C47DED07F}" destId="{5D625489-2B11-4F53-9FE0-970AC7EAB239}" srcOrd="7" destOrd="0" presId="urn:microsoft.com/office/officeart/2008/layout/BendingPictureSemiTransparentText"/>
    <dgm:cxn modelId="{A30A5442-8902-4BB2-896F-1FACE61B74F8}" type="presParOf" srcId="{09DC6AB6-5FB9-45DB-B57D-3F1C47DED07F}" destId="{86BF6D74-D2D6-4A8D-AF0D-64D5A6A71138}" srcOrd="8" destOrd="0" presId="urn:microsoft.com/office/officeart/2008/layout/BendingPictureSemiTransparentText"/>
    <dgm:cxn modelId="{2CB32E33-B93D-421B-89B3-EC0579167410}" type="presParOf" srcId="{86BF6D74-D2D6-4A8D-AF0D-64D5A6A71138}" destId="{475ED61E-E34C-49AE-AB8E-3966E0F0933B}" srcOrd="0" destOrd="0" presId="urn:microsoft.com/office/officeart/2008/layout/BendingPictureSemiTransparentText"/>
    <dgm:cxn modelId="{D38DBC30-431C-4C23-906F-5E85C50390CB}" type="presParOf" srcId="{86BF6D74-D2D6-4A8D-AF0D-64D5A6A71138}" destId="{C02D3DC0-21BB-4B11-8F49-6AFF1271CD62}" srcOrd="1" destOrd="0" presId="urn:microsoft.com/office/officeart/2008/layout/BendingPictureSemiTransparentText"/>
    <dgm:cxn modelId="{CD8C26E9-1E19-4215-80CE-432844865F01}" type="presParOf" srcId="{09DC6AB6-5FB9-45DB-B57D-3F1C47DED07F}" destId="{656712E3-725E-41BC-9379-90D117890268}" srcOrd="9" destOrd="0" presId="urn:microsoft.com/office/officeart/2008/layout/BendingPictureSemiTransparentText"/>
    <dgm:cxn modelId="{EC378D5E-CE3B-4C08-AF88-C5C4CF5224F6}" type="presParOf" srcId="{09DC6AB6-5FB9-45DB-B57D-3F1C47DED07F}" destId="{6C06AAF5-1D20-4879-9883-57400F07C8E4}" srcOrd="10" destOrd="0" presId="urn:microsoft.com/office/officeart/2008/layout/BendingPictureSemiTransparentText"/>
    <dgm:cxn modelId="{87EEB54B-18CF-4DDF-B55A-0BA155021693}" type="presParOf" srcId="{6C06AAF5-1D20-4879-9883-57400F07C8E4}" destId="{A5F1CBFD-6BDB-4629-9C06-78B8EDC96FE0}" srcOrd="0" destOrd="0" presId="urn:microsoft.com/office/officeart/2008/layout/BendingPictureSemiTransparentText"/>
    <dgm:cxn modelId="{3F0FD47C-E559-444D-8CFA-965D313D6B5C}" type="presParOf" srcId="{6C06AAF5-1D20-4879-9883-57400F07C8E4}" destId="{5B052712-857B-452D-AEE2-B6AE847FA35E}" srcOrd="1" destOrd="0" presId="urn:microsoft.com/office/officeart/2008/layout/BendingPictureSemiTransparentText"/>
    <dgm:cxn modelId="{6143C736-B4D7-4C5F-A526-FE332152F19A}" type="presParOf" srcId="{09DC6AB6-5FB9-45DB-B57D-3F1C47DED07F}" destId="{20B0F151-98FC-4A0B-A0B3-C95D0B64619D}" srcOrd="11" destOrd="0" presId="urn:microsoft.com/office/officeart/2008/layout/BendingPictureSemiTransparentText"/>
    <dgm:cxn modelId="{392CDA1C-A3D8-40A6-B895-E5198647781E}" type="presParOf" srcId="{09DC6AB6-5FB9-45DB-B57D-3F1C47DED07F}" destId="{C8F54DBB-939F-4656-9552-A4D0BA9D8538}" srcOrd="12" destOrd="0" presId="urn:microsoft.com/office/officeart/2008/layout/BendingPictureSemiTransparentText"/>
    <dgm:cxn modelId="{EB8CE2DA-E8B6-4994-84E5-9EB9E668180A}" type="presParOf" srcId="{C8F54DBB-939F-4656-9552-A4D0BA9D8538}" destId="{F408E34B-A19F-437D-8DE7-54BA144AC0B4}" srcOrd="0" destOrd="0" presId="urn:microsoft.com/office/officeart/2008/layout/BendingPictureSemiTransparentText"/>
    <dgm:cxn modelId="{B2B98F62-D504-4EFA-9071-D710A55C2214}" type="presParOf" srcId="{C8F54DBB-939F-4656-9552-A4D0BA9D8538}" destId="{557ACB4E-4DC4-4E82-BA70-4D0847941B4E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5B0F2-C3C8-4125-87C3-98F6D97C089B}">
      <dsp:nvSpPr>
        <dsp:cNvPr id="0" name=""/>
        <dsp:cNvSpPr/>
      </dsp:nvSpPr>
      <dsp:spPr>
        <a:xfrm>
          <a:off x="36439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5FEE0-12CA-4BA1-BAA0-346A38023E4D}">
      <dsp:nvSpPr>
        <dsp:cNvPr id="0" name=""/>
        <dsp:cNvSpPr/>
      </dsp:nvSpPr>
      <dsp:spPr>
        <a:xfrm>
          <a:off x="36439" y="1655451"/>
          <a:ext cx="2350558" cy="72032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solidFill>
                <a:schemeClr val="tx1"/>
              </a:solidFill>
            </a:rPr>
            <a:t>พระเยซูทรงเป็นผู้สร้างทุกสิ่งที่ปรากฏอยู่</a:t>
          </a:r>
          <a:r>
            <a:rPr lang="en" sz="1800" b="1" kern="1200" dirty="0">
              <a:solidFill>
                <a:schemeClr val="tx1"/>
              </a:solidFill>
            </a:rPr>
            <a:t> (</a:t>
          </a:r>
          <a:r>
            <a:rPr lang="th-TH" sz="1800" b="1" kern="1200" dirty="0">
              <a:solidFill>
                <a:schemeClr val="tx1"/>
              </a:solidFill>
            </a:rPr>
            <a:t>ยน</a:t>
          </a:r>
          <a:r>
            <a:rPr lang="en" sz="1800" b="1" kern="1200" dirty="0">
              <a:solidFill>
                <a:schemeClr val="tx1"/>
              </a:solidFill>
            </a:rPr>
            <a:t>. 1:3)</a:t>
          </a:r>
        </a:p>
      </dsp:txBody>
      <dsp:txXfrm>
        <a:off x="36439" y="1655451"/>
        <a:ext cx="2350558" cy="720323"/>
      </dsp:txXfrm>
    </dsp:sp>
    <dsp:sp modelId="{2F41995C-22B0-421C-8230-891191E1E846}">
      <dsp:nvSpPr>
        <dsp:cNvPr id="0" name=""/>
        <dsp:cNvSpPr/>
      </dsp:nvSpPr>
      <dsp:spPr>
        <a:xfrm>
          <a:off x="2626748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37650-D275-4B9D-9E2D-9D7401BA3D9E}">
      <dsp:nvSpPr>
        <dsp:cNvPr id="0" name=""/>
        <dsp:cNvSpPr/>
      </dsp:nvSpPr>
      <dsp:spPr>
        <a:xfrm>
          <a:off x="2626748" y="1862846"/>
          <a:ext cx="2350558" cy="48352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solidFill>
                <a:schemeClr val="tx1"/>
              </a:solidFill>
            </a:rPr>
            <a:t>พระองค์ได้ทรงบังเกิดมาเป็นสิ่งที่ถูกสร้าง</a:t>
          </a:r>
          <a:r>
            <a:rPr lang="en" sz="1800" b="1" kern="1200" dirty="0">
              <a:solidFill>
                <a:schemeClr val="tx1"/>
              </a:solidFill>
            </a:rPr>
            <a:t> (</a:t>
          </a:r>
          <a:r>
            <a:rPr lang="th-TH" sz="1800" b="1" kern="1200" dirty="0">
              <a:solidFill>
                <a:schemeClr val="tx1"/>
              </a:solidFill>
            </a:rPr>
            <a:t>ยอห์น</a:t>
          </a:r>
          <a:r>
            <a:rPr lang="en" sz="1800" b="1" kern="1200" dirty="0">
              <a:solidFill>
                <a:schemeClr val="tx1"/>
              </a:solidFill>
            </a:rPr>
            <a:t> 1:14)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2626748" y="1862846"/>
        <a:ext cx="2350558" cy="483529"/>
      </dsp:txXfrm>
    </dsp:sp>
    <dsp:sp modelId="{DBA62EDB-871E-40DE-B429-17C783811F47}">
      <dsp:nvSpPr>
        <dsp:cNvPr id="0" name=""/>
        <dsp:cNvSpPr/>
      </dsp:nvSpPr>
      <dsp:spPr>
        <a:xfrm>
          <a:off x="5217057" y="5304"/>
          <a:ext cx="3776995" cy="2350860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FEEF2-A183-4219-8981-FB5DBB4F39B0}">
      <dsp:nvSpPr>
        <dsp:cNvPr id="0" name=""/>
        <dsp:cNvSpPr/>
      </dsp:nvSpPr>
      <dsp:spPr>
        <a:xfrm>
          <a:off x="5217057" y="1581500"/>
          <a:ext cx="3776995" cy="75743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solidFill>
                <a:schemeClr val="tx1"/>
              </a:solidFill>
            </a:rPr>
            <a:t>พระองค์ทรงเดินทางไปอย่างยากลำบาก</a:t>
          </a:r>
          <a:r>
            <a:rPr lang="en" sz="1800" b="1" kern="1200" dirty="0">
              <a:solidFill>
                <a:schemeClr val="tx1"/>
              </a:solidFill>
            </a:rPr>
            <a:t> </a:t>
          </a:r>
          <a:r>
            <a:rPr lang="th-TH" sz="1800" b="1" kern="1200" dirty="0">
              <a:solidFill>
                <a:schemeClr val="tx1"/>
              </a:solidFill>
            </a:rPr>
            <a:t>ทนทุกข์ หิวกระหาย เจ็บปวดในทุกสิ่งเหมือนเรา</a:t>
          </a:r>
          <a:r>
            <a:rPr lang="en" sz="1800" b="1" kern="1200" dirty="0">
              <a:solidFill>
                <a:schemeClr val="tx1"/>
              </a:solidFill>
            </a:rPr>
            <a:t> </a:t>
          </a:r>
          <a:br>
            <a:rPr lang="es-ES" sz="1800" b="1" kern="1200" dirty="0">
              <a:solidFill>
                <a:schemeClr val="tx1"/>
              </a:solidFill>
            </a:rPr>
          </a:br>
          <a:r>
            <a:rPr lang="en" sz="1800" b="1" kern="1200" dirty="0">
              <a:solidFill>
                <a:schemeClr val="tx1"/>
              </a:solidFill>
            </a:rPr>
            <a:t>(</a:t>
          </a:r>
          <a:r>
            <a:rPr lang="th-TH" sz="1800" b="1" kern="1200" dirty="0">
              <a:solidFill>
                <a:schemeClr val="tx1"/>
              </a:solidFill>
            </a:rPr>
            <a:t>อสย</a:t>
          </a:r>
          <a:r>
            <a:rPr lang="en" sz="1800" b="1" kern="1200" dirty="0">
              <a:solidFill>
                <a:schemeClr val="tx1"/>
              </a:solidFill>
            </a:rPr>
            <a:t>. 53:3; </a:t>
          </a:r>
          <a:r>
            <a:rPr lang="th-TH" sz="1800" b="1" kern="1200" dirty="0">
              <a:solidFill>
                <a:schemeClr val="tx1"/>
              </a:solidFill>
            </a:rPr>
            <a:t>มก,</a:t>
          </a:r>
          <a:r>
            <a:rPr lang="en" sz="1800" b="1" kern="1200" dirty="0">
              <a:solidFill>
                <a:schemeClr val="tx1"/>
              </a:solidFill>
            </a:rPr>
            <a:t> 11:12)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5217057" y="1581500"/>
        <a:ext cx="3776995" cy="757439"/>
      </dsp:txXfrm>
    </dsp:sp>
    <dsp:sp modelId="{89585A44-E233-4086-BB1B-031CB0C559F4}">
      <dsp:nvSpPr>
        <dsp:cNvPr id="0" name=""/>
        <dsp:cNvSpPr/>
      </dsp:nvSpPr>
      <dsp:spPr>
        <a:xfrm>
          <a:off x="9233802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5D6BB-787B-4B1F-9474-902198FD8113}">
      <dsp:nvSpPr>
        <dsp:cNvPr id="0" name=""/>
        <dsp:cNvSpPr/>
      </dsp:nvSpPr>
      <dsp:spPr>
        <a:xfrm>
          <a:off x="9233802" y="1853234"/>
          <a:ext cx="2350558" cy="48352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solidFill>
                <a:schemeClr val="tx1"/>
              </a:solidFill>
            </a:rPr>
            <a:t>พระองค์ทรงถูกทดลองเหมือนเรา</a:t>
          </a:r>
          <a:r>
            <a:rPr lang="en" sz="1800" b="1" kern="1200" dirty="0">
              <a:solidFill>
                <a:schemeClr val="tx1"/>
              </a:solidFill>
            </a:rPr>
            <a:t> (</a:t>
          </a:r>
          <a:r>
            <a:rPr lang="th-TH" sz="1800" b="1" kern="1200" dirty="0">
              <a:solidFill>
                <a:schemeClr val="tx1"/>
              </a:solidFill>
            </a:rPr>
            <a:t>ฮิบรู</a:t>
          </a:r>
          <a:r>
            <a:rPr lang="en" sz="1800" b="1" kern="1200" dirty="0">
              <a:solidFill>
                <a:schemeClr val="tx1"/>
              </a:solidFill>
            </a:rPr>
            <a:t>. 4:15)</a:t>
          </a:r>
        </a:p>
      </dsp:txBody>
      <dsp:txXfrm>
        <a:off x="9233802" y="1853234"/>
        <a:ext cx="2350558" cy="483529"/>
      </dsp:txXfrm>
    </dsp:sp>
    <dsp:sp modelId="{475ED61E-E34C-49AE-AB8E-3966E0F0933B}">
      <dsp:nvSpPr>
        <dsp:cNvPr id="0" name=""/>
        <dsp:cNvSpPr/>
      </dsp:nvSpPr>
      <dsp:spPr>
        <a:xfrm>
          <a:off x="800403" y="2591220"/>
          <a:ext cx="3368303" cy="2350860"/>
        </a:xfrm>
        <a:prstGeom prst="rect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D3DC0-21BB-4B11-8F49-6AFF1271CD62}">
      <dsp:nvSpPr>
        <dsp:cNvPr id="0" name=""/>
        <dsp:cNvSpPr/>
      </dsp:nvSpPr>
      <dsp:spPr>
        <a:xfrm>
          <a:off x="800403" y="4186994"/>
          <a:ext cx="3368303" cy="73753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solidFill>
                <a:schemeClr val="tx1"/>
              </a:solidFill>
            </a:rPr>
            <a:t>พระองค์เป็นผู้ชอบธรรม</a:t>
          </a:r>
          <a:r>
            <a:rPr lang="en" sz="1800" b="1" kern="1200" dirty="0">
              <a:solidFill>
                <a:schemeClr val="tx1"/>
              </a:solidFill>
            </a:rPr>
            <a:t> </a:t>
          </a:r>
          <a:r>
            <a:rPr lang="th-TH" sz="1800" b="1" kern="1200" dirty="0">
              <a:solidFill>
                <a:schemeClr val="tx1"/>
              </a:solidFill>
            </a:rPr>
            <a:t>พระองค์ทรงทนทุกข์เพื่อความบาปของเรา</a:t>
          </a:r>
          <a:r>
            <a:rPr lang="en" sz="1800" b="1" kern="1200" dirty="0">
              <a:solidFill>
                <a:schemeClr val="tx1"/>
              </a:solidFill>
            </a:rPr>
            <a:t>   (1 </a:t>
          </a:r>
          <a:r>
            <a:rPr lang="th-TH" sz="1800" b="1" kern="1200" dirty="0">
              <a:solidFill>
                <a:schemeClr val="tx1"/>
              </a:solidFill>
            </a:rPr>
            <a:t>เปโตร</a:t>
          </a:r>
          <a:r>
            <a:rPr lang="en" sz="1800" b="1" kern="1200" dirty="0">
              <a:solidFill>
                <a:schemeClr val="tx1"/>
              </a:solidFill>
            </a:rPr>
            <a:t>. 3:18; </a:t>
          </a:r>
          <a:r>
            <a:rPr lang="th-TH" sz="1800" b="1" kern="1200" dirty="0">
              <a:solidFill>
                <a:schemeClr val="tx1"/>
              </a:solidFill>
            </a:rPr>
            <a:t>ยอห์น</a:t>
          </a:r>
          <a:r>
            <a:rPr lang="en" sz="1800" b="1" kern="1200" dirty="0">
              <a:solidFill>
                <a:schemeClr val="tx1"/>
              </a:solidFill>
            </a:rPr>
            <a:t> 10:17-18)</a:t>
          </a:r>
        </a:p>
      </dsp:txBody>
      <dsp:txXfrm>
        <a:off x="800403" y="4186994"/>
        <a:ext cx="3368303" cy="737537"/>
      </dsp:txXfrm>
    </dsp:sp>
    <dsp:sp modelId="{A5F1CBFD-6BDB-4629-9C06-78B8EDC96FE0}">
      <dsp:nvSpPr>
        <dsp:cNvPr id="0" name=""/>
        <dsp:cNvSpPr/>
      </dsp:nvSpPr>
      <dsp:spPr>
        <a:xfrm>
          <a:off x="4408456" y="2591220"/>
          <a:ext cx="2898262" cy="2350860"/>
        </a:xfrm>
        <a:prstGeom prst="rect">
          <a:avLst/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52712-857B-452D-AEE2-B6AE847FA35E}">
      <dsp:nvSpPr>
        <dsp:cNvPr id="0" name=""/>
        <dsp:cNvSpPr/>
      </dsp:nvSpPr>
      <dsp:spPr>
        <a:xfrm>
          <a:off x="4408456" y="3953166"/>
          <a:ext cx="2898262" cy="99421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solidFill>
                <a:schemeClr val="tx1"/>
              </a:solidFill>
            </a:rPr>
            <a:t>พระองค์ทรงสิ้นพระชนม์ และทรงฟื้นคืนพระชนม์ พระองค์ทรงให้ความมั่นใจถึงชีวิตนิรันดร์สำหรับเรา ในอาณาจักรของพระองค์ </a:t>
          </a:r>
          <a:r>
            <a:rPr lang="en" sz="1800" b="1" kern="1200" dirty="0">
              <a:solidFill>
                <a:schemeClr val="tx1"/>
              </a:solidFill>
            </a:rPr>
            <a:t>(</a:t>
          </a:r>
          <a:r>
            <a:rPr lang="th-TH" sz="1800" b="1" kern="1200" dirty="0">
              <a:solidFill>
                <a:schemeClr val="tx1"/>
              </a:solidFill>
            </a:rPr>
            <a:t>โรม</a:t>
          </a:r>
          <a:r>
            <a:rPr lang="en" sz="1800" b="1" kern="1200" dirty="0">
              <a:solidFill>
                <a:schemeClr val="tx1"/>
              </a:solidFill>
            </a:rPr>
            <a:t>. 6:3-4)</a:t>
          </a:r>
        </a:p>
      </dsp:txBody>
      <dsp:txXfrm>
        <a:off x="4408456" y="3953166"/>
        <a:ext cx="2898262" cy="994219"/>
      </dsp:txXfrm>
    </dsp:sp>
    <dsp:sp modelId="{F408E34B-A19F-437D-8DE7-54BA144AC0B4}">
      <dsp:nvSpPr>
        <dsp:cNvPr id="0" name=""/>
        <dsp:cNvSpPr/>
      </dsp:nvSpPr>
      <dsp:spPr>
        <a:xfrm>
          <a:off x="8008154" y="2591220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ACB4E-4DC4-4E82-BA70-4D0847941B4E}">
      <dsp:nvSpPr>
        <dsp:cNvPr id="0" name=""/>
        <dsp:cNvSpPr/>
      </dsp:nvSpPr>
      <dsp:spPr>
        <a:xfrm>
          <a:off x="7565508" y="4463856"/>
          <a:ext cx="3273928" cy="483529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solidFill>
                <a:schemeClr val="tx1"/>
              </a:solidFill>
            </a:rPr>
            <a:t>และทุกสิ่งทุกอย่างนั้นมาจากความรักของพระองค์</a:t>
          </a:r>
          <a:r>
            <a:rPr lang="en" sz="1800" b="1" kern="1200" dirty="0">
              <a:solidFill>
                <a:schemeClr val="tx1"/>
              </a:solidFill>
            </a:rPr>
            <a:t> (1</a:t>
          </a:r>
          <a:r>
            <a:rPr lang="th-TH" sz="1800" b="1" kern="1200" dirty="0">
              <a:solidFill>
                <a:schemeClr val="tx1"/>
              </a:solidFill>
            </a:rPr>
            <a:t> ยน</a:t>
          </a:r>
          <a:r>
            <a:rPr lang="en" sz="1800" b="1" kern="1200" dirty="0">
              <a:solidFill>
                <a:schemeClr val="tx1"/>
              </a:solidFill>
            </a:rPr>
            <a:t>. 4:10)</a:t>
          </a:r>
        </a:p>
      </dsp:txBody>
      <dsp:txXfrm>
        <a:off x="7565508" y="4463856"/>
        <a:ext cx="3273928" cy="483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7F9EF-5506-42E9-BFB6-1C63D97A2BFB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D6B39-3B50-49B2-A00E-FDD81EB156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29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40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19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6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918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94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2A504-F75E-6180-A4BF-E7A654283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44C7FF-6973-B125-6758-8EEA9BDA4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408051-DCF6-2443-F603-75E8A4A94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A3B2F8-C580-AD14-00E1-749DCCAB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8E34B-A435-5CEA-4DAB-9EEBE4A7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434EE-BD20-ED3D-125C-50EF6C0A8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69EF3F-1E70-1C1B-C513-173A00723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EC75DF-91FE-4513-5585-C76B5C9E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9EB3E2-48CD-5882-CB11-7E476190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938444-1C01-47C3-3E19-5F96D9B1C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13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8239EB-2B42-04A5-B8D5-EBE8D1BF7F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D93A6C-83DC-BB91-02F9-3D9534827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1FEF39-4325-C194-2B39-A2BA9438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724FD9-63A7-50F1-33AC-9480075F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B96446-7ECD-8B59-BB9C-E793478F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67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72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36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59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040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1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9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0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26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B1203-6087-E51D-891C-256B7426A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09A82B-33C9-58E0-BD0C-244681B67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84AD1F-5540-9785-F651-0ECD8833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D70637-6721-25B0-3CE8-EF5C62B8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8E1930-90BD-3B04-ECBC-9AD6EEEC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83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20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19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54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FBC95-F1C5-59EF-1473-B7F725C96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2A6F9B-A9A0-D6CC-7283-ABEDD183C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0D5C6F-AF95-C457-4B29-578C0D0DE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91012E-10EA-D2DB-6614-5208BF0C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4007FD-1293-3D27-03B1-1BCCE7DA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6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E7494-4A26-BC34-6C17-C4BCBE72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3F3366-09E3-2EEE-BA0D-65983124B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43FE62-225D-3C66-6C95-CAA39EB66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28E19F-2EF4-D825-95F4-3BDEE168E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39B673-F4BA-0FEA-B1E0-305D2E76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B761D3-85C0-9374-3910-08A579C0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0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3989D-49AD-714F-D9EC-4ACD5867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417917-453A-F741-F446-DBD1E21A5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34714F-53D9-BE2E-BFAF-18F66EAC9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3C661A-67F7-7E1E-4E6E-8B7BA308C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166824A-48E5-5284-4209-51783E018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381C51-4E0A-AAFC-4E8F-5CBE3526A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EBB772-B7ED-D70F-A1D9-A65025E5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8E7AC0B-5AC6-0123-6BAD-DC4B9ADA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15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2C0F8-0E8D-FB23-7E7B-A468FA91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35F0D81-E546-00E7-F59E-C307FE98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B5D391-D3AF-2547-076C-CCA313D7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6DA959B-F1D5-05AB-5815-EE599F74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76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B5FCDA2-5780-4648-A05B-517329687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F7A5AFE-6A83-4340-9881-54167E9D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AAE99B-0FC1-483D-2667-E2DBCE90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4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543583-BEC4-3D68-AA6D-FCB6142C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3DC2B3-AAA2-FA18-E631-49A5B1070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858677-CC05-C5E8-3529-DD384A5F7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C12C7B-E1AC-296B-040A-A814F80A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88A014-B7CD-20CE-DF44-C48F304E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2D2E94-94A1-2C24-2356-1E5637D2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65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4FF90-BD39-1F09-67C4-593E0C08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B372CB1-440A-68A5-9753-5CA45B3AE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E46480-C93C-FA7F-F6BB-70FB2D266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75454D-BE3B-E74F-C7F7-D8C0EC4F3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4FA357-EA79-18AD-4DE5-9EE6FF0E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262E02-CC46-7952-7C81-E955F027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00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1C93FA-E952-063D-A813-6E3480BF4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1F6367-02FA-34C0-DA0E-A75257E3E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418550-05B4-5ACF-3DE2-148CA0022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CFE1D1-5ED1-00D2-7470-0E62C3CDB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9FFBC8-D866-CC8B-7340-52A60FAC9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51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9C39585-9DEA-E477-F0FA-DA470B7113D1}"/>
              </a:ext>
            </a:extLst>
          </p:cNvPr>
          <p:cNvSpPr txBox="1"/>
          <p:nvPr/>
        </p:nvSpPr>
        <p:spPr>
          <a:xfrm>
            <a:off x="2209800" y="170329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th-TH" sz="40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39000">
                      <a:schemeClr val="accent5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สงครามที่อยู่เบื้องหลังสงครามทั้งปวง</a:t>
            </a:r>
            <a:endParaRPr lang="en" sz="4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39000">
                    <a:schemeClr val="accent5"/>
                  </a:gs>
                  <a:gs pos="82000">
                    <a:srgbClr val="F3B26B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251B8F-EDC5-AC5C-F448-C9C795CC08F0}"/>
              </a:ext>
            </a:extLst>
          </p:cNvPr>
          <p:cNvSpPr txBox="1"/>
          <p:nvPr/>
        </p:nvSpPr>
        <p:spPr>
          <a:xfrm>
            <a:off x="1" y="6445454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99C1DF"/>
                </a:solidFill>
              </a:rPr>
              <a:t>Lesson 1 for April 6, 2024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A5FA55-796A-4B56-8236-AD073DA3B2A7}"/>
              </a:ext>
            </a:extLst>
          </p:cNvPr>
          <p:cNvSpPr/>
          <p:nvPr/>
        </p:nvSpPr>
        <p:spPr>
          <a:xfrm>
            <a:off x="8429788" y="2075934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39000">
                      <a:schemeClr val="accent5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สงครามที่อยู่เบื้องหลังสงครามทั้งปวง</a:t>
            </a:r>
            <a:endParaRPr lang="en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39000">
                    <a:schemeClr val="accent5"/>
                  </a:gs>
                  <a:gs pos="82000">
                    <a:srgbClr val="F3B26B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994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120CD90-73BB-E477-8B3C-1B04F46FEAB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3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ความขัดแย้งสำหรับวันนี้</a:t>
            </a:r>
            <a:endParaRPr lang="en" sz="4400" b="1" spc="30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37D28E-4CE8-9421-A73C-2C5798C21011}"/>
              </a:ext>
            </a:extLst>
          </p:cNvPr>
          <p:cNvSpPr txBox="1"/>
          <p:nvPr/>
        </p:nvSpPr>
        <p:spPr>
          <a:xfrm>
            <a:off x="1252536" y="600372"/>
            <a:ext cx="96869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400" dirty="0">
                <a:solidFill>
                  <a:srgbClr val="FFFF00"/>
                </a:solidFill>
              </a:rPr>
              <a:t>เพราะ​เหตุ​นี้ พระ​องค์​จึง​ทรง​สา​มารถ​ช่วย​คน​ทั้ง​หลาย​ที่​เข้า​มา​ใกล้​พระ​เจ้า​โดย​ทาง​พระ​องค์​นั้น​อย่าง​เต็ม​ที่ เพราะ​ว่า​พระ​องค์​ทรง​พระ​ชนม์​อยู่​ทุก​เวลา เพื่อ​ทูล​ขอ​เผื่อ​คน​เหล่า​นั้น</a:t>
            </a:r>
            <a:r>
              <a:rPr lang="e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th-TH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ฮิบรู</a:t>
            </a:r>
            <a:r>
              <a:rPr lang="e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7:25)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664550-B8D2-86A5-BC2A-D2BF6F1CDA71}"/>
              </a:ext>
            </a:extLst>
          </p:cNvPr>
          <p:cNvSpPr txBox="1"/>
          <p:nvPr/>
        </p:nvSpPr>
        <p:spPr>
          <a:xfrm>
            <a:off x="285750" y="1369813"/>
            <a:ext cx="7751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000" b="1" dirty="0"/>
              <a:t>วันนี้องค์พระเยซูคริสต์ได้ทูลขอพระกรุณาเพื่อเราบนสถานศักดิ์สิทธิ์บนแผ่นดินสวรรค์</a:t>
            </a:r>
            <a:r>
              <a:rPr lang="en" sz="2000" b="1" dirty="0"/>
              <a:t>  (</a:t>
            </a:r>
            <a:r>
              <a:rPr lang="th-TH" sz="2000" b="1" dirty="0"/>
              <a:t>ฮิบรู</a:t>
            </a:r>
            <a:r>
              <a:rPr lang="en" sz="2000" b="1" dirty="0"/>
              <a:t>. 9:24; 7:25).</a:t>
            </a:r>
          </a:p>
        </p:txBody>
      </p:sp>
      <p:pic>
        <p:nvPicPr>
          <p:cNvPr id="8" name="Imagen 7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1995962E-3E52-0E97-8407-EAA981096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541" y="1389063"/>
            <a:ext cx="3684709" cy="53245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0659764-0079-C726-2B45-C81A9BE0E406}"/>
              </a:ext>
            </a:extLst>
          </p:cNvPr>
          <p:cNvSpPr txBox="1"/>
          <p:nvPr/>
        </p:nvSpPr>
        <p:spPr>
          <a:xfrm>
            <a:off x="3382321" y="3917831"/>
            <a:ext cx="474699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sz="2000" b="1" dirty="0"/>
              <a:t>พระเยซูต้องการให้เราไว้วางใจในพระองค์สำหรับในทุกความต้องการในชีวิตของเรา</a:t>
            </a:r>
            <a:r>
              <a:rPr lang="en" sz="2000" b="1" dirty="0"/>
              <a:t> (</a:t>
            </a:r>
            <a:r>
              <a:rPr lang="th-TH" sz="2000" b="1" dirty="0"/>
              <a:t>ยน</a:t>
            </a:r>
            <a:r>
              <a:rPr lang="en" sz="2000" b="1" dirty="0"/>
              <a:t>. 14:13-14) </a:t>
            </a:r>
            <a:r>
              <a:rPr lang="th-TH" sz="2000" b="1" dirty="0"/>
              <a:t>ที่แห่งใดมีความกลัวพระองค์ทรงนำสันติสุขมาให้</a:t>
            </a:r>
            <a:r>
              <a:rPr lang="en" sz="2000" b="1" dirty="0"/>
              <a:t> </a:t>
            </a:r>
            <a:r>
              <a:rPr lang="th-TH" sz="2000" b="1" dirty="0"/>
              <a:t>ที่ใดมีความผิดพระองค์ทรงนำการอภัยมาให้</a:t>
            </a:r>
            <a:r>
              <a:rPr lang="en" sz="2000" b="1" dirty="0"/>
              <a:t> </a:t>
            </a:r>
            <a:r>
              <a:rPr lang="th-TH" sz="2000" b="1" dirty="0"/>
              <a:t>ที่ใดมีความอ่อนแอ พระองค์ทรงนำความเข็มแข็งมาให้</a:t>
            </a:r>
            <a:endParaRPr lang="en" sz="2000" b="1" dirty="0"/>
          </a:p>
        </p:txBody>
      </p:sp>
      <p:pic>
        <p:nvPicPr>
          <p:cNvPr id="14" name="Imagen 13" descr="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F46F74D5-F354-164F-FD1B-A5EFE9829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3832106"/>
            <a:ext cx="2912125" cy="2912125"/>
          </a:xfrm>
          <a:prstGeom prst="roundRect">
            <a:avLst>
              <a:gd name="adj" fmla="val 11111"/>
            </a:avLst>
          </a:prstGeom>
          <a:ln w="762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F8756B-B648-FA88-1B92-3B0A662F81C5}"/>
              </a:ext>
            </a:extLst>
          </p:cNvPr>
          <p:cNvSpPr txBox="1"/>
          <p:nvPr/>
        </p:nvSpPr>
        <p:spPr>
          <a:xfrm>
            <a:off x="285750" y="3077973"/>
            <a:ext cx="77513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sz="2000" b="1" dirty="0"/>
              <a:t>ดังนั้นเราจึงได้รับเชิญให้เขาถึงองค์พระผู้เป็นเจ้าได้โดยผ่านทางความมั่นใจผ่านทางองค์พระเยซูคริสต์</a:t>
            </a:r>
            <a:r>
              <a:rPr lang="en" sz="2000" b="1" dirty="0"/>
              <a:t>(</a:t>
            </a:r>
            <a:r>
              <a:rPr lang="th-TH" sz="2000" b="1" dirty="0"/>
              <a:t>ฮิบรู</a:t>
            </a:r>
            <a:r>
              <a:rPr lang="en" sz="2000" b="1" dirty="0"/>
              <a:t>. 4:15-16).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3D27108-B806-809A-FE47-01450574AA10}"/>
              </a:ext>
            </a:extLst>
          </p:cNvPr>
          <p:cNvSpPr txBox="1"/>
          <p:nvPr/>
        </p:nvSpPr>
        <p:spPr>
          <a:xfrm>
            <a:off x="285749" y="2077699"/>
            <a:ext cx="77513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sz="2000" b="1" dirty="0"/>
              <a:t>โดยอาศัยพระโลหิตของพระองค์เองที่หลั่งไหลลงบนไม้กางเขน  พระเยซูทรงทูลร้องขออภัยโทษต่อเบื้องพระพักตร์ของพระบิตา</a:t>
            </a:r>
            <a:r>
              <a:rPr lang="en" sz="2000" b="1" dirty="0"/>
              <a:t> – </a:t>
            </a:r>
            <a:r>
              <a:rPr lang="th-TH" sz="2000" b="1" dirty="0"/>
              <a:t>ต่อหน้าที่ประชุมแห่งจักรวาลนี้</a:t>
            </a:r>
            <a:r>
              <a:rPr lang="en" sz="2000" b="1" dirty="0"/>
              <a:t> – </a:t>
            </a:r>
            <a:r>
              <a:rPr lang="th-TH" sz="2000" b="1" dirty="0"/>
              <a:t>และต่อหน้าของเหล่าผู้บริสุทธิ์ที่คู่ควรกับการที่จะได้อยู่บนแผ่นดินสวรรค์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EC7D699-BB3E-D131-4AD7-8FC79B6A68AA}"/>
              </a:ext>
            </a:extLst>
          </p:cNvPr>
          <p:cNvSpPr txBox="1"/>
          <p:nvPr/>
        </p:nvSpPr>
        <p:spPr>
          <a:xfrm>
            <a:off x="3290098" y="5697935"/>
            <a:ext cx="47469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sz="2000" b="1" dirty="0"/>
              <a:t>พระประสงค์สูงสุดของพระเยซูคือพระองค์ต้องการอยู่ร่วมกับเราเป็นนิรันดร์</a:t>
            </a:r>
            <a:r>
              <a:rPr lang="en" sz="2000" b="1" dirty="0"/>
              <a:t> (</a:t>
            </a:r>
            <a:r>
              <a:rPr lang="th-TH" sz="2000" b="1" dirty="0"/>
              <a:t>ยน</a:t>
            </a:r>
            <a:r>
              <a:rPr lang="en" sz="2000" b="1" dirty="0"/>
              <a:t>. 17:24) </a:t>
            </a:r>
            <a:r>
              <a:rPr lang="th-TH" sz="2000" b="1" dirty="0"/>
              <a:t>ซึ่งสิ่งนี้คือความประสงค์อันยิ่งใหญ่ของเราเช่นเดียวกันด้วยหรือเปล่า</a:t>
            </a:r>
            <a:r>
              <a:rPr lang="en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344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6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988625-5BE6-578E-B04F-5E89DAD4360B}"/>
              </a:ext>
            </a:extLst>
          </p:cNvPr>
          <p:cNvSpPr txBox="1"/>
          <p:nvPr/>
        </p:nvSpPr>
        <p:spPr>
          <a:xfrm>
            <a:off x="2756084" y="1686845"/>
            <a:ext cx="917924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3200" b="1" dirty="0">
                <a:latin typeface="Constantia" panose="02030602050306030303" pitchFamily="18" charset="0"/>
              </a:rPr>
              <a:t>“</a:t>
            </a:r>
            <a:r>
              <a:rPr lang="th-TH" sz="3200" b="1" dirty="0">
                <a:latin typeface="Constantia" panose="02030602050306030303" pitchFamily="18" charset="0"/>
              </a:rPr>
              <a:t>เมื่อสิ่งล่อใจได้ล่อลวงคุณ  เมื่อความห่วงใย ความสับสน และความมืดมนได้เข้าล้อมรอบจิตวิญญาณของคุณ  ให้มองไปยังสถานที่ ที่ชีวิตของเราได้มองเห็นแสงสว่างนั้นเป็นครั้งสุดท้าย ขอให้พักพิงอยู่ในความรักขององต์พระคริสต์และอยู่ภายใต้การดูแลปกป้องของพระองค์ เมื่อมีความบาปที่พยายามที่จะก้าวเข้ามาเพื่อควบคุมจิตใจของเรา เมื่อความรู้สึกผิดเข้ามาบีบบังคับจิตวิญญาณและทำให้มโนธรรมของเรารู้สึกตื่นตัวขึ้น เมื่อความไม่เชื่อได้ครอบงำจิตใจ จงจำไว้ว่าพระคุณของพระคริสต์มีเพียงพอที่จะปราบให้ความบาปและขับไล่ความมืดออกไป โดยการเข้าสู่การมีส่วนร่วมกับองค์พระผู้ช่วยให้รอด เราจะเข้าสู่ดินแดนแห่งสันติภาพ</a:t>
            </a:r>
            <a:r>
              <a:rPr lang="en" sz="3200" b="1" dirty="0">
                <a:latin typeface="Constantia" panose="02030602050306030303" pitchFamily="18" charset="0"/>
              </a:rPr>
              <a:t>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09F5B5-FAFD-B5E4-DDAD-C6235185F207}"/>
              </a:ext>
            </a:extLst>
          </p:cNvPr>
          <p:cNvSpPr txBox="1"/>
          <p:nvPr/>
        </p:nvSpPr>
        <p:spPr>
          <a:xfrm>
            <a:off x="7943942" y="6417205"/>
            <a:ext cx="4116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Ministry of Healing, pg. 193)</a:t>
            </a:r>
          </a:p>
        </p:txBody>
      </p:sp>
    </p:spTree>
    <p:extLst>
      <p:ext uri="{BB962C8B-B14F-4D97-AF65-F5344CB8AC3E}">
        <p14:creationId xmlns:p14="http://schemas.microsoft.com/office/powerpoint/2010/main" val="122065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9000197-99AE-D448-DF58-3675E36FF5BB}"/>
              </a:ext>
            </a:extLst>
          </p:cNvPr>
          <p:cNvSpPr txBox="1"/>
          <p:nvPr/>
        </p:nvSpPr>
        <p:spPr>
          <a:xfrm>
            <a:off x="7219951" y="4415967"/>
            <a:ext cx="4667250" cy="1938992"/>
          </a:xfrm>
          <a:prstGeom prst="rect">
            <a:avLst/>
          </a:prstGeom>
          <a:ln w="57150">
            <a:solidFill>
              <a:srgbClr val="A4251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ขณะ​นั้น​เกิด​สง​คราม​ขึ้น​ใน​สวรรค์ มีคา​เอล กับ​บรรดา​ทูต​สวรรค์​ของ​ท่าน​ต่อ​สู้​กับ​พญา​นาค และ​พญา​นาค​กับ​บริ​วาร​ของ​มัน​ก็​ต่อ​สู้ แต่​มัน​พ่าย​แพ้​และ​พบ​ว่า​ไม่​มี​ที่​อยู่​สำ​หรับ​พวก​มัน​ใน​สวรรค์​อีก​ต่อไป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วิวรณ์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12:7, 8)</a:t>
            </a:r>
          </a:p>
        </p:txBody>
      </p:sp>
    </p:spTree>
    <p:extLst>
      <p:ext uri="{BB962C8B-B14F-4D97-AF65-F5344CB8AC3E}">
        <p14:creationId xmlns:p14="http://schemas.microsoft.com/office/powerpoint/2010/main" val="273753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5C19675-5A62-6CD9-4EC1-A3687D03D50D}"/>
              </a:ext>
            </a:extLst>
          </p:cNvPr>
          <p:cNvSpPr txBox="1"/>
          <p:nvPr/>
        </p:nvSpPr>
        <p:spPr>
          <a:xfrm>
            <a:off x="7887322" y="4155517"/>
            <a:ext cx="4304677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th-TH" sz="2400" b="1" dirty="0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จุดเริ่มต้นของความขัดแย้ง</a:t>
            </a:r>
            <a:endParaRPr lang="en" sz="2400" b="1" dirty="0">
              <a:solidFill>
                <a:srgbClr val="D1460F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th-TH" sz="2400" b="1" dirty="0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การกบฎในแผ่นดินสวรรค์</a:t>
            </a:r>
            <a:endParaRPr lang="en" sz="2400" b="1" dirty="0">
              <a:solidFill>
                <a:srgbClr val="0FD21A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th-TH" sz="2400" b="1" dirty="0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การกบฎในแผ่นดินโลก</a:t>
            </a:r>
            <a:endParaRPr lang="en" sz="2400" b="1" dirty="0">
              <a:solidFill>
                <a:srgbClr val="0791C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th-TH" sz="2400" b="1" dirty="0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ความรักที่กลับคืนมา</a:t>
            </a:r>
            <a:endParaRPr lang="en" sz="2400" b="1" dirty="0">
              <a:solidFill>
                <a:srgbClr val="CC0D8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th-TH" sz="2400" b="1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ความขัดแย้งในวันนี้</a:t>
            </a:r>
            <a:endParaRPr lang="en" sz="2400" b="1" dirty="0">
              <a:solidFill>
                <a:srgbClr val="6106B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D5B1528-CF34-F35C-0C5B-1E87D36C56A4}"/>
              </a:ext>
            </a:extLst>
          </p:cNvPr>
          <p:cNvSpPr txBox="1"/>
          <p:nvPr/>
        </p:nvSpPr>
        <p:spPr>
          <a:xfrm>
            <a:off x="75168" y="-9625"/>
            <a:ext cx="4878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000" b="1" dirty="0"/>
              <a:t>พวกเราตกอยู่ท่ามกลางความขัดแย้งแห่งจักรวาลนี้  แม้ว่าเราอาจจะไม่รู้ถึงการเกิดขึ้นของสิ่งเหล่านี้  แต่ความขัดแย้งนี้ก็มีอยู่จริง</a:t>
            </a:r>
            <a:endParaRPr lang="en" sz="2000" b="1" dirty="0"/>
          </a:p>
        </p:txBody>
      </p:sp>
      <p:pic>
        <p:nvPicPr>
          <p:cNvPr id="5" name="Imagen 4" descr="Un grupo de personas sentadas en una sala&#10;&#10;Descripción generada automáticamente con confianza media">
            <a:extLst>
              <a:ext uri="{FF2B5EF4-FFF2-40B4-BE49-F238E27FC236}">
                <a16:creationId xmlns:a16="http://schemas.microsoft.com/office/drawing/2014/main" id="{07608555-C505-07BE-B376-69F17DCBE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647" y="184935"/>
            <a:ext cx="2972167" cy="385280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sentadas alrededor de una mesa&#10;&#10;Descripción generada automáticamente">
            <a:extLst>
              <a:ext uri="{FF2B5EF4-FFF2-40B4-BE49-F238E27FC236}">
                <a16:creationId xmlns:a16="http://schemas.microsoft.com/office/drawing/2014/main" id="{37C3B44F-3B03-2D12-3B28-0C020BDA10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6803" y="184935"/>
            <a:ext cx="3710311" cy="3852809"/>
          </a:xfrm>
          <a:prstGeom prst="round2DiagRect">
            <a:avLst>
              <a:gd name="adj1" fmla="val 0"/>
              <a:gd name="adj2" fmla="val 1349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sostener, agua&#10;&#10;Descripción generada automáticamente">
            <a:extLst>
              <a:ext uri="{FF2B5EF4-FFF2-40B4-BE49-F238E27FC236}">
                <a16:creationId xmlns:a16="http://schemas.microsoft.com/office/drawing/2014/main" id="{7A8E152C-91E3-14AC-38A4-3DF54B87AE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628" y="4307022"/>
            <a:ext cx="2308972" cy="24430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Imagen 14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DFA31102-389C-E6C8-9A61-D01F703632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025" y="4305673"/>
            <a:ext cx="3007248" cy="24443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1080000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Imagen 15" descr="Forma, Flecha&#10;&#10;Descripción generada automáticamente">
            <a:extLst>
              <a:ext uri="{FF2B5EF4-FFF2-40B4-BE49-F238E27FC236}">
                <a16:creationId xmlns:a16="http://schemas.microsoft.com/office/drawing/2014/main" id="{D7D77FC2-0C93-1B03-DE30-9CEDA71A4C7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4743859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19" name="Imagen 18" descr="Forma&#10;&#10;Descripción generada automáticamente">
            <a:extLst>
              <a:ext uri="{FF2B5EF4-FFF2-40B4-BE49-F238E27FC236}">
                <a16:creationId xmlns:a16="http://schemas.microsoft.com/office/drawing/2014/main" id="{370DC1B9-07F9-5F8E-D70F-E4491A554C2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5264073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0" name="Imagen 19" descr="Forma, Flecha&#10;&#10;Descripción generada automáticamente">
            <a:extLst>
              <a:ext uri="{FF2B5EF4-FFF2-40B4-BE49-F238E27FC236}">
                <a16:creationId xmlns:a16="http://schemas.microsoft.com/office/drawing/2014/main" id="{57F379E1-28E9-497A-2BAA-EDD6A3614F6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5784287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1" name="Imagen 20" descr="Forma, Flecha&#10;&#10;Descripción generada automáticamente">
            <a:extLst>
              <a:ext uri="{FF2B5EF4-FFF2-40B4-BE49-F238E27FC236}">
                <a16:creationId xmlns:a16="http://schemas.microsoft.com/office/drawing/2014/main" id="{A7F300B8-B88D-079B-5D9C-19B1D01BE7E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6304500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4" name="Imagen 23" descr="Forma, Flecha&#10;&#10;Descripción generada automáticamente">
            <a:extLst>
              <a:ext uri="{FF2B5EF4-FFF2-40B4-BE49-F238E27FC236}">
                <a16:creationId xmlns:a16="http://schemas.microsoft.com/office/drawing/2014/main" id="{4282E312-213C-11FD-8467-77CE558414C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4223645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C1212E6-0C9E-4600-BFB8-B499C06351CB}"/>
              </a:ext>
            </a:extLst>
          </p:cNvPr>
          <p:cNvSpPr txBox="1"/>
          <p:nvPr/>
        </p:nvSpPr>
        <p:spPr>
          <a:xfrm>
            <a:off x="75168" y="2822061"/>
            <a:ext cx="48788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sz="2000" b="1" dirty="0"/>
              <a:t>ผู้ที่เป็นเดิมพันแห่งความขัดแย้งนี้ก็คือ รัฐบาลแห่งพระเจ้า ทูตสวรรค์ที่จงรักภักดี  และโลกที่จะไม่ตกลงไปในความผิดบาป ดังนั้นวันนี้ความจงรักภักดีของท่านและข้าพเจ้ากำลังตกอยู่ในความเสี่ยง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25FFDAE-F5D7-B288-E267-2F2C9B80FF02}"/>
              </a:ext>
            </a:extLst>
          </p:cNvPr>
          <p:cNvSpPr txBox="1"/>
          <p:nvPr/>
        </p:nvSpPr>
        <p:spPr>
          <a:xfrm>
            <a:off x="75168" y="1406218"/>
            <a:ext cx="48788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sz="2000" b="1" dirty="0"/>
              <a:t>พลังที่กำลังขัดแย้งกันอยู่นี้เป็นความขัดแย้งฝ่ายจิตวิญญาณ  แม้ว่าเราอาจจะมองไม่เห็น</a:t>
            </a:r>
            <a:r>
              <a:rPr lang="en" sz="2000" b="1" dirty="0"/>
              <a:t> (Eph. 6:12) </a:t>
            </a:r>
            <a:r>
              <a:rPr lang="th-TH" sz="2000" b="1" dirty="0"/>
              <a:t>แต่อย่างไรก็ตามผลของความขัดแย้งนี้ก็เกิดขึ้นทั่วไปถึงสงคราม ภัยพิบัติ การผิดศีลธรรม และความตาย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9617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F69EAD-7015-0DAA-9AE3-7739F9A6D3F3}"/>
              </a:ext>
            </a:extLst>
          </p:cNvPr>
          <p:cNvSpPr txBox="1"/>
          <p:nvPr/>
        </p:nvSpPr>
        <p:spPr>
          <a:xfrm>
            <a:off x="0" y="-577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h-TH" sz="44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จุดเริ่มต้นของความขัดแย้ง</a:t>
            </a:r>
            <a:endParaRPr lang="en" sz="4400" b="1" dirty="0">
              <a:ln/>
              <a:solidFill>
                <a:schemeClr val="accent3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91F3F2-E990-5C64-C5FE-815F0E7FCCAA}"/>
              </a:ext>
            </a:extLst>
          </p:cNvPr>
          <p:cNvSpPr txBox="1"/>
          <p:nvPr/>
        </p:nvSpPr>
        <p:spPr>
          <a:xfrm>
            <a:off x="2142563" y="564861"/>
            <a:ext cx="79068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FFFF00"/>
                </a:solidFill>
                <a:effectLst>
                  <a:glow rad="139700">
                    <a:srgbClr val="000000"/>
                  </a:glow>
                </a:effectLst>
              </a:rPr>
              <a:t>“เจ้า​ปราศ​จาก​ตำ​หนิ​ใน​วิถี​ทาง​ของ​เจ้า ตั้ง​แต่​วัน​ที่​เจ้า​ถูก​สร้าง​ขึ้น จน​เมื่อ​พบ​บาป​ชั่ว​ใน​ตัว​เจ้า</a:t>
            </a:r>
            <a:r>
              <a:rPr lang="en" sz="2400" b="1" dirty="0">
                <a:solidFill>
                  <a:srgbClr val="FFFF00"/>
                </a:solidFill>
                <a:effectLst>
                  <a:glow rad="139700">
                    <a:srgbClr val="000000"/>
                  </a:glow>
                </a:effectLst>
                <a:latin typeface="Comic Sans MS" panose="030F0702030302020204" pitchFamily="66" charset="0"/>
              </a:rPr>
              <a:t>” (</a:t>
            </a:r>
            <a:r>
              <a:rPr lang="th-TH" sz="2400" b="1" dirty="0">
                <a:solidFill>
                  <a:srgbClr val="FFFF00"/>
                </a:solidFill>
                <a:effectLst>
                  <a:glow rad="139700">
                    <a:srgbClr val="000000"/>
                  </a:glow>
                </a:effectLst>
                <a:latin typeface="Comic Sans MS" panose="030F0702030302020204" pitchFamily="66" charset="0"/>
              </a:rPr>
              <a:t>เอเสเคียล</a:t>
            </a:r>
            <a:r>
              <a:rPr lang="en" sz="2400" b="1" dirty="0">
                <a:solidFill>
                  <a:srgbClr val="FFFF00"/>
                </a:solidFill>
                <a:effectLst>
                  <a:glow rad="139700">
                    <a:srgbClr val="000000"/>
                  </a:glow>
                </a:effectLst>
                <a:latin typeface="Comic Sans MS" panose="030F0702030302020204" pitchFamily="66" charset="0"/>
              </a:rPr>
              <a:t> 28:15)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1DB1C3-8CEC-9CC4-CD17-2161F46523E0}"/>
              </a:ext>
            </a:extLst>
          </p:cNvPr>
          <p:cNvSpPr txBox="1"/>
          <p:nvPr/>
        </p:nvSpPr>
        <p:spPr>
          <a:xfrm>
            <a:off x="2541069" y="1268942"/>
            <a:ext cx="69332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200" b="1" dirty="0"/>
              <a:t>ความเป็นจริงที่ว่าในสวนเอเดน มีสิ่งมีชีวิตที่ยุยงให้เอวาไม่ไว้วางใจพระเจ้า  ได้แสดงเป็นนัยถึงการกบฏต่อพระเจ้าที่มีอยู่ก่อนที่มีอยู่ก่อนที่จะมีมนุษยชาติดำรงอยู่ </a:t>
            </a:r>
            <a:r>
              <a:rPr lang="en" sz="2200" b="1" dirty="0"/>
              <a:t>(</a:t>
            </a:r>
            <a:r>
              <a:rPr lang="th-TH" sz="2200" b="1" dirty="0"/>
              <a:t>ปฐก</a:t>
            </a:r>
            <a:r>
              <a:rPr lang="en" sz="2200" b="1" dirty="0"/>
              <a:t>. 3:1).</a:t>
            </a:r>
          </a:p>
        </p:txBody>
      </p:sp>
      <p:pic>
        <p:nvPicPr>
          <p:cNvPr id="6" name="Imagen 5" descr="Un dibujo de una mujer con una flor en la cabeza&#10;&#10;Descripción generada automáticamente con confianza media">
            <a:extLst>
              <a:ext uri="{FF2B5EF4-FFF2-40B4-BE49-F238E27FC236}">
                <a16:creationId xmlns:a16="http://schemas.microsoft.com/office/drawing/2014/main" id="{A983966D-D8E5-B12B-F884-880C0EE68E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0"/>
          <a:stretch/>
        </p:blipFill>
        <p:spPr>
          <a:xfrm>
            <a:off x="205048" y="1320001"/>
            <a:ext cx="2235888" cy="1915427"/>
          </a:xfrm>
          <a:prstGeom prst="ellipse">
            <a:avLst/>
          </a:prstGeom>
          <a:ln w="63500" cap="rnd">
            <a:solidFill>
              <a:srgbClr val="F9880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39D8F89D-A68F-E6EE-7768-728183CFBF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03"/>
          <a:stretch/>
        </p:blipFill>
        <p:spPr>
          <a:xfrm>
            <a:off x="9474342" y="1268942"/>
            <a:ext cx="2556852" cy="1915427"/>
          </a:xfrm>
          <a:prstGeom prst="ellipse">
            <a:avLst/>
          </a:prstGeom>
          <a:ln w="63500" cap="rnd">
            <a:solidFill>
              <a:schemeClr val="accent4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Imagen que contiene ventana, edificio, tabla, hombre&#10;&#10;Descripción generada automáticamente">
            <a:extLst>
              <a:ext uri="{FF2B5EF4-FFF2-40B4-BE49-F238E27FC236}">
                <a16:creationId xmlns:a16="http://schemas.microsoft.com/office/drawing/2014/main" id="{69EA98DE-D45C-6054-AF79-BD04F671C3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803" y="4032873"/>
            <a:ext cx="2139635" cy="268178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9F50D76-CC60-A65C-74C9-1F231B738C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4342" y="3298849"/>
            <a:ext cx="2556852" cy="341580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86563D9-8694-892E-9256-99E63FADB1AF}"/>
              </a:ext>
            </a:extLst>
          </p:cNvPr>
          <p:cNvSpPr txBox="1"/>
          <p:nvPr/>
        </p:nvSpPr>
        <p:spPr>
          <a:xfrm>
            <a:off x="96529" y="3207735"/>
            <a:ext cx="92389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sz="2200" b="1" dirty="0"/>
              <a:t>คำถามแรกที่เราควรถามก็คือ พระเจ้าทรงสร้างมารด้วยหรือไม่  พระองค์ทรงสร้างสิ่งมีชีวิตที่ชั่วร้ายด้วยหรือไม่?</a:t>
            </a:r>
            <a:endParaRPr lang="en" sz="22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2924DE9-3184-567F-8F2A-B16DBF6841FA}"/>
              </a:ext>
            </a:extLst>
          </p:cNvPr>
          <p:cNvSpPr txBox="1"/>
          <p:nvPr/>
        </p:nvSpPr>
        <p:spPr>
          <a:xfrm>
            <a:off x="2396692" y="3629404"/>
            <a:ext cx="694720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sz="2200" b="1" dirty="0"/>
              <a:t>พระคัมภีร์บอกแก่เราว่า มาร นั้นคือทูตสวรรค์ที่ชื่อ ลูซีเฟอร์</a:t>
            </a:r>
            <a:r>
              <a:rPr lang="en" sz="2200" b="1" dirty="0"/>
              <a:t> (</a:t>
            </a:r>
            <a:r>
              <a:rPr lang="th-TH" sz="2200" b="1" dirty="0"/>
              <a:t>อสย</a:t>
            </a:r>
            <a:r>
              <a:rPr lang="en" sz="2200" b="1" dirty="0"/>
              <a:t>. 14:12). </a:t>
            </a:r>
            <a:r>
              <a:rPr lang="th-TH" sz="2200" b="1" dirty="0"/>
              <a:t>ทูตองค์นี้ถูกสร้างขึ้นมาอย่างสมบูรณ์และสวยงาม</a:t>
            </a:r>
            <a:r>
              <a:rPr lang="en" sz="2200" b="1" dirty="0"/>
              <a:t> (</a:t>
            </a:r>
            <a:r>
              <a:rPr lang="th-TH" sz="2200" b="1" dirty="0"/>
              <a:t>อสค</a:t>
            </a:r>
            <a:r>
              <a:rPr lang="en" sz="2200" b="1" dirty="0"/>
              <a:t>. 28:12). </a:t>
            </a:r>
            <a:r>
              <a:rPr lang="th-TH" sz="2200" b="1" dirty="0"/>
              <a:t>เขาได้รับการแต่งตั้งให้อยู่ในตำแหน่งสูง และเป็นทูตสวรรค์ปรากฏอยู่ในสภาวะที่เครูปผู้พิทักษ์</a:t>
            </a:r>
            <a:r>
              <a:rPr lang="en" sz="2200" b="1" dirty="0"/>
              <a:t> (</a:t>
            </a:r>
            <a:r>
              <a:rPr lang="th-TH" sz="2200" b="1" dirty="0"/>
              <a:t>อสค</a:t>
            </a:r>
            <a:r>
              <a:rPr lang="en" sz="2200" b="1" dirty="0"/>
              <a:t>. 28:13-14).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6418BF3-32BC-2071-E7A2-FA21A6875173}"/>
              </a:ext>
            </a:extLst>
          </p:cNvPr>
          <p:cNvSpPr txBox="1"/>
          <p:nvPr/>
        </p:nvSpPr>
        <p:spPr>
          <a:xfrm>
            <a:off x="2541068" y="2226655"/>
            <a:ext cx="68028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sz="2200" b="1" dirty="0"/>
              <a:t>พระเยซูทรงเรียกสิ่งมีชีวิตที่หว่านความไม่ไว้วางใจระหว่างพระเจ้ากับมนุษย์นั้นคือ “ศัตรู” ซึ่งพระองค์ทรงให้คำนิยามว่า “คือมาร”</a:t>
            </a:r>
            <a:r>
              <a:rPr lang="en" sz="2200" b="1" dirty="0"/>
              <a:t> (</a:t>
            </a:r>
            <a:r>
              <a:rPr lang="th-TH" sz="2200" b="1" dirty="0"/>
              <a:t>มธ</a:t>
            </a:r>
            <a:r>
              <a:rPr lang="en" sz="2200" b="1" dirty="0"/>
              <a:t>. 13:39).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FF5D2DF-4CBA-8874-C1AF-1CA5C0DB6FA2}"/>
              </a:ext>
            </a:extLst>
          </p:cNvPr>
          <p:cNvSpPr txBox="1"/>
          <p:nvPr/>
        </p:nvSpPr>
        <p:spPr>
          <a:xfrm>
            <a:off x="2432551" y="5064936"/>
            <a:ext cx="6902959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sz="2200" b="1" dirty="0"/>
              <a:t>ถ้าลูซีเฟอร์ถูกสร้างมาอย่างสมบูรณ์พร้อม  แล้วเขากลับกลายมาเป็นมารร้ายได้อย่างไร</a:t>
            </a:r>
            <a:r>
              <a:rPr lang="en" sz="2200" b="1" dirty="0"/>
              <a:t>? </a:t>
            </a:r>
            <a:r>
              <a:rPr lang="th-TH" sz="2200" b="1" dirty="0"/>
              <a:t>ความขัดแย้งระหว่างพระเจ้ากับมารเกิดขั้นได้อย่างไร</a:t>
            </a:r>
            <a:r>
              <a:rPr lang="en" sz="2200" b="1" dirty="0"/>
              <a:t>? </a:t>
            </a:r>
            <a:r>
              <a:rPr lang="th-TH" sz="2200" b="1" dirty="0"/>
              <a:t>พระเจ้าทรงประทานเสรีภาพให้กับมาร เช่นเดียวกับสิ่งมีชีวิตอื่นๆ ที่พระองค์ทรงสร้างด้วยเช่นกัน  ลูซีเฟอร์กบฎ และปรารถนาที่จะครอบครองบัลลังก์ของพระเจ้าอย่างไม่สามารถอธิบายเหตุผลได้</a:t>
            </a:r>
            <a:r>
              <a:rPr lang="en" sz="2200" b="1" dirty="0"/>
              <a:t> (</a:t>
            </a:r>
            <a:r>
              <a:rPr lang="th-TH" sz="2200" b="1" dirty="0"/>
              <a:t>อสค</a:t>
            </a:r>
            <a:r>
              <a:rPr lang="en" sz="2200" b="1" dirty="0"/>
              <a:t>. 28:15; </a:t>
            </a:r>
            <a:r>
              <a:rPr lang="th-TH" sz="2200" b="1" dirty="0"/>
              <a:t>อสย</a:t>
            </a:r>
            <a:r>
              <a:rPr lang="en" sz="2200" b="1" dirty="0"/>
              <a:t>. 14:13-14)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25B22F1-0BAB-48DF-A8C8-0B3BA9C10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761" y="41277"/>
            <a:ext cx="8003794" cy="29752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ngsana New" panose="02020603050405020304" pitchFamily="18" charset="-34"/>
              </a:rPr>
              <a:t>คำถามแรกที่เราควรถามตัวเองคือ พระเจ้าทรงสร้างมารหรือไม่ นั่นคือ พระเจ้าทรงสร้างสิ่งมีชีวิตที่ชั่วร้ายหรือไม่?</a:t>
            </a:r>
            <a:r>
              <a:rPr kumimoji="0" lang="th-TH" altLang="th-TH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ngsana New" panose="02020603050405020304" pitchFamily="18" charset="-34"/>
              </a:rPr>
              <a:t> </a:t>
            </a:r>
            <a:endParaRPr kumimoji="0" lang="en-US" alt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92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43A6AE-8595-51E6-F43A-FCAE21CE731E}"/>
              </a:ext>
            </a:extLst>
          </p:cNvPr>
          <p:cNvSpPr txBox="1"/>
          <p:nvPr/>
        </p:nvSpPr>
        <p:spPr>
          <a:xfrm>
            <a:off x="0" y="0"/>
            <a:ext cx="91037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การกบฎในแผ่นดินสวรรค์</a:t>
            </a:r>
            <a:endParaRPr lang="en" sz="4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91C6524-AD94-733A-0A3C-C63F3C2F4D2B}"/>
              </a:ext>
            </a:extLst>
          </p:cNvPr>
          <p:cNvSpPr txBox="1"/>
          <p:nvPr/>
        </p:nvSpPr>
        <p:spPr>
          <a:xfrm>
            <a:off x="799036" y="586977"/>
            <a:ext cx="75057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แล้วหางของพญานาคได้ตวัดดวงดาวหนึ่งส่วนสามในท้องฟ้า แล้วทิ้งลงมาบนแผ่นดินโลก</a:t>
            </a:r>
            <a:r>
              <a:rPr lang="en-US" sz="2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</a:t>
            </a:r>
            <a:r>
              <a:rPr lang="en" sz="2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th-TH" sz="2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วิวรณ์</a:t>
            </a:r>
            <a:r>
              <a:rPr lang="en" sz="22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12:4a)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A84429-C2F7-99B2-7FEC-D4C287892965}"/>
              </a:ext>
            </a:extLst>
          </p:cNvPr>
          <p:cNvSpPr txBox="1"/>
          <p:nvPr/>
        </p:nvSpPr>
        <p:spPr>
          <a:xfrm>
            <a:off x="3889740" y="1307809"/>
            <a:ext cx="49331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200" b="1" dirty="0"/>
              <a:t>ด้วยความปรารถนาที่จะแย่งชิงบัลลังก์แห่งสวรรค์ ลูซีเฟอร์ทำให้เกิดความสงสัยในเหล่าทูตสวรรค์เกี่ยวกับความยุติธรรมของการปกครองอันศักดิ์สิทธิ์ของพระเจ้า ด้วยความคิดว่าการปกครองนี้ทำให้เหล่าทูตสวรรค์ขาดความอิสระ และตั้งคำถามว่าทำไมพวกเขาจะต้องยอมจำนนต่อการปกครองของพระเจ้าด้วย</a:t>
            </a:r>
            <a:r>
              <a:rPr lang="en" sz="2200" b="1" dirty="0"/>
              <a:t>?</a:t>
            </a:r>
          </a:p>
        </p:txBody>
      </p:sp>
      <p:pic>
        <p:nvPicPr>
          <p:cNvPr id="6" name="Imagen 5" descr="Imagen que contiene tabla, alimentos&#10;&#10;Descripción generada automáticamente">
            <a:extLst>
              <a:ext uri="{FF2B5EF4-FFF2-40B4-BE49-F238E27FC236}">
                <a16:creationId xmlns:a16="http://schemas.microsoft.com/office/drawing/2014/main" id="{0C0D24BE-5152-4276-7EF9-45FC1AB4C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3773" y="122259"/>
            <a:ext cx="2607342" cy="1545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BDD9E4"/>
            </a:contourClr>
          </a:sp3d>
        </p:spPr>
      </p:pic>
      <p:pic>
        <p:nvPicPr>
          <p:cNvPr id="8" name="Imagen 7" descr="Un par de mujeres con vestidos largos&#10;&#10;Descripción generada automáticamente con confianza baja">
            <a:extLst>
              <a:ext uri="{FF2B5EF4-FFF2-40B4-BE49-F238E27FC236}">
                <a16:creationId xmlns:a16="http://schemas.microsoft.com/office/drawing/2014/main" id="{92483582-60EE-97A0-170E-C8F6327D023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76" y="1344360"/>
            <a:ext cx="3689713" cy="3162272"/>
          </a:xfrm>
          <a:prstGeom prst="roundRect">
            <a:avLst>
              <a:gd name="adj" fmla="val 87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68A00CDA-44E3-11AD-3795-5DCD9B968E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2915" y="1847863"/>
            <a:ext cx="3169059" cy="2706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AC4D5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59EB62A-C2BF-BC10-27A8-DA35750FE9CD}"/>
              </a:ext>
            </a:extLst>
          </p:cNvPr>
          <p:cNvSpPr txBox="1"/>
          <p:nvPr/>
        </p:nvSpPr>
        <p:spPr>
          <a:xfrm>
            <a:off x="3599848" y="4554852"/>
            <a:ext cx="85921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sz="2000" b="1" dirty="0"/>
              <a:t>การกบฎได้กลายเป็นความขัดแย้งอย่างกว้างขวาง และทูตสวรรค์ทุกๆ ตนจะต้องตัดสินใจเลือกฝ่ายด้วยตนเอง และ</a:t>
            </a:r>
            <a:r>
              <a:rPr lang="en" sz="2000" b="1" dirty="0"/>
              <a:t>1/3 </a:t>
            </a:r>
            <a:r>
              <a:rPr lang="th-TH" sz="2000" b="1" dirty="0"/>
              <a:t>ของทูตสวรรค์ติดตามซาตาน ขณะที่ทูตสวรรค์ที่เหลือยังคงสัตย์ซื่อกับพระเจ้า</a:t>
            </a:r>
            <a:r>
              <a:rPr lang="en" sz="2000" b="1" dirty="0"/>
              <a:t> (</a:t>
            </a:r>
            <a:r>
              <a:rPr lang="th-TH" sz="2000" b="1" dirty="0"/>
              <a:t>วิวรณ์</a:t>
            </a:r>
            <a:r>
              <a:rPr lang="en" sz="2000" b="1" dirty="0"/>
              <a:t> 12:4a).</a:t>
            </a:r>
          </a:p>
        </p:txBody>
      </p:sp>
      <p:pic>
        <p:nvPicPr>
          <p:cNvPr id="16" name="Imagen 15" descr="Dibujo de un hombre&#10;&#10;Descripción generada automáticamente con confianza media">
            <a:extLst>
              <a:ext uri="{FF2B5EF4-FFF2-40B4-BE49-F238E27FC236}">
                <a16:creationId xmlns:a16="http://schemas.microsoft.com/office/drawing/2014/main" id="{B6941F9C-6B9F-683F-4434-343729FB6F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75" y="4581133"/>
            <a:ext cx="3457573" cy="2288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280BF00-F2EE-4197-37D3-25D6A6CDFCB8}"/>
              </a:ext>
            </a:extLst>
          </p:cNvPr>
          <p:cNvSpPr txBox="1"/>
          <p:nvPr/>
        </p:nvSpPr>
        <p:spPr>
          <a:xfrm>
            <a:off x="3889740" y="3388328"/>
            <a:ext cx="493317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sz="2200" b="1" dirty="0"/>
              <a:t>ลูซีเฟอร์ได้กลายเป็นซาตาน, เป็นผู้กล่าวหา</a:t>
            </a:r>
            <a:r>
              <a:rPr lang="en" sz="2200" b="1" dirty="0"/>
              <a:t> (</a:t>
            </a:r>
            <a:r>
              <a:rPr lang="th-TH" sz="2200" b="1" dirty="0"/>
              <a:t>วิวรณ์</a:t>
            </a:r>
            <a:r>
              <a:rPr lang="en" sz="2200" b="1" dirty="0"/>
              <a:t> 12:10; </a:t>
            </a:r>
            <a:r>
              <a:rPr lang="th-TH" sz="2200" b="1" dirty="0"/>
              <a:t>โยบ</a:t>
            </a:r>
            <a:r>
              <a:rPr lang="en" sz="2200" b="1" dirty="0"/>
              <a:t> 1:6, 9-10) </a:t>
            </a:r>
            <a:r>
              <a:rPr lang="th-TH" sz="2200" b="1" dirty="0"/>
              <a:t>เขาปฏิเสธการทรงเรียกด้วยความรักของพระเจ้า ให้เขาเปลี่ยนแปลงความคิดกบฎนั้น</a:t>
            </a:r>
            <a:endParaRPr lang="en" sz="22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A1DA002-89D6-5038-2506-9CA02A5AAE19}"/>
              </a:ext>
            </a:extLst>
          </p:cNvPr>
          <p:cNvSpPr txBox="1"/>
          <p:nvPr/>
        </p:nvSpPr>
        <p:spPr>
          <a:xfrm>
            <a:off x="3599848" y="5570515"/>
            <a:ext cx="83921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sz="2000" b="1" dirty="0"/>
              <a:t>วันนี้การต่อสู้ยังคงดำเนินไป ซาตานยังดำเนินการที่จะขักจูงให้ทุกๆ คนกลายเป็นกบฏต่อพระเจ้า  ซี่งมีทางเลือกเพียง </a:t>
            </a:r>
            <a:r>
              <a:rPr lang="en-US" sz="2000" b="1" dirty="0"/>
              <a:t>2 </a:t>
            </a:r>
            <a:r>
              <a:rPr lang="th-TH" sz="2000" b="1" dirty="0"/>
              <a:t>ด้านเท่านั้นคือ ผุ้ที่เชื่อฟังและปฏิบัติตามพระบัญญัติของพระเจ้า หรือเหล่าผู้ที่ปฏิเสธ และต่อต้านพระบัญญัติของพระองค์ ขึ้นอยู่กับการตัดสินใจของเรา </a:t>
            </a:r>
            <a:r>
              <a:rPr lang="en" sz="2000" b="1" dirty="0"/>
              <a:t>(</a:t>
            </a:r>
            <a:r>
              <a:rPr lang="th-TH" sz="2000" b="1" dirty="0"/>
              <a:t>ฉลบ</a:t>
            </a:r>
            <a:r>
              <a:rPr lang="en" sz="2000" b="1" dirty="0"/>
              <a:t>. 30:11, 16, 19; </a:t>
            </a:r>
            <a:r>
              <a:rPr lang="th-TH" sz="2000" b="1" dirty="0"/>
              <a:t>ยชว</a:t>
            </a:r>
            <a:r>
              <a:rPr lang="en" sz="2000" b="1" dirty="0"/>
              <a:t>h. 24:15).</a:t>
            </a:r>
          </a:p>
        </p:txBody>
      </p:sp>
    </p:spTree>
    <p:extLst>
      <p:ext uri="{BB962C8B-B14F-4D97-AF65-F5344CB8AC3E}">
        <p14:creationId xmlns:p14="http://schemas.microsoft.com/office/powerpoint/2010/main" val="34740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988625-5BE6-578E-B04F-5E89DAD4360B}"/>
              </a:ext>
            </a:extLst>
          </p:cNvPr>
          <p:cNvSpPr txBox="1"/>
          <p:nvPr/>
        </p:nvSpPr>
        <p:spPr>
          <a:xfrm>
            <a:off x="1475924" y="1818561"/>
            <a:ext cx="1051715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3200" b="1" dirty="0">
                <a:latin typeface="Constantia" panose="02030602050306030303" pitchFamily="18" charset="0"/>
              </a:rPr>
              <a:t>“</a:t>
            </a:r>
            <a:r>
              <a:rPr lang="th-TH" sz="3200" b="1" dirty="0">
                <a:latin typeface="Constantia" panose="02030602050306030303" pitchFamily="18" charset="0"/>
              </a:rPr>
              <a:t>พระเจ้าผู้ยิ่งใหญ่สามารถเหวี่ยงผู้หลอกลวงคนนี้ลงมาจากสวรรค์ได้ทันที  แต่นี่ไม่ใช่พระประสงค์ของพระองค์ พระองค์ทรงประทานโอกาสที่เท่าเทียมกันให้กับผู้ก่อกบฏด้วย ในการที่จะวัดความแข็งแกร่งและพลังกับพระบุตรของพระองค์  และเหล่าทูตสวรรค์ที่จงรักภักดีของพระองค์ในการต่อสู้ครั้งนี้ทูตสวรรค์ทุกองค์จะต้องเลือกข้างของตนเองและปรากฏแก่ทุกคน....  ถ้าพระเจ้าทรงใช้อำนาจของพระองค์เพื่อลงโทษหัวหน้ากบฏผู้นี้  ทูตสวรรค์ที่ไม่พอใจก็คงจะไม่ปรากฏให้เห็น  ด้วยเหตุนี้พระองค์จึงทรงเลือกที่จะใช้เส้นทางอื่นเพื่อสำแดงความยุติธรรมและการพิพากษาของพระองค์  ให้ปรากฏแก่บริวารแห่งสวรรค์ทั้งปวง</a:t>
            </a:r>
            <a:r>
              <a:rPr lang="en-US" sz="3200" b="1" dirty="0">
                <a:latin typeface="Constantia" panose="02030602050306030303" pitchFamily="18" charset="0"/>
              </a:rPr>
              <a:t>”</a:t>
            </a:r>
            <a:endParaRPr lang="en" sz="32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09F5B5-FAFD-B5E4-DDAD-C6235185F207}"/>
              </a:ext>
            </a:extLst>
          </p:cNvPr>
          <p:cNvSpPr txBox="1"/>
          <p:nvPr/>
        </p:nvSpPr>
        <p:spPr>
          <a:xfrm>
            <a:off x="7865457" y="6395085"/>
            <a:ext cx="4214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Story of Redemption, pg. 17)</a:t>
            </a:r>
          </a:p>
        </p:txBody>
      </p:sp>
    </p:spTree>
    <p:extLst>
      <p:ext uri="{BB962C8B-B14F-4D97-AF65-F5344CB8AC3E}">
        <p14:creationId xmlns:p14="http://schemas.microsoft.com/office/powerpoint/2010/main" val="232749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C9AE25A-0F0F-86CF-0C6C-BF558602BD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3722" y="1371294"/>
            <a:ext cx="3972022" cy="1936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EB4846B-25CB-9741-78E5-CC064958AE84}"/>
              </a:ext>
            </a:extLst>
          </p:cNvPr>
          <p:cNvSpPr txBox="1"/>
          <p:nvPr/>
        </p:nvSpPr>
        <p:spPr>
          <a:xfrm>
            <a:off x="2117559" y="14710"/>
            <a:ext cx="100744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300" dirty="0">
                <a:ln w="12700">
                  <a:solidFill>
                    <a:srgbClr val="A17301"/>
                  </a:solidFill>
                  <a:prstDash val="solid"/>
                </a:ln>
                <a:pattFill prst="dkUpDiag">
                  <a:fgClr>
                    <a:srgbClr val="E09F01"/>
                  </a:fgClr>
                  <a:bgClr>
                    <a:srgbClr val="FFD15D"/>
                  </a:bgClr>
                </a:pattFill>
                <a:effectLst>
                  <a:outerShdw dist="38100" dir="2640000" algn="bl" rotWithShape="0">
                    <a:srgbClr val="A17301"/>
                  </a:outerShdw>
                </a:effectLst>
              </a:rPr>
              <a:t>การกบฏบนแผ่นดินโลก</a:t>
            </a:r>
            <a:endParaRPr lang="en" sz="4400" b="1" spc="300" dirty="0">
              <a:ln w="12700">
                <a:solidFill>
                  <a:srgbClr val="A17301"/>
                </a:solidFill>
                <a:prstDash val="solid"/>
              </a:ln>
              <a:pattFill prst="dkUpDiag">
                <a:fgClr>
                  <a:srgbClr val="E09F01"/>
                </a:fgClr>
                <a:bgClr>
                  <a:srgbClr val="FFD15D"/>
                </a:bgClr>
              </a:pattFill>
              <a:effectLst>
                <a:outerShdw dist="38100" dir="2640000" algn="bl" rotWithShape="0">
                  <a:srgbClr val="A17301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96F50E-F20A-A8D5-FC38-2F6C20C4EBC9}"/>
              </a:ext>
            </a:extLst>
          </p:cNvPr>
          <p:cNvSpPr txBox="1"/>
          <p:nvPr/>
        </p:nvSpPr>
        <p:spPr>
          <a:xfrm>
            <a:off x="2259529" y="609092"/>
            <a:ext cx="97300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h-TH" sz="2400" dirty="0"/>
              <a:t>พระ​องค์​จึง​ตรัส​ว่า “ใคร​บอก​เจ้า​ว่า​เจ้า​เปลือย​กาย? เจ้า​กิน​ผล​จาก​ต้น​ไม้​ที่​เรา​สั่ง​ไม่​ให้​กิน​นั้น​แล้ว​หรือ?”</a:t>
            </a:r>
            <a:r>
              <a:rPr lang="en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(</a:t>
            </a:r>
            <a:r>
              <a:rPr lang="th-TH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ปฐมกาล</a:t>
            </a:r>
            <a:r>
              <a:rPr lang="en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3:11)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80EB75-2C0E-1DA1-9355-9BFEA36E873C}"/>
              </a:ext>
            </a:extLst>
          </p:cNvPr>
          <p:cNvSpPr txBox="1"/>
          <p:nvPr/>
        </p:nvSpPr>
        <p:spPr>
          <a:xfrm>
            <a:off x="202403" y="1294328"/>
            <a:ext cx="7825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000" b="1" dirty="0"/>
              <a:t>พระเจ้าทรงสร้างทูตสวรรค์ที่ปราศจากความบาป อยู่ในสภาพแวดล้อมที่สมบูรณ์แบบ </a:t>
            </a:r>
            <a:r>
              <a:rPr lang="en" sz="2000" b="1" dirty="0"/>
              <a:t> </a:t>
            </a:r>
            <a:r>
              <a:rPr lang="th-TH" sz="2000" b="1" dirty="0"/>
              <a:t>ทำนองเดียวกันพระองค์ทรงสร้างมนุษย์ในสภาพแวดล้อมที่สมบูรณ์แบบ  และมีอิสระจากความบาป </a:t>
            </a:r>
            <a:r>
              <a:rPr lang="en-US" sz="2000" b="1" dirty="0"/>
              <a:t>(</a:t>
            </a:r>
            <a:r>
              <a:rPr lang="th-TH" sz="2000" b="1" dirty="0"/>
              <a:t>ปฐก</a:t>
            </a:r>
            <a:r>
              <a:rPr lang="en" sz="2000" b="1" dirty="0"/>
              <a:t>.1:31).</a:t>
            </a:r>
          </a:p>
        </p:txBody>
      </p:sp>
      <p:pic>
        <p:nvPicPr>
          <p:cNvPr id="8" name="Imagen 7" descr="Un dibujo de un árbol&#10;&#10;Descripción generada automáticamente con confianza media">
            <a:extLst>
              <a:ext uri="{FF2B5EF4-FFF2-40B4-BE49-F238E27FC236}">
                <a16:creationId xmlns:a16="http://schemas.microsoft.com/office/drawing/2014/main" id="{8EE45EBF-D13B-CBE7-FF02-54F70930F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03" y="3608370"/>
            <a:ext cx="1915155" cy="1773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9FF8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24AF282-6875-6042-77F3-2802058B3226}"/>
              </a:ext>
            </a:extLst>
          </p:cNvPr>
          <p:cNvSpPr txBox="1"/>
          <p:nvPr/>
        </p:nvSpPr>
        <p:spPr>
          <a:xfrm>
            <a:off x="2259529" y="3671295"/>
            <a:ext cx="692032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sz="2000" b="1" dirty="0"/>
              <a:t>ที่นั่นเป็นสถานที่แห่งเดียวที่ซาตานจะสามารถทำให้พวกเขาเกิดความสงสัยในองค์พระผู้เป็นเจ้าได้ ซึ่งจะทำให้ซาตานบรรลุแห่งความประสงค์ของมัน</a:t>
            </a:r>
            <a:r>
              <a:rPr lang="en" sz="2000" b="1" dirty="0"/>
              <a:t> </a:t>
            </a:r>
            <a:r>
              <a:rPr lang="th-TH" sz="2000" b="1" dirty="0"/>
              <a:t> อาดัมและเอวาเกิดความสงสัยในองค์พระผู้เป็นเจ้าและไม่เชื่อฟังในพระองค์ พวกเขาหันเหออกจากผู้เป็นแหล่งแห่งชีวิต</a:t>
            </a:r>
            <a:r>
              <a:rPr lang="en" sz="2000" b="1" dirty="0"/>
              <a:t> (</a:t>
            </a:r>
            <a:r>
              <a:rPr lang="th-TH" sz="2000" b="1" dirty="0"/>
              <a:t>ปฐก</a:t>
            </a:r>
            <a:r>
              <a:rPr lang="en" sz="2000" b="1" dirty="0"/>
              <a:t>.3:6, 9-13, 19). </a:t>
            </a:r>
            <a:r>
              <a:rPr lang="th-TH" sz="2000" b="1" dirty="0"/>
              <a:t>อาดัมได้เปิดประตูให้ความบาปเข้ามา และความตายได้ผ่านเข้ามาสู่มนุษย์ทุกๆ คน</a:t>
            </a:r>
            <a:r>
              <a:rPr lang="en" sz="2000" b="1" dirty="0"/>
              <a:t> (</a:t>
            </a:r>
            <a:r>
              <a:rPr lang="th-TH" sz="2000" b="1" dirty="0"/>
              <a:t>โรม</a:t>
            </a:r>
            <a:r>
              <a:rPr lang="en" sz="2000" b="1" dirty="0"/>
              <a:t>. 5:12).</a:t>
            </a:r>
          </a:p>
        </p:txBody>
      </p:sp>
      <p:pic>
        <p:nvPicPr>
          <p:cNvPr id="14" name="Imagen 13" descr="Pin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F4FE59E-7FE6-5D4C-C4B2-C19065A09A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4417" y="3336985"/>
            <a:ext cx="2544201" cy="32870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F5C2958-4204-6291-5C16-BCEF0DBD2934}"/>
              </a:ext>
            </a:extLst>
          </p:cNvPr>
          <p:cNvSpPr txBox="1"/>
          <p:nvPr/>
        </p:nvSpPr>
        <p:spPr>
          <a:xfrm>
            <a:off x="96256" y="5440959"/>
            <a:ext cx="88841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sz="2000" b="1" dirty="0"/>
              <a:t>ตั้งแต่นั้นมา  เราทุกคนได้อาศัยอยู่ในโลกที่มีแต่ความเจ็บปวดทรมาน ความป่วยไข้ และความตาย  พวกเขาต้องชดใช้ในความบาปที่อาดัมได้กระทำกระนั้นหรือ</a:t>
            </a:r>
            <a:r>
              <a:rPr lang="en" sz="2000" b="1" dirty="0"/>
              <a:t>?</a:t>
            </a:r>
          </a:p>
        </p:txBody>
      </p:sp>
      <p:pic>
        <p:nvPicPr>
          <p:cNvPr id="18" name="Imagen 17" descr="Imagen que contiene mujer, parado, niña, frente&#10;&#10;Descripción generada automáticamente">
            <a:extLst>
              <a:ext uri="{FF2B5EF4-FFF2-40B4-BE49-F238E27FC236}">
                <a16:creationId xmlns:a16="http://schemas.microsoft.com/office/drawing/2014/main" id="{697E3400-EC19-AD3D-8C23-2B5AAD35234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06" y="102105"/>
            <a:ext cx="1915155" cy="1076923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012E307-6094-E33B-CB13-3B5C2478DB18}"/>
              </a:ext>
            </a:extLst>
          </p:cNvPr>
          <p:cNvSpPr txBox="1"/>
          <p:nvPr/>
        </p:nvSpPr>
        <p:spPr>
          <a:xfrm>
            <a:off x="202402" y="2266170"/>
            <a:ext cx="79213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sz="2000" b="1" dirty="0"/>
              <a:t>เช่นเดียวกับเหล่าทูตสวรรค์พระองค์ทรงสร้างพวกเขาขึ้นมาพร้อมกับให้อำนาจที่พวกเขามีสิทธิ์ที่จะมีอิสระในการเลือก </a:t>
            </a:r>
            <a:r>
              <a:rPr lang="en" sz="2000" b="1" dirty="0"/>
              <a:t> </a:t>
            </a:r>
            <a:r>
              <a:rPr lang="th-TH" sz="2000" b="1" dirty="0"/>
              <a:t>ดังนั้นอาดัมและเอวาจึงสามารถดำเนินชีวิตได้อย่างมีเสรีภาพ  พระเจ้าทรงประทานเงื่อนไขง่ายๆ ให้กับพวกเขาคือ</a:t>
            </a:r>
            <a:r>
              <a:rPr lang="en" sz="2000" b="1" dirty="0"/>
              <a:t>: “</a:t>
            </a:r>
            <a:r>
              <a:rPr lang="th-TH" sz="2000" b="1" dirty="0"/>
              <a:t>แต่พวกเจ้าต้องไม่กินผลไม้จากต้นไม้แห่งความรู้ดีและชั่ว</a:t>
            </a:r>
            <a:r>
              <a:rPr lang="en" sz="2000" b="1" dirty="0"/>
              <a:t>” (</a:t>
            </a:r>
            <a:r>
              <a:rPr lang="th-TH" sz="2000" b="1" dirty="0"/>
              <a:t>ปฐก</a:t>
            </a:r>
            <a:r>
              <a:rPr lang="en" sz="2000" b="1" dirty="0"/>
              <a:t>. 2:17).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7E058D-5BEB-E9C9-6EA4-C050BE067C81}"/>
              </a:ext>
            </a:extLst>
          </p:cNvPr>
          <p:cNvSpPr txBox="1"/>
          <p:nvPr/>
        </p:nvSpPr>
        <p:spPr>
          <a:xfrm>
            <a:off x="115505" y="6105025"/>
            <a:ext cx="88648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sz="2000" b="1" dirty="0"/>
              <a:t>เราแต่ละคนต่างก็ต้องชดใช้ต่อความบาปของตัวเราเอง </a:t>
            </a:r>
            <a:r>
              <a:rPr lang="en" sz="2000" b="1" dirty="0"/>
              <a:t>: “</a:t>
            </a:r>
            <a:r>
              <a:rPr lang="th-TH" sz="2000" b="1" dirty="0"/>
              <a:t>เราทุกคนเป็นคนบาป และเสื่อมจากพระสิริของพระเจ้า</a:t>
            </a:r>
            <a:r>
              <a:rPr lang="en" sz="2000" b="1" dirty="0"/>
              <a:t>” (</a:t>
            </a:r>
            <a:r>
              <a:rPr lang="th-TH" sz="2000" b="1" dirty="0"/>
              <a:t>โรม</a:t>
            </a:r>
            <a:r>
              <a:rPr lang="en" sz="2000" b="1" dirty="0"/>
              <a:t>. 3:23).</a:t>
            </a:r>
          </a:p>
        </p:txBody>
      </p:sp>
    </p:spTree>
    <p:extLst>
      <p:ext uri="{BB962C8B-B14F-4D97-AF65-F5344CB8AC3E}">
        <p14:creationId xmlns:p14="http://schemas.microsoft.com/office/powerpoint/2010/main" val="317495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6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E91116-386D-D176-DBE8-8BEC1D24F10C}"/>
              </a:ext>
            </a:extLst>
          </p:cNvPr>
          <p:cNvSpPr txBox="1"/>
          <p:nvPr/>
        </p:nvSpPr>
        <p:spPr>
          <a:xfrm>
            <a:off x="-333375" y="2811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ความรักที่ตอบแทน</a:t>
            </a:r>
            <a:endParaRPr lang="en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DA96CF-2747-9481-EB82-E366262F2A7F}"/>
              </a:ext>
            </a:extLst>
          </p:cNvPr>
          <p:cNvSpPr txBox="1"/>
          <p:nvPr/>
        </p:nvSpPr>
        <p:spPr>
          <a:xfrm>
            <a:off x="881544" y="581452"/>
            <a:ext cx="106489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400" dirty="0">
                <a:solidFill>
                  <a:schemeClr val="bg1"/>
                </a:solidFill>
              </a:rPr>
              <a:t>ความ​รัก​ที่​ข้าพ​เจ้า​พูด​ถึง​นี้​ไม่​ใช่​ที่​เรา​รัก​พระ​เจ้า แต่​ที่​พระ​องค์​ทรง​รัก​เรา และ​ทรง​ใช้​พระ​บุตร​ของ​พระ​องค์​มา เพื่อ​เป็น​เครื่อง​บูชา​ลบ​บาปของ​เรา</a:t>
            </a:r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</a:t>
            </a:r>
            <a:r>
              <a:rPr lang="th-TH" sz="2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ยน</a:t>
            </a:r>
            <a:r>
              <a:rPr lang="en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4:10)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A333EEA-E7F8-521C-F7E2-12526677AE0A}"/>
              </a:ext>
            </a:extLst>
          </p:cNvPr>
          <p:cNvSpPr txBox="1"/>
          <p:nvPr/>
        </p:nvSpPr>
        <p:spPr>
          <a:xfrm>
            <a:off x="322707" y="1381462"/>
            <a:ext cx="11766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h-TH" sz="2000" b="1" dirty="0"/>
              <a:t>ก่อนการประกาศผลของการไม่เชื่อฟังพระผู้เป็นเจ้าได้ทรงสื่อสารกับอาดัม และเอวาถึงแผนการไถ่ที่มีให้กับพวกเขา</a:t>
            </a:r>
            <a:r>
              <a:rPr lang="en" sz="2000" b="1" dirty="0"/>
              <a:t> (</a:t>
            </a:r>
            <a:r>
              <a:rPr lang="th-TH" sz="2000" b="1" dirty="0"/>
              <a:t>ปฐก</a:t>
            </a:r>
            <a:r>
              <a:rPr lang="en" sz="2000" b="1" dirty="0"/>
              <a:t>.3:15).</a:t>
            </a:r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CBB08273-8B05-36F9-3FE4-736D5A2E3A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043" y="1743205"/>
            <a:ext cx="2287529" cy="223033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Imagen 8" descr="Imagen que contiene parado, frente, hombre, oscuro&#10;&#10;Descripción generada automáticamente">
            <a:extLst>
              <a:ext uri="{FF2B5EF4-FFF2-40B4-BE49-F238E27FC236}">
                <a16:creationId xmlns:a16="http://schemas.microsoft.com/office/drawing/2014/main" id="{F57C5520-45F7-66DC-8B19-070CBF1409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3777" y="3106610"/>
            <a:ext cx="6451334" cy="3586758"/>
          </a:xfrm>
          <a:prstGeom prst="rect">
            <a:avLst/>
          </a:prstGeom>
          <a:ln w="38100" cap="sq">
            <a:solidFill>
              <a:srgbClr val="D2ECB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A8BD6D8-006B-805E-075B-78A7BD384F07}"/>
              </a:ext>
            </a:extLst>
          </p:cNvPr>
          <p:cNvSpPr txBox="1"/>
          <p:nvPr/>
        </p:nvSpPr>
        <p:spPr>
          <a:xfrm>
            <a:off x="137160" y="5476811"/>
            <a:ext cx="52393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sz="2000" b="1" dirty="0"/>
              <a:t>ไม่มีสิ่งใดที่จะทำให้เราวิตกกังวลเกี่ยวกับความรักขององค์พระผู้เป็นเจ้า อย่างไรก็ดีด้วยหยดเลือดทุกๆ หยดของพระเยซูที่หลั่งไหลลงที่กางเขนแห่งคาวารี พระเจ้าได้บอกกับเราว่า</a:t>
            </a:r>
            <a:r>
              <a:rPr lang="en" sz="2000" b="1" dirty="0"/>
              <a:t>: “</a:t>
            </a:r>
            <a:r>
              <a:rPr lang="th-TH" sz="2000" b="1" dirty="0"/>
              <a:t>เรารักเจ้า</a:t>
            </a:r>
            <a:r>
              <a:rPr lang="en" sz="2000" b="1" dirty="0"/>
              <a:t>”</a:t>
            </a:r>
          </a:p>
        </p:txBody>
      </p:sp>
      <p:pic>
        <p:nvPicPr>
          <p:cNvPr id="13" name="Imagen 12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A7C84C56-252C-B913-B5E7-35591C05AE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414" y="3017935"/>
            <a:ext cx="1455468" cy="24586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6408EAE-E534-C459-CAC4-0B7DCBABA26F}"/>
              </a:ext>
            </a:extLst>
          </p:cNvPr>
          <p:cNvSpPr txBox="1"/>
          <p:nvPr/>
        </p:nvSpPr>
        <p:spPr>
          <a:xfrm>
            <a:off x="137160" y="3845459"/>
            <a:ext cx="37033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sz="2000" b="1" dirty="0"/>
              <a:t>ความตายไม่จำเป็นจะต้องเป็นการลงโทษนิรันดร์สำหรับคนบาป  พระเยซูได้สำแดงความรักของพระองค์ด้วยการจ่ายราคาแห่งความบาปด้วยชีวิตของพระองค์เอง</a:t>
            </a:r>
            <a:r>
              <a:rPr lang="en" sz="2000" b="1" dirty="0"/>
              <a:t> (</a:t>
            </a:r>
            <a:r>
              <a:rPr lang="th-TH" sz="2000" b="1" dirty="0"/>
              <a:t>โรม</a:t>
            </a:r>
            <a:r>
              <a:rPr lang="en" sz="2000" b="1" dirty="0"/>
              <a:t> 5:8).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698689-3B2D-C509-4590-6E6BBF2D2E9F}"/>
              </a:ext>
            </a:extLst>
          </p:cNvPr>
          <p:cNvSpPr txBox="1"/>
          <p:nvPr/>
        </p:nvSpPr>
        <p:spPr>
          <a:xfrm>
            <a:off x="3119719" y="2060773"/>
            <a:ext cx="88853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h-TH" sz="2000" b="1" dirty="0"/>
              <a:t>มนุษยชาติได้สมัครใจที่จะแยกตัวเองออกห่างจากพระผู้สร้าง แต่ทว่าในที่อันห่างแสนไกลพระเจ้าทรงรักลูกๆ ของพระองค์  พระเจ้าทรงเปิดเผยพระลักษณะอันแท้จริงของพระองค์ด้วยความรักอันมากมายเกินกว่าความเข้าใจของเราจะเข้าใจได้</a:t>
            </a:r>
            <a:r>
              <a:rPr lang="en" sz="2000" b="1" dirty="0"/>
              <a:t> (</a:t>
            </a:r>
            <a:r>
              <a:rPr lang="th-TH" sz="2000" b="1" dirty="0"/>
              <a:t>ยอห์น</a:t>
            </a:r>
            <a:r>
              <a:rPr lang="en" sz="2000" b="1" dirty="0"/>
              <a:t> 3:16).</a:t>
            </a:r>
          </a:p>
        </p:txBody>
      </p:sp>
    </p:spTree>
    <p:extLst>
      <p:ext uri="{BB962C8B-B14F-4D97-AF65-F5344CB8AC3E}">
        <p14:creationId xmlns:p14="http://schemas.microsoft.com/office/powerpoint/2010/main" val="338237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1" grpId="0"/>
      <p:bldP spid="1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A333EEA-E7F8-521C-F7E2-12526677AE0A}"/>
              </a:ext>
            </a:extLst>
          </p:cNvPr>
          <p:cNvSpPr txBox="1"/>
          <p:nvPr/>
        </p:nvSpPr>
        <p:spPr>
          <a:xfrm>
            <a:off x="134754" y="1359688"/>
            <a:ext cx="11935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th-TH" sz="2000" b="1" dirty="0"/>
              <a:t>พระเยซูทรงสำแดงความรักของพระองค์อย่างไร</a:t>
            </a:r>
            <a:r>
              <a:rPr lang="en" sz="2000" b="1" dirty="0"/>
              <a:t>?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78B68EB-C985-2CC3-31DD-E98323D571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8307452"/>
              </p:ext>
            </p:extLst>
          </p:nvPr>
        </p:nvGraphicFramePr>
        <p:xfrm>
          <a:off x="285599" y="1759798"/>
          <a:ext cx="11620801" cy="4947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6A552CE-C13E-2B79-15E9-4179B46C0B0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ความรักที่ตอบแทน</a:t>
            </a:r>
            <a:endParaRPr lang="en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8499BE-6257-8638-2FBC-E95CFF6474C2}"/>
              </a:ext>
            </a:extLst>
          </p:cNvPr>
          <p:cNvSpPr txBox="1"/>
          <p:nvPr/>
        </p:nvSpPr>
        <p:spPr>
          <a:xfrm>
            <a:off x="771525" y="647997"/>
            <a:ext cx="106489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h-TH" sz="2400" dirty="0">
                <a:solidFill>
                  <a:schemeClr val="bg1"/>
                </a:solidFill>
              </a:rPr>
              <a:t>ความ​รัก​ที่​ข้าพ​เจ้า​พูด​ถึง​นี้​ไม่​ใช่​ที่​เรา​รัก​พระ​เจ้า แต่​ที่​พระ​องค์​ทรง​รัก​เรา และ​ทรง​ใช้​พระ​บุตร​ของ​พระ​องค์​มา เพื่อ​เป็น​เครื่อง​บูชา​ลบ​บาปของ​เรา</a:t>
            </a:r>
            <a:r>
              <a:rPr lang="en" sz="2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en" sz="20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" sz="2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h-TH" sz="2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ยน</a:t>
            </a:r>
            <a:r>
              <a:rPr lang="en" sz="2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" sz="20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4:10</a:t>
            </a:r>
            <a:r>
              <a:rPr lang="en" sz="2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388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2291</Words>
  <Application>Microsoft Office PowerPoint</Application>
  <PresentationFormat>Panorámica</PresentationFormat>
  <Paragraphs>65</Paragraphs>
  <Slides>11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Comic Sans MS</vt:lpstr>
      <vt:lpstr>Constantia</vt:lpstr>
      <vt:lpstr>Arial</vt:lpstr>
      <vt:lpstr>Angsana New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112</cp:revision>
  <dcterms:created xsi:type="dcterms:W3CDTF">2024-03-24T10:47:51Z</dcterms:created>
  <dcterms:modified xsi:type="dcterms:W3CDTF">2024-04-03T18:47:12Z</dcterms:modified>
</cp:coreProperties>
</file>