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26A6D"/>
    <a:srgbClr val="AE4522"/>
    <a:srgbClr val="F6F3FF"/>
    <a:srgbClr val="2254AE"/>
    <a:srgbClr val="EABDB4"/>
    <a:srgbClr val="C74F36"/>
    <a:srgbClr val="8443EC"/>
    <a:srgbClr val="E400EA"/>
    <a:srgbClr val="FE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ฮาปิ 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เทพเจ้าแห่งแม่น้ำไนล์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รา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เทพเจ้าแห่งดวงอาทิตย์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เฮเกต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et,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พระเจ้าแห่งกบ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เกบ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เทพเจ้าแห่งแผ่นดิน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อูชิท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เทพเจ้าแห่งแมลง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คนูม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เทพเจ้าแห่งการสร้าง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เซกเมท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เทพเจ้าแห่งการรักษา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นัท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เทพเจ้าแห่งท้องฟ้า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เซท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เทพเจ้าแห่งพายุ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เนเปอร์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เทพเจ้าแห่งพืชผล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ฮาปิ 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เทพเจ้าแห่งแม่น้ำไนล์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รา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เทพเจ้าแห่งดวงอาทิตย์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เฮเกต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et,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พระเจ้าแห่งกบ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เกบ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เทพเจ้าแห่งแผ่นดิน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อูชิท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เทพเจ้าแห่งแมลง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คนูม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เทพเจ้าแห่งการสร้าง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เซกเมท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เทพเจ้าแห่งการรักษา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นัท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เทพเจ้าแห่งท้องฟ้า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เซท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เทพเจ้าแห่งพายุ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เนเปอร์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เทพเจ้าแห่งพืชผล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255" y="-238126"/>
            <a:ext cx="138999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endParaRPr lang="en" sz="66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Lesson 4 for July 26,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D86CA8-BD7E-4D8F-97F2-52B3E6DB7B68}"/>
              </a:ext>
            </a:extLst>
          </p:cNvPr>
          <p:cNvSpPr/>
          <p:nvPr/>
        </p:nvSpPr>
        <p:spPr>
          <a:xfrm>
            <a:off x="540466" y="101732"/>
            <a:ext cx="1577676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ภัย</a:t>
            </a:r>
          </a:p>
          <a:p>
            <a:pPr algn="ctr"/>
            <a:r>
              <a:rPr lang="th-TH" sz="115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พิ</a:t>
            </a:r>
          </a:p>
          <a:p>
            <a:pPr algn="ctr"/>
            <a:r>
              <a:rPr lang="th-TH" sz="115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บัติ</a:t>
            </a:r>
            <a:endParaRPr lang="en-US" sz="115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BD9007-5ADA-4A2F-838C-539EDF91DE65}"/>
              </a:ext>
            </a:extLst>
          </p:cNvPr>
          <p:cNvSpPr/>
          <p:nvPr/>
        </p:nvSpPr>
        <p:spPr>
          <a:xfrm>
            <a:off x="-141203" y="3435166"/>
            <a:ext cx="2835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THE PLAGUES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แล้ว​พระ​ยาห์​เวห์​ตรัส​กับ​โม​เสส​ว่า “จง​บอก​อาโรน​ให้​เหยียด​มือ​ที่​ถือ​ไม้​เท้า​ออก​เหนือ​แม่​น้ำ ลำ​คลอง หนอง บึง ให้​ฝูง​กบ​ขึ้น​มา​บน​แผ่น​ดิน​อียิปต์”</a:t>
            </a:r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</a:t>
            </a:r>
            <a:r>
              <a:rPr lang="th-TH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8:5</a:t>
            </a:r>
            <a:endParaRPr lang="es-ES" sz="22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ภัยพิบัติที่สอง (เริ่มต้น)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th-T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กบ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514133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4" y="5435179"/>
            <a:ext cx="36814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พวกนักมายากลก็เลียนแบบภัยพิบัตินี้อีกครั้ง แต่ก็ไม่สามารถหยุดยั้งมันได้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พระ​ยาห์​เวห์​ตรัส​กับ​โม​เสส​ว่า “จง​บอก​อา​โรน​ว่า ‘จง​ยื่น​ไม้​เท้า​ตี​ผง​คลี​ดิน​ให้​กลาย​เป็น​ตัว​ริ้น​ทั่ว​แผ่น​ดิน​อียิปต์’ ”</a:t>
            </a:r>
            <a:r>
              <a:rPr lang="en" sz="1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8:16 </a:t>
            </a:r>
            <a:endParaRPr lang="es-ES" sz="2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2" y="68328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ภัยพิบัติที่สาม (เริ่มต้น)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: </a:t>
            </a:r>
            <a:r>
              <a:rPr lang="th-T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ตัวริ้น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6125082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638966"/>
            <a:ext cx="368141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พระเจ้าทรงสร้างชีวิตจากผงคลีดิน (ปฐมกาล 1:24) งั้นหรือ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ไม่ต้องสงสัยอีกต่อไปเกี่ยวกับต้นกำเนิดของภัยพิบัติ: “นี่คือพระหัตถ์ของพระเจ้า” (อพยพ 8:19) และในที่สุดเหล่านักเวทมนตร์ก็เงียบไป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2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1"/>
                </a:solidFill>
              </a:rPr>
              <a:t>แล้ว​พระ​ยาห์​เวห์​ก็​ทรง​ทำ​ดัง​นั้น เหลือบ​ฝูง​ใหญ่​มาก​เข้า​ไป​ใน​พระ​ราช​วัง​ของ​ฟา​โรห์ ใน​บ้าน​เรือน​ข้า​ราช​การ และ​ทั่ว​แผ่น​ดิน​อียิปต์ แผ่น​ดิน​ก็​เสีย​หาย​ย่อย​ยับ​เพราะ​ฝูง​เหลือบ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</a:effectLst>
                <a:latin typeface="Comic Sans MS" panose="030F0702030302020204" pitchFamily="66" charset="0"/>
              </a:rPr>
              <a:t>”</a:t>
            </a:r>
            <a:r>
              <a:rPr lang="th-TH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bg1"/>
                </a:solidFill>
              </a:rPr>
              <a:t>อพย. 8:24</a:t>
            </a:r>
            <a:endParaRPr lang="es-ES" sz="2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ภัยพิบัติที่สี่ </a:t>
            </a:r>
            <a:r>
              <a:rPr lang="e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th-TH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เริ่มรุนแรง</a:t>
            </a:r>
            <a:r>
              <a:rPr lang="e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): </a:t>
            </a:r>
            <a:r>
              <a:rPr lang="th-TH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เหลือบ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897270" y="4520751"/>
            <a:ext cx="4456798" cy="4308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587439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48330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เป็นครั้งแรกที่ชาวอิสราเอลได้รับการปกป้องจากโรคระบาด เรื่องนี้ทำให้ฟาโรห์ต้องเจรจาต่อรอง แต่สุดท้ายเขาก็ไม่สามารถทำตามข้อตกลงได้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นี่แน่ะ พระ​หัตถ์​ของ​พระ​ยาห์​เวห์​จะ​ทำ​ให้​ฝูง​ปศุ​สัตว์​ใน​ทุ่ง​นา ฝูง​ม้า ฝูง​ลา ฝูง​อูฐ ฝูง​โค และ​ฝูง​แพะ​แกะ เป็น​โรค​ระบาด​ร้าย​แรง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n" sz="22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อพยพ. 9:3 </a:t>
            </a:r>
            <a:endParaRPr lang="es-ES" sz="22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ภัยพิบัติที่ห้า</a:t>
            </a:r>
            <a:r>
              <a:rPr lang="en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 (</a:t>
            </a:r>
            <a:r>
              <a:rPr lang="th-TH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เริ่มรุนแรง</a:t>
            </a:r>
            <a:r>
              <a:rPr lang="en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): </a:t>
            </a:r>
            <a:r>
              <a:rPr lang="th-TH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ปศุสัตว์ล้มตาย</a:t>
            </a:r>
            <a:endParaRPr lang="en" sz="44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th-TH" sz="2000" b="1" dirty="0">
                <a:solidFill>
                  <a:srgbClr val="12AA6C"/>
                </a:solidFill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06225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9" y="5475886"/>
            <a:ext cx="44567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เทพเจ้าหลายองค์มีหัวเป็นสัตว์ ดังนั้นภัยพิบัติครั้งนี้จึงเป็นการทำให้เทพเจ้าเหล่านั้นต้องพ่ายแท้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ท่าน​ทั้ง​สอง​จึง​กำ​เขม่า​จาก​เตา​ไป​ยืน​อยู่​เฉพาะ​พระ​พักตร์​ฟา​โรห์ พอ​โม​เสส​ซัด​เขม่า​ขึ้น​ไป​ใน​ท้อง​ฟ้า เขม่า​นั้น​ก็​ทำ​ให้​เกิด​ฝี​พุ​พอง​แตก​ลาม​ไป​ทั้ง​ตัว​คน​และ​สัตว์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th-TH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อพยพ 9:10</a:t>
            </a:r>
            <a:endParaRPr lang="es-ES" sz="22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ภัยพิบัติที่หก</a:t>
            </a:r>
            <a:r>
              <a:rPr lang="e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(</a:t>
            </a:r>
            <a:r>
              <a:rPr lang="th-TH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เริ่มรุนแรง</a:t>
            </a:r>
            <a:r>
              <a:rPr lang="e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): </a:t>
            </a:r>
            <a:r>
              <a:rPr lang="th-TH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หัวฝี</a:t>
            </a:r>
            <a:endParaRPr lang="e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9: </a:t>
            </a:r>
            <a:r>
              <a:rPr lang="en" sz="2000" b="1" dirty="0">
                <a:solidFill>
                  <a:srgbClr val="8443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8-12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8443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2803796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5104569"/>
            <a:ext cx="572933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แม้แต่นักเวทมนตร์ก็รักษาตัวเองไม่ได้ (อพยพ 9:11) ฟาโรห์ไม่มีข้อสงสัยเลยว่าภัยพิบัติเหล่านั้นมาจากไหน แต่เขาตัดสินใจไม่ก้มหัวให้พระเจ้า และพระเจ้าทรงปล่อยให้เขาเก็บเกี่ยวผลแห่งการกบฏของเขา (อพยพ 9:12)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นี่แน่ะ พรุ่ง​นี้​ประ​มาณ​เวลา​นี้ เรา​จะ​ให้​ลูก​เห็บ​ตก​ลง​มา​อย่าง​หนัก อย่าง​ที่​ไม่​เคย​มี​ใน​อียิปต์ ตั้ง​แต่​เริ่ม​สร้าง​บ้าน​เมือง​มา​จน​บัด​นี้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9:18</a:t>
            </a:r>
            <a:endParaRPr lang="es-ES" sz="22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400" b="1" dirty="0">
                <a:ln/>
                <a:solidFill>
                  <a:schemeClr val="accent4"/>
                </a:solidFill>
              </a:rPr>
              <a:t>ภัยพิบัติที่เจ็ด</a:t>
            </a:r>
            <a:r>
              <a:rPr lang="en" sz="4400" b="1" dirty="0">
                <a:ln/>
                <a:solidFill>
                  <a:schemeClr val="accent4"/>
                </a:solidFill>
              </a:rPr>
              <a:t> (</a:t>
            </a:r>
            <a:r>
              <a:rPr lang="th-TH" sz="4400" b="1" dirty="0">
                <a:ln/>
                <a:solidFill>
                  <a:schemeClr val="accent4"/>
                </a:solidFill>
              </a:rPr>
              <a:t>รุนแรงมาก</a:t>
            </a:r>
            <a:r>
              <a:rPr lang="en" sz="4400" b="1" dirty="0">
                <a:ln/>
                <a:solidFill>
                  <a:schemeClr val="accent4"/>
                </a:solidFill>
              </a:rPr>
              <a:t>): </a:t>
            </a:r>
            <a:r>
              <a:rPr lang="th-TH" sz="4400" b="1" dirty="0">
                <a:ln/>
                <a:solidFill>
                  <a:schemeClr val="accent4"/>
                </a:solidFill>
              </a:rPr>
              <a:t>ลูกเห็บ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th-TH" sz="2000" b="1" dirty="0">
                <a:solidFill>
                  <a:srgbClr val="2254AE"/>
                </a:solidFill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872283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531660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ศรัทธาของชาวอียิปต์ถูกทดสอบ ผู้ที่เชื่อในพระเจ้าสามารถช่วยชีวิตคนรับใช้และสัตว์เลี้ยงของตนเอาไว้ได้ (อพยพ 9:20) แต่ฟาโรห์ไม่เชื่อ และถึงแม้เขาจะสารภาพบาปแล้ว แต่คำสารภาพของเขาก็ไม่จริงใจ </a:t>
            </a:r>
            <a:r>
              <a:rPr lang="en-US" dirty="0"/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9:27-30).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588962" y="830074"/>
            <a:ext cx="108108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ถ้า​เจ้า​ไม่​ยอม​ปล่อย​ประ​ชา​กร​ของ​เรา​ไป นี่แน่ะ พรุ่ง​นี้​เรา​จะ​ให้​ตั๊ก​แตน​ปา​ทัง​ก้า​เข้า​มา​ใน​เขต​แดน​ของ​เจ้า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th-TH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10:4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th-TH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ภัยพิบัติที่แปด</a:t>
            </a:r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th-TH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รุนแรงมาก</a:t>
            </a:r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): </a:t>
            </a:r>
            <a:r>
              <a:rPr lang="th-TH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ตั๊กแตน</a:t>
            </a:r>
            <a:endParaRPr lang="en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694892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874360"/>
            <a:ext cx="3589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เมื่ออียิปต์ได้รับความเสียหายและเดือดร้อน ชาวอียิปต์เองก็ขอร้องฟาโรห์ให้ปล่อยอิสราเอลไป (อพยพ 10:7)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พระ​ยาห์​เวห์​ตรัส​กับ​โม​เสส​ว่า “จง​ชู​มือ​ของ​เจ้า​ขึ้น​สู่​ท้อง​ฟ้า เพื่อ​ให้​มี​ความ​มืด​ทั่ว​แผ่น​ดิน​อียิปต์ เป็น​ความ​มืด​จน​สัม​ผัส​ได้”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</a:t>
            </a:r>
            <a:r>
              <a:rPr lang="th-TH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th-TH" sz="2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อพยพ. 10:21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th-TH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ภัยพิบัติที่เก้า</a:t>
            </a:r>
            <a:r>
              <a:rPr lang="en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(</a:t>
            </a:r>
            <a:r>
              <a:rPr lang="th-TH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รุนแรงมาก</a:t>
            </a:r>
            <a:r>
              <a:rPr lang="en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): </a:t>
            </a:r>
            <a:r>
              <a:rPr lang="th-TH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ความมืด</a:t>
            </a:r>
            <a:endParaRPr lang="en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150413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592628"/>
            <a:ext cx="39785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ชีวิตในอียิปต์หยุดชะงักไปสามวัน (ยกเว้นที่เมืองโกเชน) พระเจ้าทรงประทานเวลาแห่งการไตร่ตรอง ซึ่งฟาโรห์กลับไม่ได้ใช้เวลาเหล่านั้นอย่างคุ้มค่า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598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ก่อนเกิดภัยพิบัติแต่ละครั้ง โมเสสได้อธิบายลักษณะและผลกระทบของภัยพิบัตินั้น เพื่อฟาโรห์จะทรงช่วยตนเองให้พ้นจากภัยพิบัตินั้นได้  หากพระองค์ประสงค์  แต่การลงโทษทุกประการที่ถูกปฏิเสธจะตามมาด้วยการลงโทษที่รุนแรงยิ่งขึ้น จนกระทั่งจิตใจอันเย่อหยิ่งของเขาถ่อมตนลง และเขาจะยอมรับว่าพระผู้สร้างฟ้าสวรรค์และแผ่นดินโลกทรงเป็นพระเจ้าเที่ยงแท้และทรงพระชนม์อยู่ พระเจ้าจะทรงให้โอกาสชาวอียิปต์ได้เห็นว่าสติปัญญาของเหล่าผู้ยิ่งใหญ่นั้นไร้ค่าเพียงใด และอำนาจของเทพเจ้าของพวกเขานั้นอ่อนแอเพียงใด เมื่อขัดต่อพระบัญชาของพระยาห์เวห์ พระองค์จะทรงลงโทษชาวอียิปต์เพราะการบูชารูปเคารพ และปิดปากการโอ้อวดเกี่ยวกับพรที่ได้รับจากเทพเจ้าที่ไร้สติของพวกเขา พระเจ้าจะทรงถวายเกียรติแด่พระนามของพระองค์เอง  เพื่อประชาชาติอื่น ๆ จะได้เห็น  ได้ยินถึงฤทธานุภาพของพระองค์ และเกรงขามต่อพระราชกิจอันทรงฤทธิ์ของพระองค์ และเพื่อประชากรของพระองค์จะได้หันเหจากการบูชารูปเคารพและหันมานมัสการพระองค์อย่างบริสุทธิ์ใจ</a:t>
            </a:r>
            <a:r>
              <a:rPr lang="en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พระ​ทัย​ของ​ฟา​โรห์​กระ​ด้าง​และ​ไม่​ยอม​ปล่อย​ชน​ชาติ​อิส​รา​เอล​ไป จริง​ดัง​ที่​พระ​ยาห์​เวห์​ตรัส​ผ่าน​ทาง​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โม​เสส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lang="th-TH" sz="32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9:35 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th-TH" sz="2000" b="1" dirty="0">
                <a:solidFill>
                  <a:srgbClr val="4F7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การเริ่มต้น</a:t>
            </a:r>
            <a:r>
              <a:rPr lang="en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การต่อสู้กันของงูจากไม้เท้าของโมเสส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7:8-12)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จิตใจที่แข็งกระด้าง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7:13)</a:t>
            </a:r>
          </a:p>
          <a:p>
            <a:pPr>
              <a:spcBef>
                <a:spcPts val="1800"/>
              </a:spcBef>
            </a:pPr>
            <a:r>
              <a:rPr lang="th-TH" sz="2000" b="1" dirty="0">
                <a:solidFill>
                  <a:srgbClr val="263DCA"/>
                </a:solidFill>
              </a:rPr>
              <a:t>ภัยพิบัติ</a:t>
            </a:r>
            <a:r>
              <a:rPr lang="en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ภัยพิบัติเริ่มแรก 3 ประการ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7:14-8:19)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ภัยพิบัติรุนแรงขั้นต่อมา 3 ประการ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8:20-9:12)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ภัยพิบัติรุนแรงมาก 3 ประการ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9:13-10:29)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เมื่อประชากรของพระเจ้าเผชิญกับสงคราม พระเจ้าทรงบัญชาให้พวกเขาเจรจาเงื่อนไขสันติภาพก่อน หากไม่สามารถบรรลุข้อตกลงได้ ก็ต้องดำเนินการขั้นต่อไป (ฉธบ. 20:10-12)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เมื่อภัยพิบัติเกิดขึ้น ไม่มีพระเจ้าองค์ใดในวิหารอันกว้างใหญ่ของอียิปต์ที่จะปกป้องอียิปต์จากอำนาจของพระเจ้าที่แท้จริงองค์เดียวได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39062"/>
            <a:ext cx="6543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พระเจ้าทรงจัดการกับอียิปต์ด้วยวิธีนี้ มีผู้พยายามหาทางออกอย่างสันติ แต่ทุตโมสไม่ยอมรับ เมื่อถึงเวลาจึงต้องลงมือดำเนินการ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th-TH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การเริ่มต้น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th-TH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การต่อสู้กันของงู จากไม้เท้าของโมเสส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เมื่อ​เขา​ต่าง​คน​ต่าง​โยน​ไม้​เท้า​ลง ไม้​เท้า​เหล่า​นั้น​ก็​กลาย​เป็น​งู แต่​ไม้​เท้า​ของ​อา​โรน​กลืน​ไม้​เท้า​ของ​พวก​เขา​เสีย​สิ้น</a:t>
            </a:r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7:12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สำแดงว่าการปลดปล่อยอิสราเอลเป็นสงครามที่พระองค์ได้ทรงต่อสู้ด้วยพระองค์เองกับเทพเจ้าของอียิปต์ (อพยพ 12:12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กันดารวิถี 33:4)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522983"/>
            <a:ext cx="6524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โดยการเปลี่ยนไม้เท้าให้กลายเป็นงู พระเจ้าทรงท้าทายเทพีองค์นี้โดยตรง (อพยพ 7:10) ว่านางจะสามารถปกป้องฟาโรห์ได้หรือไม่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บนมงกุฎซึ่งเป็นสัญลักษณ์ของอำนาจนั้น ฟาโรห์ทรงสวมรูปงูเห่าอันงดงามซึ่งเป็นตัวแทนของเทพีอูเดียต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67397" y="5937636"/>
            <a:ext cx="65246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ดังนั้น พระเจ้าทรงแสดงให้เห็นว่าพระองค์ ไม่ใช่เป็นแบบเทพเจ้าของอียิปต์  แต่ทรงเป็นผู้ครอบครองอำนาจและสิทธิอำนาจสูงสุด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523257"/>
            <a:ext cx="65246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ซาตานเลียนแบบปาฏิหาริย์ผ่านทางนักมายากล (อพยพ 7:11) แต่ซาตานไม่สามารถสร้างชีวิตได้ งูของมันดูเหมือนงูเท่านั้น อย่างไรก็ตาม พระเจ้าทรงสร้างงูที่มีชีวิต ซึ่งสามารถกินสิ่งมีชีวิตที่ไม่มีชีวิตได้ (อพยพ 7:12)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26898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th-TH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จิตใจที่แข็งกระด้าง</a:t>
            </a:r>
            <a:endParaRPr lang="en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ถึง​กระ​นั้น​พระ​ทัย​ของ​ฟา​โรห์​ก็​ยัง​กระ​ด้าง​ไม่​ยอม​ฟัง​เขา​ทั้ง​สอง จริง​ดัง​ที่​พระ​ยาห์​เวห์​ตรัส​ไว้​แล้ว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7:13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ในหนังสืออพยพ กล่าวไว้ 9 ครั้งว่าพระเจ้าทรงทำให้พระทัยของฟาโรห์แข็งกระด้าง (อพยพ 4:21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9:12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10:20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10:27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11:10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14:4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14:8) และอีก 9 ครั้งกล่าวว่าฟาโรห์เองก็ทำให้พระทัยของพระองค์แข็งกระด้าง (อพยพ 7:13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7:14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7:22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8:15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8:19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8:32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9:7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9:34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9:35) แล้ว! ใครกันที่ทำให้พระทัยของฟาโรห์แข็งกระด้าง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77426"/>
            <a:ext cx="75285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หลังจากภัยพิบัติประการที่หก พระเจ้าทรงทำให้พระทัยแข็งกระด้าง (อพยพ 9:12) ฟาโรห์ดูเหมือนจะผ่านพ้นจุดเปลี่ยนแห่งการกลับใจไปแล้ว อย่างไรก็ตาม ในภัยพิบัติครั้งที่เจ็ด เขาได้รับโอกาสอีกครั้ง แต่เขาก็กลับใจแข็งกระด้างอีกครั้ง (อพยพ 9:34-35)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หลังจากภัยพิบัติห้าประการแรก มีการระบุอย่างชัดเจนว่าฟาโรห์ทำให้พระทัยของพระองค์แข็งกระด้าง กล่าวคือ พระองค์ปฏิเสธที่จะตอบรับการทรงเรียกของพระวิญญาณบริสุทธิ์ที่ทรงเรียกร้องให้ปลดปล่อยอิสราเอลเป็นอิสระ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35167"/>
            <a:ext cx="75285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นับแต่นั้นเป็นต้นมา ชะตากรรมของเขาถูกผนึกไว้ พระเจ้าทรงทำให้ใจของฟาโรห์แข็งกระด้าง เพราะฟาโรห์เองทรงตัดสินใจอย่างแน่วแน่แล้วที่จะไม่กลับใจ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587955"/>
            <a:ext cx="108187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ทุกครั้งที่เราปฏิเสธแสงสว่างของพระเจ้า  พระองค์ก็ทรงสำแดงฤทธานุภาพของพระองค์อย่างชัดเจนมากยิ่งขึ้น แต่ความดื้อรั้นของฟาโรห์กลับทวีความรุนแรงขึ้นเรื่อยๆ  ในทุกๆ ครั้งที่ทรงแสดงฤทธานุภาพและฤทธานุภาพของพระเจ้าแห่งสวรรค์  จนกระทั่งลูกศรแห่งพระเมตตาสุดท้ายจากแล่งธนูอันศักดิ์สิทธิ์ของพระองค์นั้นหมดลง  ทันใดนั้นจิตใจของฟาโรห์ก็แข็งกระด้างอย่างที่สุดด้วยการต่อต้านอย่างไม่ลดละของพระองค์เอง  ฟาโรห์หว่านความดื้อรั้น และพระองค์ก็ทรงเก็บเกี่ยวผลจากความดื้อรั้นนั้นในพระอุปนิสัยของพระองค์  พระเจ้าไม่สามารถทำอะไรได้มากกว่านี้เพื่อโน้มน้าวฟาโรห์  เพราะพระองค์ถูกปิดกั้นด้วยความดื้อรั้นและอคติ ซึ่งพระวิญญาณบริสุทธิ์ไม่อาจเข้าถึงพระทัยของพระองค์ได้ ฟาโรห์ถูกปล่อยปละละเลยต่อความไม่เชื่อและความแข็งกระด้างของพระทัยของพระองค์เอง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161703" y="530180"/>
            <a:ext cx="58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February 17,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th-TH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ภัยพิบัติ</a:t>
            </a:r>
            <a:endParaRPr lang="en" sz="60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พระ​ยาห์​เวห์​ตรัส​ดัง​นี้​ว่า “เจ้า​จะ​รู้​ว่า​เรา​คือ​ยาห์​เวห์​โดย​การ​กระ​ทำ​นี้” นี่แน่ะ ข้า​พระ​บาท​จะ​เอา​ไม้​เท้า​ใน​มือ​ของ​ข้า​พระ​บาท​ฟาด​น้ำ​ใน​แม่​น้ำ​ไนล์ น้ำ​นั้น​จะ​กลาย​เป็น​เลือด</a:t>
            </a:r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7:17</a:t>
            </a:r>
            <a:endParaRPr lang="en" sz="2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ภัยพิบัติที่หนึ่ง (เริ่มต้น)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th-T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โลหิต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อพยพ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140195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36814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แม่น้ำไนล์และน้ำท่วมริมฝั่งได้ให้กำเนิดชีวิตแก่ประเทศอียิปต์ แต่ใครกันที่เป็นผู้สร้างแหล่งน้ำ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นักมายากลได้จำลองการเปลี่ยนแปลงของสายน้ำ แต่พวกเขาไม่สามารถย้อนกลับการเปลี่ยนแปลงนั้นได้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2318</Words>
  <Application>Microsoft Office PowerPoint</Application>
  <PresentationFormat>Panorámica</PresentationFormat>
  <Paragraphs>91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Aptos</vt:lpstr>
      <vt:lpstr>Comic Sans MS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142</cp:revision>
  <dcterms:created xsi:type="dcterms:W3CDTF">2025-06-28T14:27:47Z</dcterms:created>
  <dcterms:modified xsi:type="dcterms:W3CDTF">2025-07-15T06:34:15Z</dcterms:modified>
</cp:coreProperties>
</file>