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9" r:id="rId4"/>
    <p:sldId id="257" r:id="rId5"/>
    <p:sldId id="258" r:id="rId6"/>
    <p:sldId id="306" r:id="rId7"/>
    <p:sldId id="307" r:id="rId8"/>
    <p:sldId id="304" r:id="rId9"/>
    <p:sldId id="300" r:id="rId10"/>
    <p:sldId id="308" r:id="rId11"/>
    <p:sldId id="264" r:id="rId12"/>
    <p:sldId id="29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0000"/>
    <a:srgbClr val="EFE4C4"/>
    <a:srgbClr val="DB0A28"/>
    <a:srgbClr val="DF0B89"/>
    <a:srgbClr val="D711E2"/>
    <a:srgbClr val="7B1AE1"/>
    <a:srgbClr val="2A24DF"/>
    <a:srgbClr val="2E79DF"/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ความสัมพันธ์ระหว่างพระเจ้ากับโมเสสค่อยๆ แน่นแฟ้นขึ้น</a:t>
          </a:r>
          <a:endParaRPr lang="es-ES" sz="2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พระเจ้าทรงเรียกโมเสสจากพุ่มไม้ที่ลุกไหม้เป็น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เปลวไฟ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โมเสสได้เห็นว่าพระเจ้าทำลายพระแห่งอิยิปต์อย่างไร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โมเสสได้เป็นพยานถึงการที่ทะเลแดงแยกออก เพื่อให้ชาวอิสราเอลสามารถหลบหนีไปได้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โมเสสเฝ้าดูพระเจ้าทรงนำชาวอิสราเอลไปสู่ซีนาย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พระเจ้าและโมเสสใช้เวลาอยู่ด้วยกัน 40 วันบนภูเขา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ความสัมพันธ์ของพระเจ้ากับโมเสสเติบโตเพิ่มขึ้นเรื่อยๆ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พระเจ้าทรงดลใจให้โมเสสเขียนเรื่องราวของโยบ และปฐมกาล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</dgm:ptLst>
  <dgm:cxnLst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r>
            <a:rPr lang="th-TH" sz="2000" b="1" dirty="0"/>
            <a:t>พระเจ้า</a:t>
          </a:r>
          <a:endParaRPr lang="en" sz="2000" b="1" dirty="0"/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r>
            <a:rPr lang="th-TH" sz="2000" b="1" dirty="0"/>
            <a:t>โมเสส</a:t>
          </a:r>
          <a:endParaRPr lang="en" sz="2000" b="1" dirty="0"/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5F40FE11-DE67-4DD9-A2D7-4CF029B6D866}">
      <dgm:prSet custT="1"/>
      <dgm:spPr/>
      <dgm:t>
        <a:bodyPr/>
        <a:lstStyle/>
        <a:p>
          <a:r>
            <a:rPr lang="th-TH" sz="2000" b="1" dirty="0"/>
            <a:t>พระเจ้า</a:t>
          </a:r>
          <a:endParaRPr lang="en" sz="2000" b="1" dirty="0"/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r>
            <a:rPr lang="th-TH" sz="2000" b="1" dirty="0"/>
            <a:t>โมเสส</a:t>
          </a:r>
          <a:endParaRPr lang="en" sz="2000" b="1" dirty="0"/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r>
            <a:rPr lang="th-TH" sz="2000" b="1" dirty="0"/>
            <a:t>โมเสส</a:t>
          </a:r>
          <a:endParaRPr lang="en" sz="2000" b="1" dirty="0"/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8C2D4C09-82FE-4DF3-9E23-0B58A8FC4EF5}">
      <dgm:prSet custT="1"/>
      <dgm:spPr/>
      <dgm:t>
        <a:bodyPr/>
        <a:lstStyle/>
        <a:p>
          <a:r>
            <a:rPr lang="th-TH" sz="2000" b="1" dirty="0"/>
            <a:t>พระเจ้า</a:t>
          </a:r>
          <a:endParaRPr lang="en" sz="2000" b="1" dirty="0"/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th-TH" sz="2000" b="1" dirty="0"/>
            <a:t>เจ้าเป็นเพื่อนของเรา และเป็นความโปรดปรานของเรา</a:t>
          </a:r>
          <a:endParaRPr lang="en" sz="2000" b="1" dirty="0"/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th-TH" sz="2000" b="1" dirty="0"/>
            <a:t>ถ้าเป้นเช่นนั้นจริง  ขอทรงโปรดสอนหนทางของพระองค์เพื่อข้าพระองค์จะได้รู้จักพระองค์</a:t>
          </a:r>
          <a:endParaRPr lang="es-ES" sz="2000" b="1" dirty="0"/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th-TH" sz="2000" b="1" dirty="0"/>
            <a:t>เราจะไปกับเจ้าด้วย  และจะทำให้เจ้าได้หยุดพัก</a:t>
          </a:r>
          <a:endParaRPr lang="en" sz="2000" b="1" dirty="0"/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th-TH" sz="2000" b="1" dirty="0"/>
            <a:t>ถ้าหากพระองค์ไม่ได้ไปกับเรา  ขออย่าทรงโปรดส่งพวกเราไป</a:t>
          </a:r>
          <a:endParaRPr lang="en" sz="2000" b="1" dirty="0"/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th-TH" sz="2000" b="1" dirty="0"/>
            <a:t>ถ้าพระองค์ไม่ได้ไปกับพวกเรา  แล้วใครจะรู้ได้ว่าพระองค์ทรงพึงพอใจพวกเรา</a:t>
          </a:r>
          <a:endParaRPr lang="en" sz="2000" b="1" dirty="0"/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th-TH" sz="2000" b="1" dirty="0"/>
            <a:t>ตกลง</a:t>
          </a:r>
          <a:r>
            <a:rPr lang="en" sz="2000" b="1" dirty="0"/>
            <a:t>, </a:t>
          </a:r>
          <a:r>
            <a:rPr lang="th-TH" sz="2000" b="1" dirty="0"/>
            <a:t>เราจะทำในสิ่งที่เจ้าร้องขอ  เพราะเจ้าเป็นเพื่อนของเรา และเป็นที่โปรดปรานของเรา</a:t>
          </a:r>
          <a:endParaRPr lang="en" sz="2000" b="1" dirty="0"/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</dgm:pt>
  </dgm:ptLst>
  <dgm:cxnLst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84D6CF1E-DF94-409C-BC08-0EC6B41F15D0}" type="presOf" srcId="{91655E1B-760E-4C98-B416-FF532CC9BD7F}" destId="{69151F6D-E5DE-4493-8D01-2AD02DAA2097}" srcOrd="0" destOrd="0" presId="urn:microsoft.com/office/officeart/2005/8/layout/lProcess3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E42C3936-0212-47D2-A0FC-F7D4181BF7B5}" type="presOf" srcId="{8C2D4C09-82FE-4DF3-9E23-0B58A8FC4EF5}" destId="{EA59EA09-5FDE-4FE2-85EF-A1CE291BCE08}" srcOrd="0" destOrd="0" presId="urn:microsoft.com/office/officeart/2005/8/layout/lProcess3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1B9F205E-70D7-4296-B65F-BEDBD9C82619}" type="presOf" srcId="{C4042A83-AE7C-4B2A-A3D5-7865D4A87427}" destId="{BF6B9449-5798-4B60-A101-8B09EA061CDE}" srcOrd="0" destOrd="0" presId="urn:microsoft.com/office/officeart/2005/8/layout/lProcess3"/>
    <dgm:cxn modelId="{FB01DE61-EA05-4ECF-8531-5886DD6C5042}" type="presOf" srcId="{41433325-019C-4020-BCDA-F248398C1ED1}" destId="{B5EBE645-BE01-4D84-8853-7101AB868E4A}" srcOrd="0" destOrd="0" presId="urn:microsoft.com/office/officeart/2005/8/layout/lProcess3"/>
    <dgm:cxn modelId="{A4A05A65-B5B6-4A28-BAD5-83FF5927A082}" type="presOf" srcId="{DEEC1CF6-D298-4326-8B1C-392C656DCABE}" destId="{9574BCF2-1AC1-4FBC-A1DD-D3D32ED54ABE}" srcOrd="0" destOrd="0" presId="urn:microsoft.com/office/officeart/2005/8/layout/lProcess3"/>
    <dgm:cxn modelId="{1B703146-BC2E-4C3B-B226-E436D2156C44}" type="presOf" srcId="{3D38B800-67A5-492A-8CC8-D65C38F9C32E}" destId="{B0D216FA-5046-4260-95EB-94A4FF4DB0F3}" srcOrd="0" destOrd="0" presId="urn:microsoft.com/office/officeart/2005/8/layout/lProcess3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7670926B-FE60-45A9-B3C1-FD9EE4AED0C0}" type="presOf" srcId="{5F40FE11-DE67-4DD9-A2D7-4CF029B6D866}" destId="{C3780064-2A7E-4808-A98D-B77DDECF9F90}" srcOrd="0" destOrd="0" presId="urn:microsoft.com/office/officeart/2005/8/layout/lProcess3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50DF6B6F-9F7C-4485-91F8-F667962C6580}" type="presOf" srcId="{15B4EFE7-C6AB-462C-89E6-76145A22CCC5}" destId="{1E89D0E7-58A7-4FB4-A7BE-4ED5531FA080}" srcOrd="0" destOrd="0" presId="urn:microsoft.com/office/officeart/2005/8/layout/lProcess3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2BE36E86-290E-456B-88DD-EB84183EB260}" type="presOf" srcId="{5C4733AB-0A5C-47E3-A07E-5916686ECB30}" destId="{5CC16E85-82E9-43A0-B210-EF107143F654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B78BBEC6-E972-435A-B4C8-64143C3A4B67}" type="presOf" srcId="{52CAB5B2-5A08-4755-9493-59D770C0385D}" destId="{25F833DF-28BA-42CF-A931-BDB9A44A64F1}" srcOrd="0" destOrd="0" presId="urn:microsoft.com/office/officeart/2005/8/layout/lProcess3"/>
    <dgm:cxn modelId="{8B0B14DB-67E1-4F03-94B5-F03C4B208AC7}" type="presOf" srcId="{EB37599F-05F0-4A71-9A7E-BA63165F3DEC}" destId="{2AB17DE2-53E2-41B8-9531-47DA2787D025}" srcOrd="0" destOrd="0" presId="urn:microsoft.com/office/officeart/2005/8/layout/lProcess3"/>
    <dgm:cxn modelId="{0F1A45DB-9808-474B-BEB5-118BD9B77086}" type="presOf" srcId="{5FD3377F-4B24-40CD-8189-9CBC8C5FB8C7}" destId="{40537F05-D27C-4E6E-9098-0FDC35BA0553}" srcOrd="0" destOrd="0" presId="urn:microsoft.com/office/officeart/2005/8/layout/lProcess3"/>
    <dgm:cxn modelId="{1DD6C5E4-D991-42F4-9104-4A514EB62243}" type="presOf" srcId="{8CB00362-24D4-4341-B8E6-7AF18F55E924}" destId="{206531FC-4648-41ED-A3FA-7AEC9CB10B9F}" srcOrd="0" destOrd="0" presId="urn:microsoft.com/office/officeart/2005/8/layout/lProcess3"/>
    <dgm:cxn modelId="{5CEE2182-A5E7-4A13-B4FD-B9C2D0DFEF16}" type="presParOf" srcId="{BF6B9449-5798-4B60-A101-8B09EA061CDE}" destId="{929DCFA8-5320-47D9-8468-E317B9FEDF9E}" srcOrd="0" destOrd="0" presId="urn:microsoft.com/office/officeart/2005/8/layout/lProcess3"/>
    <dgm:cxn modelId="{9DCAA67F-4269-4F09-8597-A0B566C0CCAA}" type="presParOf" srcId="{929DCFA8-5320-47D9-8468-E317B9FEDF9E}" destId="{40537F05-D27C-4E6E-9098-0FDC35BA0553}" srcOrd="0" destOrd="0" presId="urn:microsoft.com/office/officeart/2005/8/layout/lProcess3"/>
    <dgm:cxn modelId="{6EF13D6A-C800-40CF-8856-315DB804C1B2}" type="presParOf" srcId="{929DCFA8-5320-47D9-8468-E317B9FEDF9E}" destId="{AD8D0CC1-14BC-48BE-AB46-1FB680616C56}" srcOrd="1" destOrd="0" presId="urn:microsoft.com/office/officeart/2005/8/layout/lProcess3"/>
    <dgm:cxn modelId="{5D199F32-7CB9-4BE2-B60B-E66BC700DE41}" type="presParOf" srcId="{929DCFA8-5320-47D9-8468-E317B9FEDF9E}" destId="{25F833DF-28BA-42CF-A931-BDB9A44A64F1}" srcOrd="2" destOrd="0" presId="urn:microsoft.com/office/officeart/2005/8/layout/lProcess3"/>
    <dgm:cxn modelId="{0C0EEB0D-698F-49BA-8E02-B6073BF5ABB1}" type="presParOf" srcId="{BF6B9449-5798-4B60-A101-8B09EA061CDE}" destId="{6AA65F95-B49F-47F6-9C70-2586C7F9F45A}" srcOrd="1" destOrd="0" presId="urn:microsoft.com/office/officeart/2005/8/layout/lProcess3"/>
    <dgm:cxn modelId="{92767A72-EAA2-4E78-B772-6E6F636B3269}" type="presParOf" srcId="{BF6B9449-5798-4B60-A101-8B09EA061CDE}" destId="{27927B09-8816-4AF5-90DB-215DDCD27F29}" srcOrd="2" destOrd="0" presId="urn:microsoft.com/office/officeart/2005/8/layout/lProcess3"/>
    <dgm:cxn modelId="{B10821EA-DDD0-4A05-BBDF-9C6EFF58B92D}" type="presParOf" srcId="{27927B09-8816-4AF5-90DB-215DDCD27F29}" destId="{B5EBE645-BE01-4D84-8853-7101AB868E4A}" srcOrd="0" destOrd="0" presId="urn:microsoft.com/office/officeart/2005/8/layout/lProcess3"/>
    <dgm:cxn modelId="{5CC9D62A-21A2-4D06-8A82-C2774AAD3E39}" type="presParOf" srcId="{27927B09-8816-4AF5-90DB-215DDCD27F29}" destId="{82AD3813-AFA1-4C5B-9E2F-35BD30C126DA}" srcOrd="1" destOrd="0" presId="urn:microsoft.com/office/officeart/2005/8/layout/lProcess3"/>
    <dgm:cxn modelId="{7262B325-F5E5-47C8-8B64-5E01711FC680}" type="presParOf" srcId="{27927B09-8816-4AF5-90DB-215DDCD27F29}" destId="{2AB17DE2-53E2-41B8-9531-47DA2787D025}" srcOrd="2" destOrd="0" presId="urn:microsoft.com/office/officeart/2005/8/layout/lProcess3"/>
    <dgm:cxn modelId="{884B2221-7064-459C-BCBE-BA8387576948}" type="presParOf" srcId="{BF6B9449-5798-4B60-A101-8B09EA061CDE}" destId="{1E4BBED0-EFEB-4CA4-87CE-F9EF253DBBE3}" srcOrd="3" destOrd="0" presId="urn:microsoft.com/office/officeart/2005/8/layout/lProcess3"/>
    <dgm:cxn modelId="{0AB8DB73-BF14-4805-844D-0AA35BEE1CE2}" type="presParOf" srcId="{BF6B9449-5798-4B60-A101-8B09EA061CDE}" destId="{04A9C47D-E08E-4F7D-94BA-6BB0BCF05B97}" srcOrd="4" destOrd="0" presId="urn:microsoft.com/office/officeart/2005/8/layout/lProcess3"/>
    <dgm:cxn modelId="{A2626B59-346E-4B90-9E05-F5648074F197}" type="presParOf" srcId="{04A9C47D-E08E-4F7D-94BA-6BB0BCF05B97}" destId="{C3780064-2A7E-4808-A98D-B77DDECF9F90}" srcOrd="0" destOrd="0" presId="urn:microsoft.com/office/officeart/2005/8/layout/lProcess3"/>
    <dgm:cxn modelId="{E08CDC60-34BE-465A-BB00-0EE5F855BA8A}" type="presParOf" srcId="{04A9C47D-E08E-4F7D-94BA-6BB0BCF05B97}" destId="{1A858715-E191-485D-9124-67F7D5C15602}" srcOrd="1" destOrd="0" presId="urn:microsoft.com/office/officeart/2005/8/layout/lProcess3"/>
    <dgm:cxn modelId="{3B655DBC-B264-4708-9011-5B067C98AA81}" type="presParOf" srcId="{04A9C47D-E08E-4F7D-94BA-6BB0BCF05B97}" destId="{206531FC-4648-41ED-A3FA-7AEC9CB10B9F}" srcOrd="2" destOrd="0" presId="urn:microsoft.com/office/officeart/2005/8/layout/lProcess3"/>
    <dgm:cxn modelId="{5C642313-D34C-4C55-B48B-12D757CEE336}" type="presParOf" srcId="{BF6B9449-5798-4B60-A101-8B09EA061CDE}" destId="{54D937DD-BFFE-4F17-BF82-2C6E2AF98AAA}" srcOrd="5" destOrd="0" presId="urn:microsoft.com/office/officeart/2005/8/layout/lProcess3"/>
    <dgm:cxn modelId="{C1A1D4C6-4A03-47A2-A265-678B40BC2169}" type="presParOf" srcId="{BF6B9449-5798-4B60-A101-8B09EA061CDE}" destId="{3B7859EA-1A45-45B4-BED5-DE4906218BAC}" srcOrd="6" destOrd="0" presId="urn:microsoft.com/office/officeart/2005/8/layout/lProcess3"/>
    <dgm:cxn modelId="{DB787F24-4B52-4F50-9794-10B5DCC1C4FC}" type="presParOf" srcId="{3B7859EA-1A45-45B4-BED5-DE4906218BAC}" destId="{9574BCF2-1AC1-4FBC-A1DD-D3D32ED54ABE}" srcOrd="0" destOrd="0" presId="urn:microsoft.com/office/officeart/2005/8/layout/lProcess3"/>
    <dgm:cxn modelId="{F845C822-214E-48EC-B381-8820E3C406E3}" type="presParOf" srcId="{3B7859EA-1A45-45B4-BED5-DE4906218BAC}" destId="{B83A65C8-1276-43AB-A6AC-3CCC534C5FF9}" srcOrd="1" destOrd="0" presId="urn:microsoft.com/office/officeart/2005/8/layout/lProcess3"/>
    <dgm:cxn modelId="{EB84F873-EBAE-4728-8BE7-EBA40DEBD5F8}" type="presParOf" srcId="{3B7859EA-1A45-45B4-BED5-DE4906218BAC}" destId="{B0D216FA-5046-4260-95EB-94A4FF4DB0F3}" srcOrd="2" destOrd="0" presId="urn:microsoft.com/office/officeart/2005/8/layout/lProcess3"/>
    <dgm:cxn modelId="{EDC40C01-D8EE-4876-A52F-F49934EC9ECE}" type="presParOf" srcId="{BF6B9449-5798-4B60-A101-8B09EA061CDE}" destId="{E22A1CA9-4095-4A6D-AC4C-52935C009ACD}" srcOrd="7" destOrd="0" presId="urn:microsoft.com/office/officeart/2005/8/layout/lProcess3"/>
    <dgm:cxn modelId="{FE1118A9-BE05-4E02-92C6-91D6C0C95492}" type="presParOf" srcId="{BF6B9449-5798-4B60-A101-8B09EA061CDE}" destId="{604E9D7B-5C89-4535-A28C-67FBB5AFDFB9}" srcOrd="8" destOrd="0" presId="urn:microsoft.com/office/officeart/2005/8/layout/lProcess3"/>
    <dgm:cxn modelId="{41385B43-47BC-4A0F-8762-5210E4A029A9}" type="presParOf" srcId="{604E9D7B-5C89-4535-A28C-67FBB5AFDFB9}" destId="{1E89D0E7-58A7-4FB4-A7BE-4ED5531FA080}" srcOrd="0" destOrd="0" presId="urn:microsoft.com/office/officeart/2005/8/layout/lProcess3"/>
    <dgm:cxn modelId="{0F33C116-7D6B-46E7-AC95-B2FD9E5933C0}" type="presParOf" srcId="{604E9D7B-5C89-4535-A28C-67FBB5AFDFB9}" destId="{44E2976B-B818-4B95-91E2-987B0FB53625}" srcOrd="1" destOrd="0" presId="urn:microsoft.com/office/officeart/2005/8/layout/lProcess3"/>
    <dgm:cxn modelId="{71278216-D5D0-4D9C-B880-5B00EA87F075}" type="presParOf" srcId="{604E9D7B-5C89-4535-A28C-67FBB5AFDFB9}" destId="{69151F6D-E5DE-4493-8D01-2AD02DAA2097}" srcOrd="2" destOrd="0" presId="urn:microsoft.com/office/officeart/2005/8/layout/lProcess3"/>
    <dgm:cxn modelId="{F984C6B0-B622-4AD8-82D6-C06660E67CBF}" type="presParOf" srcId="{BF6B9449-5798-4B60-A101-8B09EA061CDE}" destId="{A1FB6FE8-F88F-43C5-BF99-9ED9452E1F38}" srcOrd="9" destOrd="0" presId="urn:microsoft.com/office/officeart/2005/8/layout/lProcess3"/>
    <dgm:cxn modelId="{B097B244-B8D4-495C-8DFD-75D7F330E17F}" type="presParOf" srcId="{BF6B9449-5798-4B60-A101-8B09EA061CDE}" destId="{769EFCAD-047F-478D-B155-6649780FDDEE}" srcOrd="10" destOrd="0" presId="urn:microsoft.com/office/officeart/2005/8/layout/lProcess3"/>
    <dgm:cxn modelId="{C471DE73-C032-4ED0-A546-10278D52FF9B}" type="presParOf" srcId="{769EFCAD-047F-478D-B155-6649780FDDEE}" destId="{EA59EA09-5FDE-4FE2-85EF-A1CE291BCE08}" srcOrd="0" destOrd="0" presId="urn:microsoft.com/office/officeart/2005/8/layout/lProcess3"/>
    <dgm:cxn modelId="{45C697A7-CAD9-49D7-AFE3-1561B37A717A}" type="presParOf" srcId="{769EFCAD-047F-478D-B155-6649780FDDEE}" destId="{4467604C-0605-41EC-8316-11E3FCA55F26}" srcOrd="1" destOrd="0" presId="urn:microsoft.com/office/officeart/2005/8/layout/lProcess3"/>
    <dgm:cxn modelId="{44FFB6B6-4CE9-4B3B-8F1E-2A13C3B52D7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" csCatId="colorful" phldr="1"/>
      <dgm:spPr/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h-TH" sz="2400" b="1" dirty="0">
              <a:effectLst/>
            </a:rPr>
            <a:t>โมเสสกราบทูลว่า</a:t>
          </a:r>
          <a:r>
            <a:rPr lang="en" sz="2400" b="1" dirty="0">
              <a:effectLst/>
            </a:rPr>
            <a:t>: </a:t>
          </a:r>
          <a:r>
            <a:rPr lang="th-TH" sz="2400" b="1" dirty="0">
              <a:effectLst/>
            </a:rPr>
            <a:t>ขอทรงสำแดงพระสิริของพระองค์</a:t>
          </a:r>
          <a:r>
            <a:rPr lang="en" sz="2400" b="1" dirty="0">
              <a:effectLst/>
            </a:rPr>
            <a:t>       (</a:t>
          </a:r>
          <a:r>
            <a:rPr lang="th-TH" sz="2400" b="1" dirty="0">
              <a:effectLst/>
            </a:rPr>
            <a:t>อพยพ</a:t>
          </a:r>
          <a:r>
            <a:rPr lang="en" sz="2400" b="1" dirty="0">
              <a:effectLst/>
            </a:rPr>
            <a:t>. 33:18)</a:t>
          </a: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th-TH" sz="2400" b="1" dirty="0">
              <a:effectLst/>
            </a:rPr>
            <a:t>พระเจ้าตรัสว่า</a:t>
          </a:r>
          <a:r>
            <a:rPr lang="en" sz="2400" b="1" dirty="0">
              <a:effectLst/>
            </a:rPr>
            <a:t>: </a:t>
          </a:r>
          <a:r>
            <a:rPr lang="th-TH" sz="2400" b="1" dirty="0">
              <a:effectLst/>
            </a:rPr>
            <a:t>เราจะสำแดงคุณความดีของเราแก่เจ้า</a:t>
          </a:r>
          <a:r>
            <a:rPr lang="en" sz="2400" b="1" dirty="0">
              <a:effectLst/>
            </a:rPr>
            <a:t>(</a:t>
          </a:r>
          <a:r>
            <a:rPr lang="th-TH" sz="2400" b="1" dirty="0">
              <a:effectLst/>
            </a:rPr>
            <a:t>อพยพ</a:t>
          </a:r>
          <a:r>
            <a:rPr lang="en" sz="2400" b="1" dirty="0">
              <a:effectLst/>
            </a:rPr>
            <a:t>. 33:19)</a:t>
          </a: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พระสิริของพระเจ้าคือคุณความดีของพระองค์</a:t>
          </a:r>
          <a:r>
            <a:rPr lang="e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ซึ่งนี่คือพระลักษณะของพระองค์</a:t>
          </a:r>
          <a:endParaRPr lang="en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r>
            <a:rPr lang="th-TH" sz="2400" b="1" dirty="0">
              <a:effectLst/>
            </a:rPr>
            <a:t>พระเจ้าทรงสำแดงพระลักษณะใดของพระองค์แก่เรา</a:t>
          </a:r>
          <a:r>
            <a:rPr lang="en" sz="2400" b="1" dirty="0">
              <a:effectLst/>
            </a:rPr>
            <a:t> (</a:t>
          </a:r>
          <a:r>
            <a:rPr lang="th-TH" sz="2400" b="1" dirty="0">
              <a:effectLst/>
            </a:rPr>
            <a:t>อพยะ</a:t>
          </a:r>
          <a:r>
            <a:rPr lang="en" sz="2400" b="1" dirty="0">
              <a:effectLst/>
            </a:rPr>
            <a:t>. 34:6-7)</a:t>
          </a: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901DACB5-B2CA-44EB-9753-87793F31A902}" type="pres">
      <dgm:prSet presAssocID="{29F5472E-87E2-4CBB-8766-182684F8A4A6}" presName="sibTransLast" presStyleLbl="sibTrans2D1" presStyleIdx="2" presStyleCnt="3"/>
      <dgm:spPr/>
    </dgm:pt>
    <dgm:pt modelId="{8C256D80-3C02-4939-B4F6-ECDED046DF19}" type="pres">
      <dgm:prSet presAssocID="{29F5472E-87E2-4CBB-8766-182684F8A4A6}" presName="connectorText" presStyleLbl="sibTrans2D1" presStyleIdx="2" presStyleCnt="3"/>
      <dgm:spPr/>
    </dgm:pt>
    <dgm:pt modelId="{E72754C5-A708-4BDA-B205-2A80F46248FA}" type="pres">
      <dgm:prSet presAssocID="{29F5472E-87E2-4CBB-8766-182684F8A4A6}" presName="lastNode" presStyleLbl="node1" presStyleIdx="3" presStyleCnt="4" custScaleX="182465" custScaleY="2433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0526C0D-09C4-494C-A02D-B6FAD8D8B926}" type="presOf" srcId="{29F5472E-87E2-4CBB-8766-182684F8A4A6}" destId="{67F55905-0D85-4F28-88F1-7777C9838CFD}" srcOrd="0" destOrd="0" presId="urn:microsoft.com/office/officeart/2005/8/layout/equation2"/>
    <dgm:cxn modelId="{E631C714-EC2C-4433-AE62-3DEC395971AB}" type="presOf" srcId="{99D4E7A6-DFDF-4DDF-916D-338772C69505}" destId="{901DACB5-B2CA-44EB-9753-87793F31A902}" srcOrd="0" destOrd="0" presId="urn:microsoft.com/office/officeart/2005/8/layout/equation2"/>
    <dgm:cxn modelId="{ADEC3B5F-BB41-460B-987B-0FCFB8908450}" type="presOf" srcId="{3E4300A6-5340-4E98-A2E7-F5CE19E76D8C}" destId="{270044A2-F123-4FAF-B701-DB1324C4F9D6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C82C2E4B-6806-4AB6-B8FB-A87F714578F5}" type="presOf" srcId="{60EF5C6D-E584-48FC-92C6-A9962BB7E8FC}" destId="{E0465194-55FE-440B-BD97-DF64FDA44341}" srcOrd="0" destOrd="0" presId="urn:microsoft.com/office/officeart/2005/8/layout/equation2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7E2A6A59-032B-4377-8AE9-C68B9F4CFEFC}" type="presOf" srcId="{E2225566-58A9-42A5-9B57-0E962DF8E105}" destId="{19BC3635-2692-406A-A7C7-A551593D9345}" srcOrd="0" destOrd="0" presId="urn:microsoft.com/office/officeart/2005/8/layout/equation2"/>
    <dgm:cxn modelId="{B822AE7B-B7A0-4992-9795-9CCB082AE5CD}" type="presOf" srcId="{540BF3F1-4230-4A26-B991-7EF40EF26638}" destId="{D60821EE-5AA8-403E-AC28-90587111007F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706D51B2-B38A-4903-A3EC-BDE01CD83D9E}" type="presOf" srcId="{03275E9C-82A1-4E4D-95A2-03752D0D9DAE}" destId="{8018E06C-37BA-4BE2-AF8E-D159F5E87AEB}" srcOrd="0" destOrd="0" presId="urn:microsoft.com/office/officeart/2005/8/layout/equation2"/>
    <dgm:cxn modelId="{788F9AB3-F2DB-4165-8BAE-37F191811622}" type="presOf" srcId="{99D4E7A6-DFDF-4DDF-916D-338772C69505}" destId="{8C256D80-3C02-4939-B4F6-ECDED046DF19}" srcOrd="1" destOrd="0" presId="urn:microsoft.com/office/officeart/2005/8/layout/equation2"/>
    <dgm:cxn modelId="{682379DD-FA15-43E4-8759-9A760E5C6130}" type="presOf" srcId="{B1F13C4F-4492-432A-B47A-8EE615AF0AC3}" destId="{E72754C5-A708-4BDA-B205-2A80F46248FA}" srcOrd="0" destOrd="0" presId="urn:microsoft.com/office/officeart/2005/8/layout/equation2"/>
    <dgm:cxn modelId="{B9B8031D-407E-4C24-836C-C6131B15A337}" type="presParOf" srcId="{67F55905-0D85-4F28-88F1-7777C9838CFD}" destId="{46BC75EB-D49F-4711-A119-3421FDC13186}" srcOrd="0" destOrd="0" presId="urn:microsoft.com/office/officeart/2005/8/layout/equation2"/>
    <dgm:cxn modelId="{2D6C16A2-135B-40A2-8577-97714AC454B6}" type="presParOf" srcId="{46BC75EB-D49F-4711-A119-3421FDC13186}" destId="{D60821EE-5AA8-403E-AC28-90587111007F}" srcOrd="0" destOrd="0" presId="urn:microsoft.com/office/officeart/2005/8/layout/equation2"/>
    <dgm:cxn modelId="{DCBB867A-644F-468A-8ADC-87DEFA3F6365}" type="presParOf" srcId="{46BC75EB-D49F-4711-A119-3421FDC13186}" destId="{75C8AFBD-FB73-435C-B7EB-E15292A44E05}" srcOrd="1" destOrd="0" presId="urn:microsoft.com/office/officeart/2005/8/layout/equation2"/>
    <dgm:cxn modelId="{7921997B-DC62-4CAB-A54F-F4EBF483B57A}" type="presParOf" srcId="{46BC75EB-D49F-4711-A119-3421FDC13186}" destId="{8018E06C-37BA-4BE2-AF8E-D159F5E87AEB}" srcOrd="2" destOrd="0" presId="urn:microsoft.com/office/officeart/2005/8/layout/equation2"/>
    <dgm:cxn modelId="{0BA55235-4F3C-4653-AFF0-6C2190725266}" type="presParOf" srcId="{46BC75EB-D49F-4711-A119-3421FDC13186}" destId="{267C89F8-3079-48B6-B0FB-DCBAECF1367A}" srcOrd="3" destOrd="0" presId="urn:microsoft.com/office/officeart/2005/8/layout/equation2"/>
    <dgm:cxn modelId="{3992167B-562F-4769-8EA6-73F337BBD43D}" type="presParOf" srcId="{46BC75EB-D49F-4711-A119-3421FDC13186}" destId="{270044A2-F123-4FAF-B701-DB1324C4F9D6}" srcOrd="4" destOrd="0" presId="urn:microsoft.com/office/officeart/2005/8/layout/equation2"/>
    <dgm:cxn modelId="{DAA0A67D-C2B4-44DE-8935-DDE4AD49F5FE}" type="presParOf" srcId="{46BC75EB-D49F-4711-A119-3421FDC13186}" destId="{2996C93F-DB2B-42FA-8C8D-3218A71F11E7}" srcOrd="5" destOrd="0" presId="urn:microsoft.com/office/officeart/2005/8/layout/equation2"/>
    <dgm:cxn modelId="{278A88FD-B7CC-4DEA-9BFA-CE15558EC77F}" type="presParOf" srcId="{46BC75EB-D49F-4711-A119-3421FDC13186}" destId="{E0465194-55FE-440B-BD97-DF64FDA44341}" srcOrd="6" destOrd="0" presId="urn:microsoft.com/office/officeart/2005/8/layout/equation2"/>
    <dgm:cxn modelId="{FFC7ABF6-3BB0-409C-82F9-47E03007E483}" type="presParOf" srcId="{46BC75EB-D49F-4711-A119-3421FDC13186}" destId="{2F5A021F-0295-4C47-B454-19BB68690E60}" srcOrd="7" destOrd="0" presId="urn:microsoft.com/office/officeart/2005/8/layout/equation2"/>
    <dgm:cxn modelId="{86B3432F-3820-47F1-B940-A534126209C7}" type="presParOf" srcId="{46BC75EB-D49F-4711-A119-3421FDC13186}" destId="{19BC3635-2692-406A-A7C7-A551593D9345}" srcOrd="8" destOrd="0" presId="urn:microsoft.com/office/officeart/2005/8/layout/equation2"/>
    <dgm:cxn modelId="{6CBAA203-15E5-4246-9563-9F7B9EAFA980}" type="presParOf" srcId="{67F55905-0D85-4F28-88F1-7777C9838CFD}" destId="{901DACB5-B2CA-44EB-9753-87793F31A902}" srcOrd="1" destOrd="0" presId="urn:microsoft.com/office/officeart/2005/8/layout/equation2"/>
    <dgm:cxn modelId="{E58F4543-1EE6-4F19-9BC4-AFA2C8E3875D}" type="presParOf" srcId="{901DACB5-B2CA-44EB-9753-87793F31A902}" destId="{8C256D80-3C02-4939-B4F6-ECDED046DF19}" srcOrd="0" destOrd="0" presId="urn:microsoft.com/office/officeart/2005/8/layout/equation2"/>
    <dgm:cxn modelId="{FBC6FC36-3BF2-471B-9DFE-2ADC2F16E552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r>
            <a:rPr lang="en" sz="2000" b="1" dirty="0"/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2EEC3273-5F8A-48C9-850A-69EE6865333D}">
      <dgm:prSet custT="1"/>
      <dgm:spPr/>
      <dgm:t>
        <a:bodyPr lIns="0" rIns="0"/>
        <a:lstStyle/>
        <a:p>
          <a:r>
            <a:rPr lang="en" sz="2000" b="1" dirty="0"/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589BF8FA-5C3A-40E4-B240-6B101B74E917}">
      <dgm:prSet custT="1"/>
      <dgm:spPr/>
      <dgm:t>
        <a:bodyPr lIns="0" rIns="0"/>
        <a:lstStyle/>
        <a:p>
          <a:r>
            <a:rPr lang="en" sz="2000" b="1" dirty="0"/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89309E62-CDD7-41B2-BC71-50E6B2B3AC9A}">
      <dgm:prSet custT="1"/>
      <dgm:spPr/>
      <dgm:t>
        <a:bodyPr lIns="0" rIns="0"/>
        <a:lstStyle/>
        <a:p>
          <a:r>
            <a:rPr lang="en" sz="2000" b="1" dirty="0"/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C200C701-680C-41A3-BAC9-65DDA5D879F1}">
      <dgm:prSet custT="1"/>
      <dgm:spPr/>
      <dgm:t>
        <a:bodyPr lIns="0" rIns="0"/>
        <a:lstStyle/>
        <a:p>
          <a:r>
            <a:rPr lang="en" sz="2000" b="1" dirty="0"/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38FB30C-2DD6-46E4-998A-63CC4A9AEA2B}">
      <dgm:prSet custT="1"/>
      <dgm:spPr/>
      <dgm:t>
        <a:bodyPr lIns="0" rIns="0"/>
        <a:lstStyle/>
        <a:p>
          <a:r>
            <a:rPr lang="en" sz="2000" b="1" dirty="0"/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E41AC5FE-3F87-4911-827E-95B18C71597E}">
      <dgm:prSet custT="1"/>
      <dgm:spPr/>
      <dgm:t>
        <a:bodyPr lIns="0" rIns="0"/>
        <a:lstStyle/>
        <a:p>
          <a:r>
            <a:rPr lang="en" sz="2000" b="1" dirty="0"/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</a:pP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เพื่อรับรากฐานแห่งพันธสัญญา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อพย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19:3-7)</a:t>
          </a:r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/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/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buNone/>
          </a:pP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เพื่อให้การตอบสนองแก่ประชาชนและรับคำแนะนำเกี่ยวกับการสำแดงพระองค์ที่ซีนาย (อพยพ 19:8-14)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/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/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</a:pP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เพื่อรับคำสั่งใหม่ (อพยพ 19:20-25)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/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/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</a:pP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เพื่อรับธรรมบัญญัติที่เสริมซึ่งกันและกัน (อพยพ 20:21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24:3)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/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/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buNone/>
          </a:pP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เพื่อรับพระบัญญัติสิบประการที่เขียนด้วยพระหัตถ์ของพระเจ้า และแบบแผนของสถานศักดิ์สิทธิ์ (อพยพ 24:12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32:15)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/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/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เพื่อวิงวอนขออภัยจากความบาปของลูกโคทองคำ (อพยพ 32:30)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/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/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buNone/>
          </a:pP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เพื่อพระเจ้าจะได้ทรงสำแดงพระสิริของพระองค์ และรับแผ่นจารึกใหม่ที่มีพระบัญญัติสิบประการ (อพยพ 34:1-5)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/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/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</dgm:pt>
    <dgm:pt modelId="{25AD595D-1A10-4938-B875-BE023B2B6731}" type="pres">
      <dgm:prSet presAssocID="{589BF8FA-5C3A-40E4-B240-6B101B74E917}" presName="descendantText" presStyleLbl="alignAccFollowNode1" presStyleIdx="2" presStyleCnt="7" custScaleX="147194">
        <dgm:presLayoutVars>
          <dgm:bulletEnabled val="1"/>
        </dgm:presLayoutVars>
      </dgm:prSet>
      <dgm:spPr/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</dgm:pt>
    <dgm:pt modelId="{BF751D0E-0018-4556-BBF6-F057C9893D8F}" type="pres">
      <dgm:prSet presAssocID="{89309E62-CDD7-41B2-BC71-50E6B2B3AC9A}" presName="descendantText" presStyleLbl="alignAccFollowNode1" presStyleIdx="3" presStyleCnt="7" custScaleX="147194">
        <dgm:presLayoutVars>
          <dgm:bulletEnabled val="1"/>
        </dgm:presLayoutVars>
      </dgm:prSet>
      <dgm:spPr/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>
        <dgm:presLayoutVars>
          <dgm:bulletEnabled val="1"/>
        </dgm:presLayoutVars>
      </dgm:prSet>
      <dgm:spPr/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</dgm:pt>
    <dgm:pt modelId="{55FC4AB1-9306-4E2A-94B7-638B38853F92}" type="pres">
      <dgm:prSet presAssocID="{538FB30C-2DD6-46E4-998A-63CC4A9AEA2B}" presName="descendantText" presStyleLbl="alignAccFollowNode1" presStyleIdx="5" presStyleCnt="7" custScaleX="147194">
        <dgm:presLayoutVars>
          <dgm:bulletEnabled val="1"/>
        </dgm:presLayoutVars>
      </dgm:prSet>
      <dgm:spPr/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</dgm:pt>
  </dgm:ptLst>
  <dgm:cxnLst>
    <dgm:cxn modelId="{F1CF8A05-2F45-43F7-8F96-9EDBF8C23F8F}" type="presOf" srcId="{179EC93C-4619-4E83-9C37-24364B61945D}" destId="{B35259F7-3DA3-4B94-9D52-4E67297EB8CB}" srcOrd="0" destOrd="0" presId="urn:microsoft.com/office/officeart/2005/8/layout/vList5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52411828-2A06-4CB9-8646-E664997BEFC9}" type="presOf" srcId="{68A9CB1A-A521-481A-8821-A7D8D7578B71}" destId="{172CFDF2-7936-4E9D-BFFA-0C73FCBBBDC7}" srcOrd="0" destOrd="0" presId="urn:microsoft.com/office/officeart/2005/8/layout/vList5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FA9C1A30-389F-42F1-8781-F68F5D973821}" type="presOf" srcId="{5C05E1BD-3799-4E1D-907A-D626C808F696}" destId="{BF751D0E-0018-4556-BBF6-F057C9893D8F}" srcOrd="0" destOrd="0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7E957663-776D-4468-BF9E-5688BA93C675}" type="presOf" srcId="{89309E62-CDD7-41B2-BC71-50E6B2B3AC9A}" destId="{FA7BBE03-741A-428D-A2E0-6E18B56F1B4B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F4A1E569-B93B-4829-97C8-18047784F92E}" type="presOf" srcId="{2EEC3273-5F8A-48C9-850A-69EE6865333D}" destId="{BB4904F8-E866-4201-BC3C-47921BD74100}" srcOrd="0" destOrd="0" presId="urn:microsoft.com/office/officeart/2005/8/layout/vList5"/>
    <dgm:cxn modelId="{DFA8C64E-D992-46A8-98A0-A948A438EEEE}" type="presOf" srcId="{39A07B75-1E6B-4C21-8057-B499F783ADBE}" destId="{76109693-36C5-44EA-BAE6-ABC72EF45D16}" srcOrd="0" destOrd="0" presId="urn:microsoft.com/office/officeart/2005/8/layout/vList5"/>
    <dgm:cxn modelId="{58528D53-126E-4903-8C34-67F00BD7E91E}" type="presOf" srcId="{F8BE586E-593E-482C-A266-613D528BCBD2}" destId="{FB34CA7B-2553-4AAE-A825-623CC38143DA}" srcOrd="0" destOrd="0" presId="urn:microsoft.com/office/officeart/2005/8/layout/vList5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B599537E-567F-4763-A336-5DE6E3341834}" type="presOf" srcId="{589BF8FA-5C3A-40E4-B240-6B101B74E917}" destId="{6CCE813E-5E0B-45F7-96CE-BCF9A901E6CE}" srcOrd="0" destOrd="0" presId="urn:microsoft.com/office/officeart/2005/8/layout/vList5"/>
    <dgm:cxn modelId="{B8032485-1CD7-4AF6-8D48-79694B621A0D}" type="presOf" srcId="{A762F1B7-CC82-4B00-8545-B2561A36ED68}" destId="{25AD595D-1A10-4938-B875-BE023B2B6731}" srcOrd="0" destOrd="0" presId="urn:microsoft.com/office/officeart/2005/8/layout/vList5"/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4B8D008B-796B-4A76-B32B-63F13791624F}" type="presOf" srcId="{96A60685-E38A-4F6D-B89A-50CCDC66F144}" destId="{55FC4AB1-9306-4E2A-94B7-638B38853F92}" srcOrd="0" destOrd="0" presId="urn:microsoft.com/office/officeart/2005/8/layout/vList5"/>
    <dgm:cxn modelId="{52EBD592-892D-4E61-AE69-28DD2016EAE3}" type="presOf" srcId="{E41AC5FE-3F87-4911-827E-95B18C71597E}" destId="{BC6C4D0C-4B05-4C59-AD15-6A2C1C700397}" srcOrd="0" destOrd="0" presId="urn:microsoft.com/office/officeart/2005/8/layout/vList5"/>
    <dgm:cxn modelId="{6253F398-C195-464A-A314-D2E6C18E3CB5}" type="presOf" srcId="{538FB30C-2DD6-46E4-998A-63CC4A9AEA2B}" destId="{E89644D7-0255-435B-8178-93723A4041E5}" srcOrd="0" destOrd="0" presId="urn:microsoft.com/office/officeart/2005/8/layout/vList5"/>
    <dgm:cxn modelId="{03579AAB-EB30-46FB-BBF6-D975B712C197}" srcId="{C200C701-680C-41A3-BAC9-65DDA5D879F1}" destId="{68A9CB1A-A521-481A-8821-A7D8D7578B71}" srcOrd="0" destOrd="0" parTransId="{C9DF452E-832E-45EE-85FA-CB00B84018F4}" sibTransId="{093CB1A7-B86C-48CA-AB5A-D051BCB17BA1}"/>
    <dgm:cxn modelId="{F13F2BB6-6963-43EB-9CBB-417A59F958D9}" srcId="{E41AC5FE-3F87-4911-827E-95B18C71597E}" destId="{179EC93C-4619-4E83-9C37-24364B61945D}" srcOrd="0" destOrd="0" parTransId="{CE9CD513-6ECD-4C61-A9C2-F6643871FE86}" sibTransId="{B89D8F58-2BA1-4833-8869-E7166BFBADBC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352B49CC-3A8A-48EB-A026-C5F9D5887BE1}" srcId="{538FB30C-2DD6-46E4-998A-63CC4A9AEA2B}" destId="{96A60685-E38A-4F6D-B89A-50CCDC66F144}" srcOrd="0" destOrd="0" parTransId="{3D828377-643A-439D-BD6A-81BE318F02E4}" sibTransId="{485F644C-6764-4810-98DA-31F12046C641}"/>
    <dgm:cxn modelId="{D23120DC-1907-4890-BE42-2A3007A6353F}" srcId="{2EEC3273-5F8A-48C9-850A-69EE6865333D}" destId="{39A07B75-1E6B-4C21-8057-B499F783ADBE}" srcOrd="0" destOrd="0" parTransId="{4B1BD840-892C-4485-9BC8-C24028A12201}" sibTransId="{26B54357-E311-4F41-B2E9-02F746F4B4EB}"/>
    <dgm:cxn modelId="{E80F6EDD-0198-4FD9-BBB1-B3F949535415}" type="presOf" srcId="{FD504D15-8C07-492A-977F-2F563B1294AC}" destId="{BBF487B5-2C8A-4FE9-8605-EC37C09075FD}" srcOrd="0" destOrd="0" presId="urn:microsoft.com/office/officeart/2005/8/layout/vList5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E366A9E6-CAA7-4D7F-B40E-37F309C1821C}" type="presOf" srcId="{C200C701-680C-41A3-BAC9-65DDA5D879F1}" destId="{1B825D6B-8BFA-484B-9BE4-89EE5CDDE674}" srcOrd="0" destOrd="0" presId="urn:microsoft.com/office/officeart/2005/8/layout/vList5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C33635F3-0901-484B-BCE4-F7CE59538684}" type="presOf" srcId="{8BC50EB3-465B-40B5-9C9C-EB9207DC97C4}" destId="{FDF86717-EF20-45CF-989D-553DEAF72B68}" srcOrd="0" destOrd="0" presId="urn:microsoft.com/office/officeart/2005/8/layout/vList5"/>
    <dgm:cxn modelId="{127453FB-D616-481B-8CCA-8112145A9B00}" type="presParOf" srcId="{FDF86717-EF20-45CF-989D-553DEAF72B68}" destId="{17FD45A4-2B46-492E-926A-5096411C900C}" srcOrd="0" destOrd="0" presId="urn:microsoft.com/office/officeart/2005/8/layout/vList5"/>
    <dgm:cxn modelId="{B1DE8635-D226-4A06-8B90-DB5151DA36BE}" type="presParOf" srcId="{17FD45A4-2B46-492E-926A-5096411C900C}" destId="{FB34CA7B-2553-4AAE-A825-623CC38143DA}" srcOrd="0" destOrd="0" presId="urn:microsoft.com/office/officeart/2005/8/layout/vList5"/>
    <dgm:cxn modelId="{D2EDE6D8-2044-4CAD-9F2D-FB963F6D4D33}" type="presParOf" srcId="{17FD45A4-2B46-492E-926A-5096411C900C}" destId="{BBF487B5-2C8A-4FE9-8605-EC37C09075FD}" srcOrd="1" destOrd="0" presId="urn:microsoft.com/office/officeart/2005/8/layout/vList5"/>
    <dgm:cxn modelId="{8C76E65B-6A02-4754-99B8-317DBEC13DC7}" type="presParOf" srcId="{FDF86717-EF20-45CF-989D-553DEAF72B68}" destId="{DA595C26-086A-4D26-9B22-43FB2A49AF36}" srcOrd="1" destOrd="0" presId="urn:microsoft.com/office/officeart/2005/8/layout/vList5"/>
    <dgm:cxn modelId="{E4B83A99-5E0B-4411-90A7-69B2A7305F87}" type="presParOf" srcId="{FDF86717-EF20-45CF-989D-553DEAF72B68}" destId="{93C941BB-738F-42BD-875A-324274C64A1F}" srcOrd="2" destOrd="0" presId="urn:microsoft.com/office/officeart/2005/8/layout/vList5"/>
    <dgm:cxn modelId="{CBFEFFDB-895A-4C04-BA54-69B71350D53E}" type="presParOf" srcId="{93C941BB-738F-42BD-875A-324274C64A1F}" destId="{BB4904F8-E866-4201-BC3C-47921BD74100}" srcOrd="0" destOrd="0" presId="urn:microsoft.com/office/officeart/2005/8/layout/vList5"/>
    <dgm:cxn modelId="{2A622614-CE7B-441D-94DF-C7E5B7BB1370}" type="presParOf" srcId="{93C941BB-738F-42BD-875A-324274C64A1F}" destId="{76109693-36C5-44EA-BAE6-ABC72EF45D16}" srcOrd="1" destOrd="0" presId="urn:microsoft.com/office/officeart/2005/8/layout/vList5"/>
    <dgm:cxn modelId="{57D19944-D565-4506-AC44-24E24E9DB718}" type="presParOf" srcId="{FDF86717-EF20-45CF-989D-553DEAF72B68}" destId="{DE3ABB7F-3E3E-4C32-9BD4-31FFD0B50747}" srcOrd="3" destOrd="0" presId="urn:microsoft.com/office/officeart/2005/8/layout/vList5"/>
    <dgm:cxn modelId="{6996F36A-1F24-4458-8167-1EE666EF89AB}" type="presParOf" srcId="{FDF86717-EF20-45CF-989D-553DEAF72B68}" destId="{02D3369B-9AA3-4123-9063-D536A1C560AE}" srcOrd="4" destOrd="0" presId="urn:microsoft.com/office/officeart/2005/8/layout/vList5"/>
    <dgm:cxn modelId="{66E97C83-AB56-40F8-960C-11B649373CD0}" type="presParOf" srcId="{02D3369B-9AA3-4123-9063-D536A1C560AE}" destId="{6CCE813E-5E0B-45F7-96CE-BCF9A901E6CE}" srcOrd="0" destOrd="0" presId="urn:microsoft.com/office/officeart/2005/8/layout/vList5"/>
    <dgm:cxn modelId="{16BE374E-3E08-46A6-970D-72ED5DF66362}" type="presParOf" srcId="{02D3369B-9AA3-4123-9063-D536A1C560AE}" destId="{25AD595D-1A10-4938-B875-BE023B2B6731}" srcOrd="1" destOrd="0" presId="urn:microsoft.com/office/officeart/2005/8/layout/vList5"/>
    <dgm:cxn modelId="{43961EF9-82E2-4BE4-B456-C3468C979B5F}" type="presParOf" srcId="{FDF86717-EF20-45CF-989D-553DEAF72B68}" destId="{4A7BADD5-84C1-4FA1-8F41-1818FC8EF581}" srcOrd="5" destOrd="0" presId="urn:microsoft.com/office/officeart/2005/8/layout/vList5"/>
    <dgm:cxn modelId="{40D4E15F-B2B7-4FE1-ABA9-9EDC3512FEEB}" type="presParOf" srcId="{FDF86717-EF20-45CF-989D-553DEAF72B68}" destId="{D28915CB-8EAB-471C-B5B8-10525612B7A7}" srcOrd="6" destOrd="0" presId="urn:microsoft.com/office/officeart/2005/8/layout/vList5"/>
    <dgm:cxn modelId="{FA5F0DDD-E2F5-4750-B7C0-D81681B90FE7}" type="presParOf" srcId="{D28915CB-8EAB-471C-B5B8-10525612B7A7}" destId="{FA7BBE03-741A-428D-A2E0-6E18B56F1B4B}" srcOrd="0" destOrd="0" presId="urn:microsoft.com/office/officeart/2005/8/layout/vList5"/>
    <dgm:cxn modelId="{C82317E0-A9E7-4309-B4D9-1D5FD85B1833}" type="presParOf" srcId="{D28915CB-8EAB-471C-B5B8-10525612B7A7}" destId="{BF751D0E-0018-4556-BBF6-F057C9893D8F}" srcOrd="1" destOrd="0" presId="urn:microsoft.com/office/officeart/2005/8/layout/vList5"/>
    <dgm:cxn modelId="{B37A7ACF-322D-4319-BCCE-16BAFBCBA04A}" type="presParOf" srcId="{FDF86717-EF20-45CF-989D-553DEAF72B68}" destId="{4EC67DAC-76C5-40DE-9AD5-A8C04FDDA746}" srcOrd="7" destOrd="0" presId="urn:microsoft.com/office/officeart/2005/8/layout/vList5"/>
    <dgm:cxn modelId="{4C8F2162-1A9C-4703-BD34-62354FD958E2}" type="presParOf" srcId="{FDF86717-EF20-45CF-989D-553DEAF72B68}" destId="{A13E4839-68EF-4DAE-B39C-81AE4008BD8F}" srcOrd="8" destOrd="0" presId="urn:microsoft.com/office/officeart/2005/8/layout/vList5"/>
    <dgm:cxn modelId="{488D46DF-496D-40C1-8AE2-538EC01F46EB}" type="presParOf" srcId="{A13E4839-68EF-4DAE-B39C-81AE4008BD8F}" destId="{1B825D6B-8BFA-484B-9BE4-89EE5CDDE674}" srcOrd="0" destOrd="0" presId="urn:microsoft.com/office/officeart/2005/8/layout/vList5"/>
    <dgm:cxn modelId="{C8D19CE9-A701-4A52-85DF-591BCB53E509}" type="presParOf" srcId="{A13E4839-68EF-4DAE-B39C-81AE4008BD8F}" destId="{172CFDF2-7936-4E9D-BFFA-0C73FCBBBDC7}" srcOrd="1" destOrd="0" presId="urn:microsoft.com/office/officeart/2005/8/layout/vList5"/>
    <dgm:cxn modelId="{C13805F8-9EB7-4DEC-AF48-ECFFE64BEBD3}" type="presParOf" srcId="{FDF86717-EF20-45CF-989D-553DEAF72B68}" destId="{0281CC3D-4098-43F7-826D-3BB1EDB4E33A}" srcOrd="9" destOrd="0" presId="urn:microsoft.com/office/officeart/2005/8/layout/vList5"/>
    <dgm:cxn modelId="{52EE6EB6-6D47-4D23-8158-FA4E58B31E61}" type="presParOf" srcId="{FDF86717-EF20-45CF-989D-553DEAF72B68}" destId="{1CC42359-7D9F-4F11-A284-C365408A369E}" srcOrd="10" destOrd="0" presId="urn:microsoft.com/office/officeart/2005/8/layout/vList5"/>
    <dgm:cxn modelId="{3BB53ECC-8118-4348-8C74-B076EC99BB3E}" type="presParOf" srcId="{1CC42359-7D9F-4F11-A284-C365408A369E}" destId="{E89644D7-0255-435B-8178-93723A4041E5}" srcOrd="0" destOrd="0" presId="urn:microsoft.com/office/officeart/2005/8/layout/vList5"/>
    <dgm:cxn modelId="{3FE06EAC-55CD-44D6-B4AF-32C485B545BE}" type="presParOf" srcId="{1CC42359-7D9F-4F11-A284-C365408A369E}" destId="{55FC4AB1-9306-4E2A-94B7-638B38853F92}" srcOrd="1" destOrd="0" presId="urn:microsoft.com/office/officeart/2005/8/layout/vList5"/>
    <dgm:cxn modelId="{E4FE025D-E7AF-400C-B213-10FCDFC1C60B}" type="presParOf" srcId="{FDF86717-EF20-45CF-989D-553DEAF72B68}" destId="{3842F477-B41D-4C07-BD8E-F845D97B45AF}" srcOrd="11" destOrd="0" presId="urn:microsoft.com/office/officeart/2005/8/layout/vList5"/>
    <dgm:cxn modelId="{1077115E-A70E-4F9D-BD2E-C50619EF40F5}" type="presParOf" srcId="{FDF86717-EF20-45CF-989D-553DEAF72B68}" destId="{020AB92C-7F6A-48D1-B34F-60F74F938A2D}" srcOrd="12" destOrd="0" presId="urn:microsoft.com/office/officeart/2005/8/layout/vList5"/>
    <dgm:cxn modelId="{5CD5AD58-CB8F-4269-95BC-D45C2B3732E5}" type="presParOf" srcId="{020AB92C-7F6A-48D1-B34F-60F74F938A2D}" destId="{BC6C4D0C-4B05-4C59-AD15-6A2C1C700397}" srcOrd="0" destOrd="0" presId="urn:microsoft.com/office/officeart/2005/8/layout/vList5"/>
    <dgm:cxn modelId="{38946DFF-63FE-4887-9B6F-AABDFC590214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ความสัมพันธ์ระหว่างพระเจ้ากับโมเสสค่อยๆ แน่นแฟ้นขึ้น</a:t>
          </a:r>
          <a:endParaRPr lang="es-ES" sz="2200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6" y="22837"/>
        <a:ext cx="5507987" cy="68335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พระเจ้าทรงดลใจให้โมเสสเขียนเรื่องราวของโยบ และปฐมกาล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893545"/>
        <a:ext cx="4336064" cy="65499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พระเจ้าทรงเรียกโมเสสจากพุ่มไม้ที่ลุกไหม้เป็น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เปลวไฟ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1706520"/>
        <a:ext cx="4336064" cy="65499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โมเสสได้เห็นว่าพระเจ้าทำลายพระแห่งอิยิปต์อย่างไร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2519494"/>
        <a:ext cx="4336064" cy="65499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โมเสสได้เป็นพยานถึงการที่ทะเลแดงแยกออก เพื่อให้ชาวอิสราเอลสามารถหลบหนีไปได้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3332469"/>
        <a:ext cx="4336064" cy="65499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โมเสสเฝ้าดูพระเจ้าทรงนำชาวอิสราเอลไปสู่ซีนาย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4145444"/>
        <a:ext cx="4336064" cy="65499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พระเจ้าและโมเสสใช้เวลาอยู่ด้วยกัน 40 วันบนภูเขา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4958419"/>
        <a:ext cx="4336064" cy="65499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5954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ความสัมพันธ์ของพระเจ้ากับโมเสสเติบโตเพิ่มขึ้นเรื่อยๆ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5771394"/>
        <a:ext cx="4336064" cy="65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1326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พระเจ้า</a:t>
          </a:r>
          <a:endParaRPr lang="en" sz="2000" b="1" kern="1200" dirty="0"/>
        </a:p>
      </dsp:txBody>
      <dsp:txXfrm>
        <a:off x="183421" y="1326"/>
        <a:ext cx="1180109" cy="366842"/>
      </dsp:txXfrm>
    </dsp:sp>
    <dsp:sp modelId="{25F833DF-28BA-42CF-A931-BDB9A44A64F1}">
      <dsp:nvSpPr>
        <dsp:cNvPr id="0" name=""/>
        <dsp:cNvSpPr/>
      </dsp:nvSpPr>
      <dsp:spPr>
        <a:xfrm>
          <a:off x="1463574" y="32508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เจ้าเป็นเพื่อนของเรา และเป็นความโปรดปรานของเรา</a:t>
          </a:r>
          <a:endParaRPr lang="en" sz="2000" b="1" kern="1200" dirty="0"/>
        </a:p>
      </dsp:txBody>
      <dsp:txXfrm>
        <a:off x="1615814" y="32508"/>
        <a:ext cx="9894053" cy="304479"/>
      </dsp:txXfrm>
    </dsp:sp>
    <dsp:sp modelId="{B5EBE645-BE01-4D84-8853-7101AB868E4A}">
      <dsp:nvSpPr>
        <dsp:cNvPr id="0" name=""/>
        <dsp:cNvSpPr/>
      </dsp:nvSpPr>
      <dsp:spPr>
        <a:xfrm>
          <a:off x="0" y="402573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โมเสส</a:t>
          </a:r>
          <a:endParaRPr lang="en" sz="2000" b="1" kern="1200" dirty="0"/>
        </a:p>
      </dsp:txBody>
      <dsp:txXfrm>
        <a:off x="183421" y="402573"/>
        <a:ext cx="1180109" cy="366842"/>
      </dsp:txXfrm>
    </dsp:sp>
    <dsp:sp modelId="{2AB17DE2-53E2-41B8-9531-47DA2787D025}">
      <dsp:nvSpPr>
        <dsp:cNvPr id="0" name=""/>
        <dsp:cNvSpPr/>
      </dsp:nvSpPr>
      <dsp:spPr>
        <a:xfrm>
          <a:off x="1463574" y="433755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ถ้าเป้นเช่นนั้นจริง  ขอทรงโปรดสอนหนทางของพระองค์เพื่อข้าพระองค์จะได้รู้จักพระองค์</a:t>
          </a:r>
          <a:endParaRPr lang="es-ES" sz="2000" b="1" kern="1200" dirty="0"/>
        </a:p>
      </dsp:txBody>
      <dsp:txXfrm>
        <a:off x="1615814" y="433755"/>
        <a:ext cx="9894053" cy="304479"/>
      </dsp:txXfrm>
    </dsp:sp>
    <dsp:sp modelId="{C3780064-2A7E-4808-A98D-B77DDECF9F90}">
      <dsp:nvSpPr>
        <dsp:cNvPr id="0" name=""/>
        <dsp:cNvSpPr/>
      </dsp:nvSpPr>
      <dsp:spPr>
        <a:xfrm>
          <a:off x="0" y="803820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พระเจ้า</a:t>
          </a:r>
          <a:endParaRPr lang="en" sz="2000" b="1" kern="1200" dirty="0"/>
        </a:p>
      </dsp:txBody>
      <dsp:txXfrm>
        <a:off x="183421" y="803820"/>
        <a:ext cx="1180109" cy="366842"/>
      </dsp:txXfrm>
    </dsp:sp>
    <dsp:sp modelId="{206531FC-4648-41ED-A3FA-7AEC9CB10B9F}">
      <dsp:nvSpPr>
        <dsp:cNvPr id="0" name=""/>
        <dsp:cNvSpPr/>
      </dsp:nvSpPr>
      <dsp:spPr>
        <a:xfrm>
          <a:off x="1463574" y="835002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เราจะไปกับเจ้าด้วย  และจะทำให้เจ้าได้หยุดพัก</a:t>
          </a:r>
          <a:endParaRPr lang="en" sz="2000" b="1" kern="1200" dirty="0"/>
        </a:p>
      </dsp:txBody>
      <dsp:txXfrm>
        <a:off x="1615814" y="835002"/>
        <a:ext cx="9894053" cy="304479"/>
      </dsp:txXfrm>
    </dsp:sp>
    <dsp:sp modelId="{9574BCF2-1AC1-4FBC-A1DD-D3D32ED54ABE}">
      <dsp:nvSpPr>
        <dsp:cNvPr id="0" name=""/>
        <dsp:cNvSpPr/>
      </dsp:nvSpPr>
      <dsp:spPr>
        <a:xfrm>
          <a:off x="0" y="1205067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โมเสส</a:t>
          </a:r>
          <a:endParaRPr lang="en" sz="2000" b="1" kern="1200" dirty="0"/>
        </a:p>
      </dsp:txBody>
      <dsp:txXfrm>
        <a:off x="183421" y="1205067"/>
        <a:ext cx="1180109" cy="366842"/>
      </dsp:txXfrm>
    </dsp:sp>
    <dsp:sp modelId="{B0D216FA-5046-4260-95EB-94A4FF4DB0F3}">
      <dsp:nvSpPr>
        <dsp:cNvPr id="0" name=""/>
        <dsp:cNvSpPr/>
      </dsp:nvSpPr>
      <dsp:spPr>
        <a:xfrm>
          <a:off x="1463574" y="1236249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ถ้าหากพระองค์ไม่ได้ไปกับเรา  ขออย่าทรงโปรดส่งพวกเราไป</a:t>
          </a:r>
          <a:endParaRPr lang="en" sz="2000" b="1" kern="1200" dirty="0"/>
        </a:p>
      </dsp:txBody>
      <dsp:txXfrm>
        <a:off x="1615814" y="1236249"/>
        <a:ext cx="9894053" cy="304479"/>
      </dsp:txXfrm>
    </dsp:sp>
    <dsp:sp modelId="{1E89D0E7-58A7-4FB4-A7BE-4ED5531FA080}">
      <dsp:nvSpPr>
        <dsp:cNvPr id="0" name=""/>
        <dsp:cNvSpPr/>
      </dsp:nvSpPr>
      <dsp:spPr>
        <a:xfrm>
          <a:off x="0" y="1606314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โมเสส</a:t>
          </a:r>
          <a:endParaRPr lang="en" sz="2000" b="1" kern="1200" dirty="0"/>
        </a:p>
      </dsp:txBody>
      <dsp:txXfrm>
        <a:off x="183421" y="1606314"/>
        <a:ext cx="1180109" cy="366842"/>
      </dsp:txXfrm>
    </dsp:sp>
    <dsp:sp modelId="{69151F6D-E5DE-4493-8D01-2AD02DAA2097}">
      <dsp:nvSpPr>
        <dsp:cNvPr id="0" name=""/>
        <dsp:cNvSpPr/>
      </dsp:nvSpPr>
      <dsp:spPr>
        <a:xfrm>
          <a:off x="1463574" y="1637496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ถ้าพระองค์ไม่ได้ไปกับพวกเรา  แล้วใครจะรู้ได้ว่าพระองค์ทรงพึงพอใจพวกเรา</a:t>
          </a:r>
          <a:endParaRPr lang="en" sz="2000" b="1" kern="1200" dirty="0"/>
        </a:p>
      </dsp:txBody>
      <dsp:txXfrm>
        <a:off x="1615814" y="1637496"/>
        <a:ext cx="9894053" cy="304479"/>
      </dsp:txXfrm>
    </dsp:sp>
    <dsp:sp modelId="{EA59EA09-5FDE-4FE2-85EF-A1CE291BCE08}">
      <dsp:nvSpPr>
        <dsp:cNvPr id="0" name=""/>
        <dsp:cNvSpPr/>
      </dsp:nvSpPr>
      <dsp:spPr>
        <a:xfrm>
          <a:off x="0" y="2007562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พระเจ้า</a:t>
          </a:r>
          <a:endParaRPr lang="en" sz="2000" b="1" kern="1200" dirty="0"/>
        </a:p>
      </dsp:txBody>
      <dsp:txXfrm>
        <a:off x="183421" y="2007562"/>
        <a:ext cx="1180109" cy="366842"/>
      </dsp:txXfrm>
    </dsp:sp>
    <dsp:sp modelId="{5CC16E85-82E9-43A0-B210-EF107143F654}">
      <dsp:nvSpPr>
        <dsp:cNvPr id="0" name=""/>
        <dsp:cNvSpPr/>
      </dsp:nvSpPr>
      <dsp:spPr>
        <a:xfrm>
          <a:off x="1463574" y="2038743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ตกลง</a:t>
          </a:r>
          <a:r>
            <a:rPr lang="en" sz="2000" b="1" kern="1200" dirty="0"/>
            <a:t>, </a:t>
          </a:r>
          <a:r>
            <a:rPr lang="th-TH" sz="2000" b="1" kern="1200" dirty="0"/>
            <a:t>เราจะทำในสิ่งที่เจ้าร้องขอ  เพราะเจ้าเป็นเพื่อนของเรา และเป็นที่โปรดปรานของเรา</a:t>
          </a:r>
          <a:endParaRPr lang="en" sz="2000" b="1" kern="1200" dirty="0"/>
        </a:p>
      </dsp:txBody>
      <dsp:txXfrm>
        <a:off x="1615814" y="2038743"/>
        <a:ext cx="9894053" cy="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52851" y="1458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/>
            </a:rPr>
            <a:t>โมเสสกราบทูลว่า</a:t>
          </a:r>
          <a:r>
            <a:rPr lang="en" sz="2400" b="1" kern="1200" dirty="0">
              <a:effectLst/>
            </a:rPr>
            <a:t>: </a:t>
          </a:r>
          <a:r>
            <a:rPr lang="th-TH" sz="2400" b="1" kern="1200" dirty="0">
              <a:effectLst/>
            </a:rPr>
            <a:t>ขอทรงสำแดงพระสิริของพระองค์</a:t>
          </a:r>
          <a:r>
            <a:rPr lang="en" sz="2400" b="1" kern="1200" dirty="0">
              <a:effectLst/>
            </a:rPr>
            <a:t>       (</a:t>
          </a:r>
          <a:r>
            <a:rPr lang="th-TH" sz="2400" b="1" kern="1200" dirty="0">
              <a:effectLst/>
            </a:rPr>
            <a:t>อพยพ</a:t>
          </a:r>
          <a:r>
            <a:rPr lang="en" sz="2400" b="1" kern="1200" dirty="0">
              <a:effectLst/>
            </a:rPr>
            <a:t>. 33:18)</a:t>
          </a:r>
        </a:p>
      </dsp:txBody>
      <dsp:txXfrm>
        <a:off x="92859" y="41466"/>
        <a:ext cx="4924909" cy="739546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997912"/>
        <a:ext cx="248845" cy="7964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/>
            </a:rPr>
            <a:t>พระเจ้าตรัสว่า</a:t>
          </a:r>
          <a:r>
            <a:rPr lang="en" sz="2400" b="1" kern="1200" dirty="0">
              <a:effectLst/>
            </a:rPr>
            <a:t>: </a:t>
          </a:r>
          <a:r>
            <a:rPr lang="th-TH" sz="2400" b="1" kern="1200" dirty="0">
              <a:effectLst/>
            </a:rPr>
            <a:t>เราจะสำแดงคุณความดีของเราแก่เจ้า</a:t>
          </a:r>
          <a:r>
            <a:rPr lang="en" sz="2400" b="1" kern="1200" dirty="0">
              <a:effectLst/>
            </a:rPr>
            <a:t>(</a:t>
          </a:r>
          <a:r>
            <a:rPr lang="th-TH" sz="2400" b="1" kern="1200" dirty="0">
              <a:effectLst/>
            </a:rPr>
            <a:t>อพยพ</a:t>
          </a:r>
          <a:r>
            <a:rPr lang="en" sz="2400" b="1" kern="1200" dirty="0">
              <a:effectLst/>
            </a:rPr>
            <a:t>. 33:19)</a:t>
          </a:r>
        </a:p>
      </dsp:txBody>
      <dsp:txXfrm>
        <a:off x="92859" y="1294452"/>
        <a:ext cx="4924909" cy="739546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2250898"/>
        <a:ext cx="248845" cy="7964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/>
            </a:rPr>
            <a:t>พระเจ้าทรงสำแดงพระลักษณะใดของพระองค์แก่เรา</a:t>
          </a:r>
          <a:r>
            <a:rPr lang="en" sz="2400" b="1" kern="1200" dirty="0">
              <a:effectLst/>
            </a:rPr>
            <a:t> (</a:t>
          </a:r>
          <a:r>
            <a:rPr lang="th-TH" sz="2400" b="1" kern="1200" dirty="0">
              <a:effectLst/>
            </a:rPr>
            <a:t>อพยะ</a:t>
          </a:r>
          <a:r>
            <a:rPr lang="en" sz="2400" b="1" kern="1200" dirty="0">
              <a:effectLst/>
            </a:rPr>
            <a:t>. 34:6-7)</a:t>
          </a:r>
        </a:p>
      </dsp:txBody>
      <dsp:txXfrm>
        <a:off x="92859" y="2547438"/>
        <a:ext cx="4924909" cy="739546"/>
      </dsp:txXfrm>
    </dsp:sp>
    <dsp:sp modelId="{901DACB5-B2CA-44EB-9753-87793F31A902}">
      <dsp:nvSpPr>
        <dsp:cNvPr id="0" name=""/>
        <dsp:cNvSpPr/>
      </dsp:nvSpPr>
      <dsp:spPr>
        <a:xfrm>
          <a:off x="5145348" y="1555636"/>
          <a:ext cx="185652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5348" y="1599072"/>
        <a:ext cx="129956" cy="130306"/>
      </dsp:txXfrm>
    </dsp:sp>
    <dsp:sp modelId="{E72754C5-A708-4BDA-B205-2A80F46248FA}">
      <dsp:nvSpPr>
        <dsp:cNvPr id="0" name=""/>
        <dsp:cNvSpPr/>
      </dsp:nvSpPr>
      <dsp:spPr>
        <a:xfrm>
          <a:off x="5408064" y="243598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พระสิริของพระเจ้าคือคุณความดีของพระองค์</a:t>
          </a:r>
          <a:r>
            <a:rPr lang="en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ซึ่งนี่คือพระลักษณะของพระองค์</a:t>
          </a:r>
          <a:endParaRPr lang="en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12067" y="347601"/>
        <a:ext cx="1922503" cy="263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2159" y="-3369267"/>
          <a:ext cx="379752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เพื่อรับรากฐานแห่งพันธสัญญา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อพย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19:3-7)</a:t>
          </a:r>
        </a:p>
      </dsp:txBody>
      <dsp:txXfrm rot="-5400000">
        <a:off x="434480" y="66950"/>
        <a:ext cx="7196572" cy="342676"/>
      </dsp:txXfrm>
    </dsp:sp>
    <dsp:sp modelId="{FB34CA7B-2553-4AAE-A825-623CC38143DA}">
      <dsp:nvSpPr>
        <dsp:cNvPr id="0" name=""/>
        <dsp:cNvSpPr/>
      </dsp:nvSpPr>
      <dsp:spPr>
        <a:xfrm>
          <a:off x="0" y="943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</a:t>
          </a:r>
        </a:p>
      </dsp:txBody>
      <dsp:txXfrm>
        <a:off x="20750" y="21693"/>
        <a:ext cx="383556" cy="433190"/>
      </dsp:txXfrm>
    </dsp:sp>
    <dsp:sp modelId="{76109693-36C5-44EA-BAE6-ABC72EF45D16}">
      <dsp:nvSpPr>
        <dsp:cNvPr id="0" name=""/>
        <dsp:cNvSpPr/>
      </dsp:nvSpPr>
      <dsp:spPr>
        <a:xfrm rot="5400000">
          <a:off x="3785146" y="-2851713"/>
          <a:ext cx="50590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เพื่อให้การตอบสนองแก่ประชาชนและรับคำแนะนำเกี่ยวกับการสำแดงพระองค์ที่ซีนาย (อพยพ 19:8-14)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34065" y="524064"/>
        <a:ext cx="7183368" cy="456510"/>
      </dsp:txXfrm>
    </dsp:sp>
    <dsp:sp modelId="{BB4904F8-E866-4201-BC3C-47921BD74100}">
      <dsp:nvSpPr>
        <dsp:cNvPr id="0" name=""/>
        <dsp:cNvSpPr/>
      </dsp:nvSpPr>
      <dsp:spPr>
        <a:xfrm>
          <a:off x="0" y="514973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2</a:t>
          </a:r>
        </a:p>
      </dsp:txBody>
      <dsp:txXfrm>
        <a:off x="20729" y="535702"/>
        <a:ext cx="383183" cy="433232"/>
      </dsp:txXfrm>
    </dsp:sp>
    <dsp:sp modelId="{25AD595D-1A10-4938-B875-BE023B2B6731}">
      <dsp:nvSpPr>
        <dsp:cNvPr id="0" name=""/>
        <dsp:cNvSpPr/>
      </dsp:nvSpPr>
      <dsp:spPr>
        <a:xfrm rot="5400000">
          <a:off x="3852159" y="-2341205"/>
          <a:ext cx="379752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เพื่อรับคำสั่งใหม่ (อพยพ 19:20-25)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34480" y="1095012"/>
        <a:ext cx="7196572" cy="342676"/>
      </dsp:txXfrm>
    </dsp:sp>
    <dsp:sp modelId="{6CCE813E-5E0B-45F7-96CE-BCF9A901E6CE}">
      <dsp:nvSpPr>
        <dsp:cNvPr id="0" name=""/>
        <dsp:cNvSpPr/>
      </dsp:nvSpPr>
      <dsp:spPr>
        <a:xfrm>
          <a:off x="0" y="102900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</a:t>
          </a:r>
        </a:p>
      </dsp:txBody>
      <dsp:txXfrm>
        <a:off x="20750" y="1049754"/>
        <a:ext cx="383556" cy="433190"/>
      </dsp:txXfrm>
    </dsp:sp>
    <dsp:sp modelId="{BF751D0E-0018-4556-BBF6-F057C9893D8F}">
      <dsp:nvSpPr>
        <dsp:cNvPr id="0" name=""/>
        <dsp:cNvSpPr/>
      </dsp:nvSpPr>
      <dsp:spPr>
        <a:xfrm rot="5400000">
          <a:off x="3852159" y="-1842781"/>
          <a:ext cx="379752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เพื่อรับธรรมบัญญัติที่เสริมซึ่งกันและกัน (อพยพ 20:21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24:3)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34480" y="1593436"/>
        <a:ext cx="7196572" cy="342676"/>
      </dsp:txXfrm>
    </dsp:sp>
    <dsp:sp modelId="{FA7BBE03-741A-428D-A2E0-6E18B56F1B4B}">
      <dsp:nvSpPr>
        <dsp:cNvPr id="0" name=""/>
        <dsp:cNvSpPr/>
      </dsp:nvSpPr>
      <dsp:spPr>
        <a:xfrm>
          <a:off x="0" y="1527429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</a:t>
          </a:r>
        </a:p>
      </dsp:txBody>
      <dsp:txXfrm>
        <a:off x="20750" y="1548179"/>
        <a:ext cx="383556" cy="433190"/>
      </dsp:txXfrm>
    </dsp:sp>
    <dsp:sp modelId="{172CFDF2-7936-4E9D-BFFA-0C73FCBBBDC7}">
      <dsp:nvSpPr>
        <dsp:cNvPr id="0" name=""/>
        <dsp:cNvSpPr/>
      </dsp:nvSpPr>
      <dsp:spPr>
        <a:xfrm rot="5400000">
          <a:off x="3761009" y="-1301090"/>
          <a:ext cx="554176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เพื่อรับพระบัญญัติสิบประการที่เขียนด้วยพระหัตถ์ของพระเจ้า และแบบแผนของสถานศักดิ์สิทธิ์ (อพยพ 24:12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32:15)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34066" y="2052906"/>
        <a:ext cx="7181011" cy="500070"/>
      </dsp:txXfrm>
    </dsp:sp>
    <dsp:sp modelId="{1B825D6B-8BFA-484B-9BE4-89EE5CDDE674}">
      <dsp:nvSpPr>
        <dsp:cNvPr id="0" name=""/>
        <dsp:cNvSpPr/>
      </dsp:nvSpPr>
      <dsp:spPr>
        <a:xfrm>
          <a:off x="0" y="2065596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5</a:t>
          </a:r>
        </a:p>
      </dsp:txBody>
      <dsp:txXfrm>
        <a:off x="20729" y="2086325"/>
        <a:ext cx="383183" cy="433232"/>
      </dsp:txXfrm>
    </dsp:sp>
    <dsp:sp modelId="{55FC4AB1-9306-4E2A-94B7-638B38853F92}">
      <dsp:nvSpPr>
        <dsp:cNvPr id="0" name=""/>
        <dsp:cNvSpPr/>
      </dsp:nvSpPr>
      <dsp:spPr>
        <a:xfrm rot="5400000">
          <a:off x="3852159" y="-766445"/>
          <a:ext cx="379752" cy="7215110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เพื่อวิงวอนขออภัยจากความบาปของลูกโคทองคำ (อพยพ 32:30)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34480" y="2669772"/>
        <a:ext cx="7196572" cy="342676"/>
      </dsp:txXfrm>
    </dsp:sp>
    <dsp:sp modelId="{E89644D7-0255-435B-8178-93723A4041E5}">
      <dsp:nvSpPr>
        <dsp:cNvPr id="0" name=""/>
        <dsp:cNvSpPr/>
      </dsp:nvSpPr>
      <dsp:spPr>
        <a:xfrm>
          <a:off x="0" y="260376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6</a:t>
          </a:r>
        </a:p>
      </dsp:txBody>
      <dsp:txXfrm>
        <a:off x="20750" y="2624514"/>
        <a:ext cx="383556" cy="433190"/>
      </dsp:txXfrm>
    </dsp:sp>
    <dsp:sp modelId="{B35259F7-3DA3-4B94-9D52-4E67297EB8CB}">
      <dsp:nvSpPr>
        <dsp:cNvPr id="0" name=""/>
        <dsp:cNvSpPr/>
      </dsp:nvSpPr>
      <dsp:spPr>
        <a:xfrm rot="5400000">
          <a:off x="3755389" y="-219134"/>
          <a:ext cx="565416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เพื่อพระเจ้าจะได้ทรงสำแดงพระสิริของพระองค์ และรับแผ่นจารึกใหม่ที่มีพระบัญญัติสิบประการ (อพยพ 34:1-5)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34066" y="3129790"/>
        <a:ext cx="7180463" cy="510214"/>
      </dsp:txXfrm>
    </dsp:sp>
    <dsp:sp modelId="{BC6C4D0C-4B05-4C59-AD15-6A2C1C700397}">
      <dsp:nvSpPr>
        <dsp:cNvPr id="0" name=""/>
        <dsp:cNvSpPr/>
      </dsp:nvSpPr>
      <dsp:spPr>
        <a:xfrm>
          <a:off x="0" y="3147552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7</a:t>
          </a:r>
        </a:p>
      </dsp:txBody>
      <dsp:txXfrm>
        <a:off x="20729" y="3168281"/>
        <a:ext cx="383183" cy="43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8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4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5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9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9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7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1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9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5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6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1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jpeg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7C631-3C52-DAC1-4DD9-F313DBC0C541}"/>
              </a:ext>
            </a:extLst>
          </p:cNvPr>
          <p:cNvSpPr txBox="1"/>
          <p:nvPr/>
        </p:nvSpPr>
        <p:spPr>
          <a:xfrm>
            <a:off x="7388567" y="1504559"/>
            <a:ext cx="3981450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ขอโปรดสำแดงพระสิริของพระองค์แก่ข้าพระองค์เถิด</a:t>
            </a:r>
            <a:r>
              <a:rPr lang="en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DD334-53E2-5DB4-8578-7A992BCE9087}"/>
              </a:ext>
            </a:extLst>
          </p:cNvPr>
          <p:cNvSpPr txBox="1"/>
          <p:nvPr/>
        </p:nvSpPr>
        <p:spPr>
          <a:xfrm>
            <a:off x="137463" y="6124575"/>
            <a:ext cx="231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12 for September 20, 2025</a:t>
            </a:r>
          </a:p>
        </p:txBody>
      </p:sp>
    </p:spTree>
    <p:extLst>
      <p:ext uri="{BB962C8B-B14F-4D97-AF65-F5344CB8AC3E}">
        <p14:creationId xmlns:p14="http://schemas.microsoft.com/office/powerpoint/2010/main" val="10567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D17-2480-C2C4-60FA-30F8BBB54C3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/>
                <a:solidFill>
                  <a:schemeClr val="accent3"/>
                </a:solidFill>
              </a:rPr>
              <a:t>ผลจากการได้เห็นถึงพระสิริของพระเจ้า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C1543-2598-AB72-9516-191AF090A7CE}"/>
              </a:ext>
            </a:extLst>
          </p:cNvPr>
          <p:cNvSpPr txBox="1"/>
          <p:nvPr/>
        </p:nvSpPr>
        <p:spPr>
          <a:xfrm>
            <a:off x="1028700" y="647223"/>
            <a:ext cx="106474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ต่อ​มา​โม​เสส​ลง​มา​จาก​ภูเขา​ซีนาย มี​แผ่น​พระ​โอวาท​สอง​แผ่น​ใน​มือ​ของ​ท่าน​ด้วย​ขณะ​ที่​ลง​มา​จาก​ภูเขา​นั้น โมเสส​ก็​ไม่​ทราบ​ว่า​ผิว​หน้า​ของ​ตน​ทอ​แสง​เนื่อง​จาก​ท่าน​ได้​สนทนา​กับ​พระ​เจ้า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34:29</a:t>
            </a:r>
            <a:endParaRPr lang="en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5BF82-E2E7-603F-8318-246C8A6E96BB}"/>
              </a:ext>
            </a:extLst>
          </p:cNvPr>
          <p:cNvSpPr txBox="1"/>
          <p:nvPr/>
        </p:nvSpPr>
        <p:spPr>
          <a:xfrm>
            <a:off x="4526199" y="1570553"/>
            <a:ext cx="7630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โมเสสเคยสนทนากับพระเจ้าแบบ “เผชิญหน้า” หลายครั้งก่อนหน้านี้ และก่อนหน้านั้น ใบหน้าของท่านก็ไม่เคยเปล่งประกายเลย อะไรที่เปลี่ยนไปในครั้งนี้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ยิ่งไปกว่านั้น สังเกตว่าการเปลี่ยนแปลงนี้ยังคงดำเนินต่อไปในระยะยาว (อพยพ 34:34-35)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4" y="1650831"/>
            <a:ext cx="4322323" cy="30962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A21B18-693E-FBFF-AF81-0B5BC1B145A9}"/>
              </a:ext>
            </a:extLst>
          </p:cNvPr>
          <p:cNvSpPr txBox="1"/>
          <p:nvPr/>
        </p:nvSpPr>
        <p:spPr>
          <a:xfrm>
            <a:off x="109435" y="4826936"/>
            <a:ext cx="80909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เพื่อสะท้อนเหตุการณ์นี้ เปาโลเชิญชวนให้เราเลียนแบบโมเสสและใคร่ครวญถึงพระสิริของพระเจ้าที่จะทรงเปลี่ยนแปลงไปอย่างที่พระองค์ทรงเป็น (2 โครินธ์ 3:12-18)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D144FE-69F3-E6CB-6F8D-9D9150F2DE0F}"/>
              </a:ext>
            </a:extLst>
          </p:cNvPr>
          <p:cNvSpPr txBox="1"/>
          <p:nvPr/>
        </p:nvSpPr>
        <p:spPr>
          <a:xfrm>
            <a:off x="4526199" y="2893992"/>
            <a:ext cx="36742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บัดนี้ โมเสสรู้จักพระเจ้ามากขึ้น มิตรภาพของท่านเติบโตเต็มที่ ท่านได้ใคร่ครวญถึงพระสิริของพระเจ้า และได้เปลี่ยนแปลงไปโดยพระสิรินั้น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350" y="3056652"/>
            <a:ext cx="3600046" cy="325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2A9A10-A697-21A0-635C-B18B3BD461F0}"/>
              </a:ext>
            </a:extLst>
          </p:cNvPr>
          <p:cNvSpPr txBox="1"/>
          <p:nvPr/>
        </p:nvSpPr>
        <p:spPr>
          <a:xfrm>
            <a:off x="109434" y="5842599"/>
            <a:ext cx="80909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โมเสสเป็นแบบอย่างที่แสดงให้เห็นว่าพระเจ้าทรงสามารถทำอะไรเพื่อเราได้ เมื่อเรายอมให้พระองค์เปลี่ยนแปลงลักษณะนิสัยของเรา และหล่อหลอมเราให้เป็นพระฉายาของพระองค์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9931F6-9B32-6AAE-48CA-6B7135E05954}"/>
              </a:ext>
            </a:extLst>
          </p:cNvPr>
          <p:cNvSpPr txBox="1"/>
          <p:nvPr/>
        </p:nvSpPr>
        <p:spPr>
          <a:xfrm>
            <a:off x="1724863" y="1228397"/>
            <a:ext cx="8534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คุณคิดว่าพระเจ้าทรงตำหนิโมเสสเรื่องความทะนงตนของเขาหรือไม่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เปล่าเลย โมเสสไม่ได้ร้องขอสิ่งนี้ด้วยความอยากรู้อยากเห็น เขามีเป้าหมายอยู่ในใจ เขาเห็นว่าด้วยกำลังของตนเอง เขาไม่สามารถทำงานของพระเจ้าให้เป็นที่ยอมรับได้ เขารู้ว่าหากเขาสามารถมองเห็นพระสิริของพระเจ้าได้อย่างชัดเจน เขาจะสามารถก้าวไปข้างหน้าในพันธกิจสำคัญนี้ได้  ไม่ใช่ด้วยกำลังของตนเอง แต่ด้วยกำลังขององค์พระผู้เป็นเจ้าผู้ทรงฤทธานุภาพ จิตวิญญาณทั้งหมดของเขาถูกดึงดูดไปหาพระเจ้า เขาปรารถนาที่จะรู้จักพระองค์มากขึ้น เพื่อที่เขาจะได้รู้สึกถึงการสถิตอยู่ใกล้ชิดของพระเจ้าในทุกสถานการณ์ฉุกเฉินหรือความสับสน ไม่ใช่ความเห็นแก่ตัวที่ทำให้โมเสสขอเห็นพระสิริของพระเจ้า เป้าหมายเดียวของเขาคือความปรารถนาที่จะถวายเกียรติแด่พระผู้สร้างของเขาให้ดียิ่งขึ้น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EC441C-B8D3-77B6-5F93-362068257AF1}"/>
              </a:ext>
            </a:extLst>
          </p:cNvPr>
          <p:cNvSpPr txBox="1"/>
          <p:nvPr/>
        </p:nvSpPr>
        <p:spPr>
          <a:xfrm>
            <a:off x="6575704" y="146850"/>
            <a:ext cx="468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EFE4C4"/>
                </a:solidFill>
              </a:rPr>
              <a:t>EGW (In Heavenly Places, August 22)</a:t>
            </a:r>
          </a:p>
        </p:txBody>
      </p:sp>
    </p:spTree>
    <p:extLst>
      <p:ext uri="{BB962C8B-B14F-4D97-AF65-F5344CB8AC3E}">
        <p14:creationId xmlns:p14="http://schemas.microsoft.com/office/powerpoint/2010/main" val="19135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661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C3540-362E-2722-B0DB-3B05879AAFAB}"/>
              </a:ext>
            </a:extLst>
          </p:cNvPr>
          <p:cNvSpPr txBox="1"/>
          <p:nvPr/>
        </p:nvSpPr>
        <p:spPr>
          <a:xfrm>
            <a:off x="6901751" y="674399"/>
            <a:ext cx="5290249" cy="55092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แล้ว​พระ​ยาห์​เวห์​เสด็จ​ผ่าน​ไป​ข้าง​หน้า​ท่าน ตรัส​ว่า “พระ​ยาห์​เวห์ พระ​ยาห์​เวห์ เป็น​พระ​เจ้า​ผู้​เปี่ยม​ด้วย​พระ​กรุณา​และ​พระ​คุณ พระ​องค์​กริ้ว​ช้า ทรง​บริบูรณ์​ด้วย​ความ​รัก​มั่น​คง และ​ความ​สัตย์​จริง  ผู้​ทรง​สำแดง​ความ​รัก​มั่น​คง​จนถึง​พันๆ ชั่ว​อายุ​คน ผู้​ประ​ทาน​อภัย​การ​ล่วง​ละเมิด การ​ทรยศ​และ​บาป แต่​จะ​ไม่​ทรง​ละเว้น​การ​ลง​โทษ​อย่าง​แน่​นอน และ​ทรง​ให้​โทษ​บิดา​ตก​ทอด​ไป​ถึง​ลูก​หลาน​ถึง​สาม​ชั่ว​สี่​ชั่ว​อายุ​คน”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th-TH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r>
              <a:rPr lang="th-TH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34:6 -7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522785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E7C32-48CE-2327-387E-130858B79B47}"/>
              </a:ext>
            </a:extLst>
          </p:cNvPr>
          <p:cNvSpPr txBox="1"/>
          <p:nvPr/>
        </p:nvSpPr>
        <p:spPr>
          <a:xfrm>
            <a:off x="5133975" y="3549050"/>
            <a:ext cx="7058025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rgbClr val="C51A11"/>
                </a:solidFill>
              </a:rPr>
              <a:t>พระเจ้าและโมเสส</a:t>
            </a:r>
            <a:r>
              <a:rPr lang="en" sz="2000" b="1" dirty="0">
                <a:solidFill>
                  <a:srgbClr val="C51A11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th-TH" sz="2000" b="1" dirty="0"/>
              <a:t>การพบกับพระเจ้า</a:t>
            </a:r>
            <a:r>
              <a:rPr lang="en" sz="2000" b="1" dirty="0"/>
              <a:t> (</a:t>
            </a:r>
            <a:r>
              <a:rPr lang="th-TH" sz="2000" b="1" dirty="0"/>
              <a:t>อพยพ</a:t>
            </a:r>
            <a:r>
              <a:rPr lang="en" sz="2000" b="1" dirty="0"/>
              <a:t> 33:7-11)</a:t>
            </a:r>
          </a:p>
          <a:p>
            <a:pPr lvl="1">
              <a:spcBef>
                <a:spcPts val="1200"/>
              </a:spcBef>
            </a:pPr>
            <a:r>
              <a:rPr lang="th-TH" sz="2000" b="1" dirty="0"/>
              <a:t>รู้จักพระเจ้าให้ดียิ่งขึ้น</a:t>
            </a:r>
            <a:r>
              <a:rPr lang="en" sz="2000" b="1" dirty="0"/>
              <a:t> (</a:t>
            </a:r>
            <a:r>
              <a:rPr lang="th-TH" sz="2000" b="1" dirty="0"/>
              <a:t>อพยพ</a:t>
            </a:r>
            <a:r>
              <a:rPr lang="en" sz="2000" b="1" dirty="0"/>
              <a:t> 33:12-17)</a:t>
            </a:r>
          </a:p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rgbClr val="AD0CBA"/>
                </a:solidFill>
              </a:rPr>
              <a:t>พระสิริของพระเจ้า</a:t>
            </a:r>
            <a:r>
              <a:rPr lang="en" sz="2000" b="1" dirty="0">
                <a:solidFill>
                  <a:srgbClr val="AD0CBA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th-TH" sz="2000" b="1" dirty="0"/>
              <a:t>การรู้จักกับพระสิริของพระเจ้า</a:t>
            </a:r>
            <a:r>
              <a:rPr lang="en" sz="2000" b="1" dirty="0"/>
              <a:t> (</a:t>
            </a:r>
            <a:r>
              <a:rPr lang="th-TH" sz="2000" b="1" dirty="0"/>
              <a:t>อพยพ</a:t>
            </a:r>
            <a:r>
              <a:rPr lang="en" sz="2000" b="1" dirty="0"/>
              <a:t> 33:18-23)</a:t>
            </a:r>
          </a:p>
          <a:p>
            <a:pPr lvl="1">
              <a:spcBef>
                <a:spcPts val="1200"/>
              </a:spcBef>
            </a:pPr>
            <a:r>
              <a:rPr lang="th-TH" sz="2000" b="1" dirty="0"/>
              <a:t>นิมิตของพระสิริของพระเจ้า</a:t>
            </a:r>
            <a:r>
              <a:rPr lang="en" sz="2000" b="1" dirty="0"/>
              <a:t> (</a:t>
            </a:r>
            <a:r>
              <a:rPr lang="th-TH" sz="2000" b="1" dirty="0"/>
              <a:t>อพยพ</a:t>
            </a:r>
            <a:r>
              <a:rPr lang="en" sz="2000" b="1" dirty="0"/>
              <a:t> 34:1-28)</a:t>
            </a:r>
          </a:p>
          <a:p>
            <a:pPr lvl="1">
              <a:spcBef>
                <a:spcPts val="1200"/>
              </a:spcBef>
            </a:pPr>
            <a:r>
              <a:rPr lang="th-TH" sz="2000" b="1" dirty="0"/>
              <a:t>ผลจากการได้เห็นรัศมีภาพของพระเจ้า</a:t>
            </a:r>
            <a:r>
              <a:rPr lang="en" sz="2000" b="1" dirty="0"/>
              <a:t> (</a:t>
            </a:r>
            <a:r>
              <a:rPr lang="th-TH" sz="2000" b="1" dirty="0"/>
              <a:t>อพยพ</a:t>
            </a:r>
            <a:r>
              <a:rPr lang="en" sz="2000" b="1" dirty="0"/>
              <a:t> 34:29-35)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F89C-B17D-C939-1A98-46C40E927333}"/>
              </a:ext>
            </a:extLst>
          </p:cNvPr>
          <p:cNvSpPr txBox="1"/>
          <p:nvPr/>
        </p:nvSpPr>
        <p:spPr>
          <a:xfrm>
            <a:off x="180810" y="128028"/>
            <a:ext cx="6835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ไม่ต้องสงสัยเลยว่า พระเจ้าและโมเสสได้เป็นเพื่อนสนิทกัน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Grupo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BC964798-292F-B2A1-4A0E-03BDCCE90B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207" y="291390"/>
            <a:ext cx="2352472" cy="3137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0BA9536-2F18-A946-3A4B-E9671BEE28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361" y="291390"/>
            <a:ext cx="2370990" cy="3137610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&#10;&#10;El contenido generado por IA puede ser incorrecto.">
            <a:extLst>
              <a:ext uri="{FF2B5EF4-FFF2-40B4-BE49-F238E27FC236}">
                <a16:creationId xmlns:a16="http://schemas.microsoft.com/office/drawing/2014/main" id="{7D051645-A5AA-EF33-E3AC-D58A90F64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09" y="3852370"/>
            <a:ext cx="1966943" cy="2862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&#10;&#10;El contenido generado por IA puede ser incorrecto.">
            <a:extLst>
              <a:ext uri="{FF2B5EF4-FFF2-40B4-BE49-F238E27FC236}">
                <a16:creationId xmlns:a16="http://schemas.microsoft.com/office/drawing/2014/main" id="{4E154B78-5916-0EEC-9C10-B117E5BDF2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769" y="3850827"/>
            <a:ext cx="2141243" cy="2863865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5966372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&#10;&#10;El contenido generado por IA puede ser incorrecto.">
            <a:extLst>
              <a:ext uri="{FF2B5EF4-FFF2-40B4-BE49-F238E27FC236}">
                <a16:creationId xmlns:a16="http://schemas.microsoft.com/office/drawing/2014/main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6435768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585714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&#10;&#10;El contenido generado por IA puede ser incorrecto.">
            <a:extLst>
              <a:ext uri="{FF2B5EF4-FFF2-40B4-BE49-F238E27FC236}">
                <a16:creationId xmlns:a16="http://schemas.microsoft.com/office/drawing/2014/main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5496975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&#10;&#10;El contenido generado por IA puede ser incorrecto.">
            <a:extLst>
              <a:ext uri="{FF2B5EF4-FFF2-40B4-BE49-F238E27FC236}">
                <a16:creationId xmlns:a16="http://schemas.microsoft.com/office/drawing/2014/main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5310648" y="4136947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4960073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39" y="3570507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037CE7-DC7D-817B-7526-78281B80908D}"/>
              </a:ext>
            </a:extLst>
          </p:cNvPr>
          <p:cNvSpPr txBox="1"/>
          <p:nvPr/>
        </p:nvSpPr>
        <p:spPr>
          <a:xfrm>
            <a:off x="180806" y="2755589"/>
            <a:ext cx="68358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บทที่ 33 และ 34 ของหนังสืออพยพบันทึกช่วงเวลาพิเศษในความสัมพันธ์อันแน่นแฟ้นนี้ นั่นคือคำขอของโมเสสที่ต้องการจะเห็นพระสิริของพระเจ้า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8B8A36-E312-0914-A38F-AFCE96E10FDF}"/>
              </a:ext>
            </a:extLst>
          </p:cNvPr>
          <p:cNvSpPr txBox="1"/>
          <p:nvPr/>
        </p:nvSpPr>
        <p:spPr>
          <a:xfrm>
            <a:off x="180807" y="1749363"/>
            <a:ext cx="68358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มิตรภาพของพวกเขาแน่นแฟ้นยิ่งขึ้นจากการพบปะกันหลายครั้งบนภูเขาซีนาย และยังคงเติบโตอย่างต่อเนื่องจนถึงวันที่พระเจ้าทรงเรียกโมเสสให้ไปหยุดพักจากการทำงาน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E4D188-715A-647A-D648-4971A482D35B}"/>
              </a:ext>
            </a:extLst>
          </p:cNvPr>
          <p:cNvSpPr txBox="1"/>
          <p:nvPr/>
        </p:nvSpPr>
        <p:spPr>
          <a:xfrm>
            <a:off x="180806" y="631347"/>
            <a:ext cx="68358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เรื่องนี้ไม่ได้เกิดขึ้นในชั่วข้ามคืน แต่มันเป็นกระบวนการที่ค่อยเป็นค่อยไป เริ่มต้นตั้งแต่ช่วงวัยเด็ก เมื่อมารดาของเขาได้สอนเขาเกี่ยวกับพระเจ้าผู้ทรงฤทธิ์ที่พวกเขารับใช้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พระเจ้า</a:t>
            </a:r>
          </a:p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และ</a:t>
            </a:r>
          </a:p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โมเสส</a:t>
            </a:r>
            <a:endParaRPr lang="en" sz="8000" b="1" dirty="0">
              <a:ln w="13462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outerShdw dist="38100" dir="2700000" algn="bl" rotWithShape="0">
                  <a:srgbClr val="FFFF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456ED9-BF86-22F4-4A47-6BBBCA3CF0FD}"/>
              </a:ext>
            </a:extLst>
          </p:cNvPr>
          <p:cNvSpPr txBox="1"/>
          <p:nvPr/>
        </p:nvSpPr>
        <p:spPr>
          <a:xfrm>
            <a:off x="0" y="0"/>
            <a:ext cx="651756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0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การพบกับพระเจ้า</a:t>
            </a:r>
            <a:endParaRPr lang="en" sz="4000" b="1" dirty="0">
              <a:ln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C28F9-BE36-684B-52CA-9A0CBFEA0B73}"/>
              </a:ext>
            </a:extLst>
          </p:cNvPr>
          <p:cNvSpPr txBox="1"/>
          <p:nvPr/>
        </p:nvSpPr>
        <p:spPr>
          <a:xfrm>
            <a:off x="250735" y="764462"/>
            <a:ext cx="59460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เมื่อ​โมเสส​เข้า​ไป​ใน​เต็นท์​แล้ว เสา​เมฆ​ก็​ลอย​ลง​มา​ตั้ง​อยู่​ที่​ประ​ตู​เต็นท์ แล้ว​พระ​องค์​ก็​ตรัส​กับ​โม​เสส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33:9</a:t>
            </a:r>
            <a:endParaRPr lang="en" sz="2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C6DD00-E1DF-E4A6-4A5C-02788B50D1BE}"/>
              </a:ext>
            </a:extLst>
          </p:cNvPr>
          <p:cNvSpPr txBox="1"/>
          <p:nvPr/>
        </p:nvSpPr>
        <p:spPr>
          <a:xfrm>
            <a:off x="250735" y="1922272"/>
            <a:ext cx="5946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โมเสสได้พบกับพระเจ้าในพลับพลา ซึ่งท่านได้สนทนากับพระองค์แบบเห็นหน้า (อพยพ 33:7-11)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2C85-079B-C25A-A230-E42B74AE555A}"/>
              </a:ext>
            </a:extLst>
          </p:cNvPr>
          <p:cNvSpPr txBox="1"/>
          <p:nvPr/>
        </p:nvSpPr>
        <p:spPr>
          <a:xfrm>
            <a:off x="197803" y="5878373"/>
            <a:ext cx="60519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โมเสสกลายเป็นผู้รับใช้ที่ซื่อสัตย์ของพระเจ้า (ฮีบรู 3:5) เป็นประภาคารที่ไม่มีวันดับในความมืด และเป็นผู้เผยพระวจนะที่เป็นแบบอย่าง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226799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485" y="2769713"/>
            <a:ext cx="3263095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8BF9C1-FBB5-196D-B3F2-084C79B652E6}"/>
              </a:ext>
            </a:extLst>
          </p:cNvPr>
          <p:cNvSpPr txBox="1"/>
          <p:nvPr/>
        </p:nvSpPr>
        <p:spPr>
          <a:xfrm>
            <a:off x="3637950" y="2769713"/>
            <a:ext cx="278375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ขออธิบายเพิ่มเติม: คำว่า “เห็นหน้า” ไม่ได้หมายความว่าพวกเขาเห็นหน้ากันโดยตรง แต่หมายความว่าพวกเขามีบทสนทนาที่ลื่นไหลต่อเนื่อง (แม้ว่าโมเสสจะไม่เคยเห็นพระพักตร์ของพระเจ้าก็ตาม)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9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A70DBD-4554-DA7F-73F2-1208876B907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</a:rPr>
              <a:t>รู้จักพระเจ้าให้ดียิ่งขึ้น</a:t>
            </a:r>
            <a:endParaRPr lang="en" sz="4400" b="1" spc="30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9EA4C5-2EBC-8AB2-B903-37683C98BC86}"/>
              </a:ext>
            </a:extLst>
          </p:cNvPr>
          <p:cNvSpPr txBox="1"/>
          <p:nvPr/>
        </p:nvSpPr>
        <p:spPr>
          <a:xfrm>
            <a:off x="0" y="623798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93300"/>
                </a:solidFill>
                <a:latin typeface="Comic Sans MS" panose="030F0702030302020204" pitchFamily="66" charset="0"/>
              </a:rPr>
              <a:t>“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และ​บัด​นี้ ถ้า​ข้า​พระ​องค์​เป็น​ที่​โปรด​ปราน​ใน​สาย​พระ​เนตร​ของ​พระ​องค์​แล้ว ขอ​โปรด​สำแดง​พระ​มรรคา​ของ​พระ​องค์​แก่​ข้า​พระ​องค์ แล้ว​ข้า​พระ​องค์​จะ​รู้​จัก​พระ​องค์ เพื่อ​ข้า​พระ​องค์​จะ​เป็น​ที่​โปรด​ปราน​ใน​สาย​พระ​เนตร​ของ​พระ​องค์ และ​ขอ​ทรง​นับ​ชน​ชาติ​นี้​เป็น​ประชา​กร​ของ​พระ​องค์”</a:t>
            </a:r>
            <a:r>
              <a:rPr lang="en" b="1" dirty="0">
                <a:solidFill>
                  <a:srgbClr val="993300"/>
                </a:solidFill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33:13</a:t>
            </a:r>
            <a:endParaRPr lang="en" sz="1400" b="1" dirty="0">
              <a:solidFill>
                <a:srgbClr val="99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2C415-C1FE-09CA-F7C6-21698B6DB0A5}"/>
              </a:ext>
            </a:extLst>
          </p:cNvPr>
          <p:cNvSpPr txBox="1"/>
          <p:nvPr/>
        </p:nvSpPr>
        <p:spPr>
          <a:xfrm>
            <a:off x="371475" y="1237913"/>
            <a:ext cx="11619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เมื่อพระเจ้าทรงบอกโมเสสว่าพระองค์จะไม่เสด็จไปกับประชาชนที่คานาอัน (อพยพ 33:1-3) การสนทนาที่น่าสนใจก็เกิดขึ้น </a:t>
            </a:r>
          </a:p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(อพยพ 33:12-17)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856807"/>
              </p:ext>
            </p:extLst>
          </p:nvPr>
        </p:nvGraphicFramePr>
        <p:xfrm>
          <a:off x="209551" y="1927724"/>
          <a:ext cx="11772899" cy="23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13FB86-FC08-DB7F-B8F2-781A6BA746CB}"/>
              </a:ext>
            </a:extLst>
          </p:cNvPr>
          <p:cNvSpPr txBox="1"/>
          <p:nvPr/>
        </p:nvSpPr>
        <p:spPr>
          <a:xfrm>
            <a:off x="0" y="4510235"/>
            <a:ext cx="6315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โมเสสใช้เวลา 40 วันอยู่กับพระเจ้า โดยรับพระบัญญัติสิบประการและคำแนะนำในการสร้างสถานนมัสการ บัดนี้โมเสสได้อยู่ต่อหน้าพระเจ้าอีกครั้งหนึ่ง ทูลวิงวอนแทนประชาชน ดูเหมือนว่าโมเสสจะรู้จักพระเจ้าเป็นอย่างดี เพราะโมเสสได้สนทนากับพระองค์อย่างคุ้นเคย แล้วโมเสสจำเป็นต้องรู้จักพระองค์ในแง่ใด (อพยพ 33:13)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ในแง่ใดที่โมเสสจำเป็นต้องรู้จักพระองค์ด้วย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6315075" y="4381273"/>
            <a:ext cx="5704364" cy="2375731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A82010-CDDD-0312-2B72-BF80555C9C6D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พระสิริ</a:t>
            </a:r>
          </a:p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ของพระเจ้า</a:t>
            </a:r>
            <a:endParaRPr lang="en" sz="8000" b="1" dirty="0">
              <a:ln w="13462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lin ang="2700000" scaled="1"/>
              </a:gradFill>
              <a:effectLst>
                <a:outerShdw dist="38100" dir="2700000" algn="bl" rotWithShape="0">
                  <a:srgbClr val="FFFF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BF231-77EE-5392-1739-F42916E9789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ความปรารถนาที่จะรู้จักกับพระสิริของพระเจ้า</a:t>
            </a:r>
            <a:endParaRPr lang="en" sz="4400" b="1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753A0-0DE5-1279-EA99-BCBFA758DAD9}"/>
              </a:ext>
            </a:extLst>
          </p:cNvPr>
          <p:cNvSpPr txBox="1"/>
          <p:nvPr/>
        </p:nvSpPr>
        <p:spPr>
          <a:xfrm>
            <a:off x="1552575" y="674191"/>
            <a:ext cx="90868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โมเสส​จึง​กราบ​ทูล​ว่า “ขอ​ทรง​สำแดง​พระ​สิริ​ของ​พระ​องค์​แก่​ข้า​พระ​องค์​เถิด”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33:18</a:t>
            </a:r>
            <a:endParaRPr lang="en" sz="14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921810"/>
              </p:ext>
            </p:extLst>
          </p:nvPr>
        </p:nvGraphicFramePr>
        <p:xfrm>
          <a:off x="4295774" y="1170446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EBB1C1-EA57-7FB1-7BB2-706189EAC454}"/>
              </a:ext>
            </a:extLst>
          </p:cNvPr>
          <p:cNvSpPr txBox="1"/>
          <p:nvPr/>
        </p:nvSpPr>
        <p:spPr>
          <a:xfrm>
            <a:off x="4677453" y="4408379"/>
            <a:ext cx="7399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เอลเลน จี. ไวท์ กล่าวเสริมว่าพระสิริของพระเจ้าประกอบด้วยการเสริมกำลังบุตรธิดาของพระองค์ การยอมรับคนบาปที่กลับใจ และการจัดเตรียมทุกสิ่งที่จำเป็นสำหรับการเปลี่ยนแปลงของพวกเขา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199020"/>
            <a:ext cx="4373332" cy="5563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1BD2D8-D812-83E7-53AC-F828E9AA9801}"/>
              </a:ext>
            </a:extLst>
          </p:cNvPr>
          <p:cNvSpPr txBox="1"/>
          <p:nvPr/>
        </p:nvSpPr>
        <p:spPr>
          <a:xfrm>
            <a:off x="4677452" y="6116539"/>
            <a:ext cx="75145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เมื่อเรามองดูไม้กางเขน เรามีการเปิดเผยที่ยิ่งใหญ่ที่สุดเกี่ยวกับพระสิริของพระเจ้า คือคุณความดีของพระองค์ และพระลักษณะของพระองค์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98834-3B11-CB57-8EE1-EE96C2979D8B}"/>
              </a:ext>
            </a:extLst>
          </p:cNvPr>
          <p:cNvSpPr txBox="1"/>
          <p:nvPr/>
        </p:nvSpPr>
        <p:spPr>
          <a:xfrm>
            <a:off x="4677452" y="5425053"/>
            <a:ext cx="75145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ดังนั้น “พระสิริ” ของเราคือการสะท้อนพระลักษณะของพระเจ้าในชีวิตของเรา (2 โครินธ์ 1:12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3:18)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34B6EF5-C9D9-458E-114C-2FD4122DB6F8}"/>
              </a:ext>
            </a:extLst>
          </p:cNvPr>
          <p:cNvSpPr/>
          <p:nvPr/>
        </p:nvSpPr>
        <p:spPr>
          <a:xfrm>
            <a:off x="0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C088B-07F2-9BE9-10DB-943A52A2150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th-TH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นิมิตของพระสิริของพระเจ้า</a:t>
            </a:r>
            <a:endParaRPr lang="en" sz="4400" b="1" spc="3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>
                    <a:lumMod val="5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6F1795-9A97-9EFB-5D58-A3078C57C006}"/>
              </a:ext>
            </a:extLst>
          </p:cNvPr>
          <p:cNvSpPr txBox="1"/>
          <p:nvPr/>
        </p:nvSpPr>
        <p:spPr>
          <a:xfrm>
            <a:off x="132945" y="688669"/>
            <a:ext cx="119261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แล้ว​พระ​ยาห์​เวห์​เสด็จ​ผ่าน​ไป​ข้าง​หน้า​ท่าน ตรัส​ว่า “พระ​ยาห์​เวห์ พระ​ยาห์​เวห์ เป็น​พระ​เจ้า​ผู้​เปี่ยม​ด้วย​พระ​กรุณา​และ​พระ​คุณ พระ​องค์​กริ้ว​ช้า ทรง​บริบูรณ์​ด้วย​ความ​รัก​มั่น​คง และ​ความ​สัตย์​จริง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อพย. 34:6</a:t>
            </a:r>
            <a:endParaRPr lang="en" sz="1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FDFA68-2366-958C-9D02-3DB25C951196}"/>
              </a:ext>
            </a:extLst>
          </p:cNvPr>
          <p:cNvSpPr txBox="1"/>
          <p:nvPr/>
        </p:nvSpPr>
        <p:spPr>
          <a:xfrm>
            <a:off x="276224" y="1412215"/>
            <a:ext cx="11844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พระเจ้าทรงสำแดงพระสิริของพระองค์แก่โมเสสในครั้งที่เจ็ดที่ท่านขึ้นสู่ภูเขาซีนาย โมเสสปรากฏตัวต่อพระพักตร์พระเจ้าในเวลาใดและเพื่อจุดประสงค์ใด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317910"/>
              </p:ext>
            </p:extLst>
          </p:nvPr>
        </p:nvGraphicFramePr>
        <p:xfrm>
          <a:off x="142874" y="2140727"/>
          <a:ext cx="7659015" cy="366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C78674-DA74-A351-E22D-69B56C69002C}"/>
              </a:ext>
            </a:extLst>
          </p:cNvPr>
          <p:cNvSpPr txBox="1"/>
          <p:nvPr/>
        </p:nvSpPr>
        <p:spPr>
          <a:xfrm>
            <a:off x="173779" y="5829902"/>
            <a:ext cx="11844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นิมิตแห่งพระสิริของพระเจ้าเป็นการประกาศถึงพระลักษณะของพระองค์เอง (อพยพ 34:6-7) เมื่อโมเสสได้เห็นความรักของพระเจ้าแวบหนึ่งนี้ โมเสสจึงนมัสการ (อพยพ 34:8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ยอห์น 4:19) ในที่สุด พระเจ้าทรงยืนยันพันธสัญญาของพระองค์กับอิสราเอลอีกครั้งและทรงยกโทษให้แก่เหตุการณ์ลูกโค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5240" y="1952756"/>
            <a:ext cx="4082977" cy="3770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2016</Words>
  <Application>Microsoft Office PowerPoint</Application>
  <PresentationFormat>Panorámica</PresentationFormat>
  <Paragraphs>86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Aptos Display</vt:lpstr>
      <vt:lpstr>Comic Sans MS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113</cp:revision>
  <dcterms:created xsi:type="dcterms:W3CDTF">2025-08-09T16:08:23Z</dcterms:created>
  <dcterms:modified xsi:type="dcterms:W3CDTF">2025-08-15T06:00:51Z</dcterms:modified>
</cp:coreProperties>
</file>