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99"/>
    <a:srgbClr val="C90035"/>
    <a:srgbClr val="000000"/>
    <a:srgbClr val="FFFAB0"/>
    <a:srgbClr val="FBF162"/>
    <a:srgbClr val="FF9729"/>
    <a:srgbClr val="8E0025"/>
    <a:srgbClr val="F1E2B9"/>
    <a:srgbClr val="6BA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26" d="100"/>
          <a:sy n="26" d="100"/>
        </p:scale>
        <p:origin x="90" y="14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อย่าแต่งงานกับชาวแผ่นดินนั้น (ยชว. 23:7ก)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อย่าเอ่ยชื่อเทพเจ้าของพวกเขา (ยชว. 23:7ข)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อย่านมัสการเทพเจ้าของพวกเขา (ยชว. 23:7ค)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อย่านมัสการเทพเจ้าของพวกเขา (ยชว. 23:7ค)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อย่าเอ่ยชื่อเทพเจ้าของพวกเขา (ยชว. 23:7ข)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อย่าแต่งงานกับชาวแผ่นดินนั้น (ยชว. 23:7ก)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EBF0E-8525-4C90-9511-E63B954CCF9D}" type="datetimeFigureOut">
              <a:rPr lang="th-TH" smtClean="0"/>
              <a:t>08/12/68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97E0-0836-41F8-8A82-1B6553429E97}" type="slidenum">
              <a:rPr lang="th-TH" smtClean="0"/>
              <a:t>‹Nº›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14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997E0-0836-41F8-8A82-1B6553429E9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0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พระเจ้าทรงสัตย์ซื่อ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Lesson 12 for December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01601" y="141217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​ดี​ทุก​อย่าง​ซึ่ง​พระ​ยาห์​เวห์​ทรง​สัญ​ญา​ต่อ​ประ​ชา​ชน​อิส​รา​เอล​นั้น​ก็​ไม่​ขาด​สัก​สิ่ง​เดียว สำเร็จ​ทั้ง​สิ้น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โยชูวา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DE785F"/>
                </a:solidFill>
              </a:rPr>
              <a:t>ความสัตย์ซื่อของพระเจ้า</a:t>
            </a:r>
            <a:r>
              <a:rPr lang="en" sz="2000" b="1" dirty="0">
                <a:solidFill>
                  <a:srgbClr val="DE785F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โยชูวา</a:t>
            </a:r>
            <a:r>
              <a:rPr lang="en" sz="2000" b="1" dirty="0"/>
              <a:t> 21:43-45)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579D65"/>
                </a:solidFill>
              </a:rPr>
              <a:t>สิ่งที่พระเจ้าทรงกระทำ  และสิ่งที่พระองค์ประสงค์จะกระทำ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โยชูวา</a:t>
            </a:r>
            <a:r>
              <a:rPr lang="en" sz="2000" b="1" dirty="0"/>
              <a:t> 23:1-5)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5F69DE"/>
                </a:solidFill>
              </a:rPr>
              <a:t>รางวัลแห่งความสัตย์ซื่อ</a:t>
            </a:r>
            <a:r>
              <a:rPr lang="en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โยชูวา</a:t>
            </a:r>
            <a:r>
              <a:rPr lang="en" sz="2000" b="1" dirty="0"/>
              <a:t> 23:6-10)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DE5F8B"/>
                </a:solidFill>
              </a:rPr>
              <a:t>สิ่งใดที่เราต้องกระทำ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โยชูวา</a:t>
            </a:r>
            <a:r>
              <a:rPr lang="en" sz="2000" b="1" dirty="0"/>
              <a:t> 23:11-14)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A25FDE"/>
                </a:solidFill>
              </a:rPr>
              <a:t>การลงโทษสำหรับความไม่ซี่อสัตย์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โยชูวา</a:t>
            </a:r>
            <a:r>
              <a:rPr lang="en" sz="2000" b="1" dirty="0"/>
              <a:t>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โยชูวาแก่ชราแล้ว และยังมีดินแดนอีกมากมายที่ต้องพิชิต ท่านได้รวบรวมผู้นำรุ่นใหม่ๆ ขึ้นมาเพื่อกระตุ้นให้พวกเขายังคงพิชิตดินแดนต่อไป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แต่ท่านยังนำอันตรายมาให้พวกเขาด้วย ในความเป็นจริง มีอันตรายเพียงหนึ่งเดียว เช่นเดียวกับที่เราต้องเผชิญในปัจจุบัน นั่นคือ การเลิกซื่อสัตย์ต่อพระเจ้า การตอบแทนความซื่อสัตย์ของพระเจ้าด้วยความไม่ซื่อสัตย์ของเรา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ความสามารถในการบรรลุชัยชนะไม่ได้อยู่ที่ตัวพวกเขาเอง แต่อยู่ที่พระเจ้า ดังนั้น ท่านจึงเตือนพวกเขาถึงความซื่อสัตย์ที่พระเจ้าทรงสำแดงไว้แล้ว และรับรองกับพวกเขาว่าพระองค์จะยังคงซื่อสัตย์ต่อไป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ความสัตย์ซื่อของพระเจ้า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99"/>
                </a:solidFill>
              </a:rPr>
              <a:t>ยชว. 21:45 สิ่ง​ดี​ทุก​อย่าง​ซึ่ง​พระ​ยาห์​เวห์​ทรง​สัญ​ญา​ต่อ​ประ​ชา​ชน​อิส​รา​เอล​นั้น​ก็​ไม่​ขาด​สัก​สิ่ง​เดียว สำเร็จ​ทั้ง​สิ้น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โยชูวา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พระเจ้าทรงประทาน “แผ่นดินทั้งสิ้น” แก่อิสราเอล (ยชว. 21:43) และทรงมอบ “ศัตรูทั้งหมด” ไว้ในมือของพวกเขา (ยชว. 21:44) ดังนั้น “ทุกคนจึงสำเร็จ” (ยชว. 21:45)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1819571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415470"/>
            <a:ext cx="517551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การใช้คำว่า “ทั้งหมด” ซ้ำๆ เน้นย้ำถึงความซื่อสัตย์ของพระเจ้าในการทำตามพระสัญญาของพระองค์ ศัตรูของพระองค์พ่ายแพ้ต่อพระเจ้า พวกเขาสามารถอาศัยอยู่ในแผ่นดินนั้นได้เพราะพระเจ้าทรงครอบครอง พวกเขามั่นใจได้ว่าจะขับไล่ชาวคานาอันที่ยังคงอาศัยอยู่ในแผ่นดินนั้นออกไปได้ เพราะพระเจ้าทรงรักษาพระสัญญาของพระองค์มาจนถึงทุกวันนี้ และจะยังคงรักษาพระสัญญาเหล่านั้นต่อไปในอนาคต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387211"/>
            <a:ext cx="66100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ทั้งหมดนี้เป็นผลดีต่อเรา พระเจ้าทรงยังคงซื่อสัตย์ (ฉธบ. 7:9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117:2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เพลงคร่ำครวญ 3:22-23) พระองค์ทรงสัญญาว่าจะช่วยเราและประทานแผ่นดินโลกให้เป็นมรดกแก่เรา และพระองค์จะทรงทำตามสัญญานั้น (ฟิลิปปี 1:6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เปโตร 1:5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37:29)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สิ่งที่พระเจ้าทรงกระทำ และสิ่งที่พระองค์ประสงค์จะกระทำ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่าน​ได้​เห็น​ทุก​สิ่ง​ซึ่ง​พระ​ยาห์​เวห์​พระ​เจ้า​ของ​ท่าน​ได้​ทรง​ทำ​ต่อ​ประ​ชา​ชาติ​ทั้ง​หมด​เหล่า​นี้​เพื่อ​เห็น​แก่​ท่าน เพราะ​พระ​ยาห์​เวห์​พระ​เจ้า​ของ​ท่าน​ได้​ทรง​สู้​รบ​เพื่อ​ท่าน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23:3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ในคำปราศรัยต่อผู้อาวุโส โยชูวาเริ่มต้นด้วยการบอกพวกเขาถึงสิ่งที่พระเจ้าทรงกระทำไปแล้วและสิ่งที่พระองค์จะทรงกระทำต่อไป: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พระองค์ทรงต่อสู้กับประชาชาติต่างๆ (ยชว. 23:3)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พระองค์ทรงแบ่งดินแดนให้แก่เผ่าต่างๆ (ยชว. 23:4)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พระองค์จะทรงขับไล่ประชาชาติที่เหลืออยู่ออกไป (ยชว. 23:5)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ทั้งหมดนี้ (สิ่งที่ได้ทำไปแล้วและสิ่งที่ยังจะต้องทำ) อยู่ภายใต้เงื่อนไขเดียวของอิสราเอล นั่นคือ การเชื่อฟัง (ยชว. 23:6)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ขึ้นอยู่กับเราที่จะต่อสู้ต่อไปและวางใจในพระวิญญาณบริสุทธิ์เพื่อดำเนินชีวิตอย่างมีชัยชนะ (2 โครินธ์ 10:3-5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6:11-18)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ประวัติศาสตร์ของอิสราเอลเป็นบทเรียนสำหรับเราในปัจจุบัน พระเจ้าทรงมีชัยชนะเหนือบาปแล้ว และทรงประทานความมั่นใจในความรอดแก่เราผ่านการเสียสละของพระเยซู (คส. 2:15)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รางวัลแห่งความซื่อสัตย์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พวก​ท่าน​คน​เดียว​จะ​ขับ​ไล่​พัน​คน​ให้​หนี​ไป เพราะ​ว่า​พระ​ยาห์​เวห์​พระ​เจ้า​ของ​ท่าน​ทรง​สู้​รบ​เพื่อ​ท่าน ดัง​ที่​พระ​องค์​ทรง​สัญญา​ไว้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23:10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รางวัลสำหรับความซื่อสัตย์ของอิสราเอลคือชัยชนะอย่างสมบูรณ์และสมบูรณ์เหนือศัตรูทั้งหมด (ยชว. 23:6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128630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เราชาวคริสเตียนจึงควรปฏิบัติตามคำแนะนำเดียวกันนี้ และอย่าแต่งงานกับผู้ที่ไม่เชื่อ (2 โครินธ์ 6:14-16)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พวกเขาต้องรักษาความบริสุทธิ์ทางวิญญาณ หากพวกเขาแต่งงานกับชาวแผ่นดินนั้น พวกเขาจะเริ่มพูดถึงเทพเจ้าของพวกเขา และท้ายที่สุดก็จะนมัสการเทพเจ้าเหล่านั้น นี่คือจุดเริ่มต้นของการละทิ้งความเชื่อของซาโลมอน (1 พงศ์กษัตริย์ 11:4)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ในบริบทของการพิชิตคานาอัน ความซื่อสัตย์ต่อพระเจ้าต้องแสดงออกในสามวิธีที่เฉพาะเจาะจงมาก: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เราต้องทำสิ่งใดบ้าง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จง</a:t>
            </a:r>
            <a:r>
              <a:rPr lang="th-TH" sz="2200" b="1" dirty="0">
                <a:solidFill>
                  <a:srgbClr val="C90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รักษา​ตัว​ให้​ดี​ที่​จะ​รัก​พระ​ยาห์​เวห์​พระ​เจ้า​ของ​ท่าน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โยชูวา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เราพูดได้อย่างไม่ต้องสงสัยเลยว่าใจความสำคัญของคำพูดของโยชูวาอยู่ในข้อ 11 นั่นคือ การที่จะรักพระเจ้า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นอกจากนี้ โยชูวายังเสนอแรงจูงใจให้บ่มเพาะความรักนั้น นั่นคือความซื่อสัตย์ของพระเจ้า (ยชว. 23:14)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95377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ปัจจุบันเรามีแรงจูงใจที่ยิ่งใหญ่กว่านั้น นั่นคือแบบอย่างของพระเยซู (ยน. 13:34)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328041" y="4497726"/>
            <a:ext cx="6603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ปรารถนาที่จะเข้าสู่ความสัมพันธ์ที่ใกล้ชิดและเป็นส่วนตัวกับทุกคนที่ตอบสนองต่อความรัก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44890"/>
            <a:ext cx="55841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ชาวอิสราเอลต้องแสดงความรักของตนด้วยการไม่รักพระเจ้าอื่น ซึ่งจะส่งผลเสียหายร้ายแรงต่อพวกเขา (ยชว. 23:12-13)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ความรักที่พระองค์มีต่อทุกคนจึงเป็นกรอบสำหรับการแสดงออกซึ่งความรักที่สมัครใจและร่วมกันของเรา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บทลงโทษสำหรับความไม่ซื่อสัตย์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​ดี​ทุก​อย่าง​ซึ่ง​พระ​ยาห์​เวห์​พระ​เจ้า​ของ​ท่าน​สัญ​ญา​เกี่ยว​กับ​ท่าน​ได้​สำ​เร็จ​เพื่อ​ท่าน​อย่าง​ไร พระ​ยาห์​เวห์​ก็​จะ​ทรง​นำ​สิ่ง​ที่​ร้าย​มา​ถึง​ท่าน​จน​กว่า​พระ​องค์​จะ​ทรง​ทำลาย​ท่าน​เสีย​จาก​แผ่น​ดิน​อัน​ดี​นี้ ซึ่ง​พระ​ยาห์​เวห์​พระ​เจ้า​ของ​ท่าน​ประ​ทาน​แก่​ท่าน​เช่น​เดียว​กัน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23:15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โยชูวาจบคำปราศรัยของเขาด้วยถ้อยคำที่รุนแรงเตือนถึงผลที่ตามมาของการไม่เชื่อฟัง นั่นคือการที่จะต้องรับพระพิโรธของพระเจ้า (ยชว. 23:15-16)</a:t>
            </a:r>
            <a:endParaRPr lang="en-US" sz="2200" b="1" dirty="0">
              <a:solidFill>
                <a:schemeClr val="bg1"/>
              </a:solidFill>
              <a:effectLst>
                <a:glow rad="1397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604853"/>
            <a:ext cx="46858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ความรักแบบเดียวกับที่นำพาให้พระเจ้าประทานพระบุตรของพระองค์เพื่อเรา ก็คือความรักที่แสดงออกด้วยความโกรธต่อผู้ที่ยึดมั่นในบาปอย่างดื้อรั้น (ยอห์น 3:16</a:t>
            </a:r>
            <a:r>
              <a:rPr lang="en-US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โรม 2:5)</a:t>
            </a:r>
            <a:endParaRPr lang="en-US" sz="2200" b="1" dirty="0">
              <a:solidFill>
                <a:schemeClr val="bg1"/>
              </a:solidFill>
              <a:effectLst>
                <a:glow rad="1397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เช่นเดียวกับในดินแดนแห่งพันธสัญญา และพวกเขาตระหนักดีถึงผลที่ตามมาของการยั่วยุพระพิโรธของพระยาห์เวห์ด้วยการละเมิดพันธสัญญาอย่างโจ่งแจ้ง</a:t>
            </a:r>
            <a:endParaRPr lang="en-US" sz="2200" b="1" dirty="0">
              <a:solidFill>
                <a:schemeClr val="bg1"/>
              </a:solidFill>
              <a:effectLst>
                <a:glow rad="1397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อิสราเอลล้มเหลวและต้องทนรับการลงโทษ วันนี้เรามีโอกาสที่จะเขียนเรื่องราวที่แตกต่างออกไป นั่นคือการคงไว้ซึ่งความซื่อสัตย์และยึดมั่นในความรักของพระองค์ (ยอห์น 15:9)</a:t>
            </a:r>
            <a:endParaRPr lang="en-US" sz="2200" b="1" dirty="0">
              <a:solidFill>
                <a:schemeClr val="bg1"/>
              </a:solidFill>
              <a:effectLst>
                <a:glow rad="1397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ความสุข สันติสุข ความยินดี และความสำเร็จทั้งหมดของคุณในชีวิตนี้ ขึ้นอยู่กับศรัทธาที่แท้จริงและไว้วางใจในพระเจ้า ศรัทธานี้จะกระตุ้นให้คุณเชื่อฟังพระบัญญัติของพระเจ้าอย่างแท้จริง ความรู้และศรัทธาในพระเจ้าของคุณคือเครื่องยับยั้งที่แข็งแกร่งที่สุดจากการกระทำที่ชั่วร้ายทุกอย่าง และเป็นแรงผลักดันสู่ความดีทั้งมวล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จงเชื่อในพระเยซูผู้ทรงอภัยบาปของคุณ ผู้ทรงปรารถนาให้คุณมีความสุขในคฤหาสน์ที่พระองค์เสด็จไปจัดเตรียมไว้ให้คุณ พระองค์ทรงปรารถนาให้คุณมีชีวิตอยู่ในที่ประทับของพระองค์ มีชีวิตนิรันดร์และมงกุฎแห่งพระสิริ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1635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2025-11-21T08:17:24Z</dcterms:created>
  <dcterms:modified xsi:type="dcterms:W3CDTF">2025-12-08T07:06:03Z</dcterms:modified>
</cp:coreProperties>
</file>