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th-TH" sz="1800" b="1" dirty="0"/>
            <a:t>เปาโลเดินทางไปยังแคว้นฟีเจีย</a:t>
          </a:r>
          <a:r>
            <a:rPr lang="en" sz="1800" b="1" dirty="0"/>
            <a:t>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th-TH" sz="1800" b="1" dirty="0"/>
            <a:t>เขาไม่สามารถเทศนาในที่นั้น หรืแม้ในเมืองกาลาเทีย</a:t>
          </a:r>
          <a:r>
            <a:rPr lang="en" sz="1800" b="1" dirty="0"/>
            <a:t>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th-TH" sz="1800" b="1" dirty="0"/>
            <a:t>เขาเดินทางถึงเมืองมีเซีย</a:t>
          </a:r>
          <a:r>
            <a:rPr lang="en" sz="1800" b="1" dirty="0"/>
            <a:t>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th-TH" sz="1800" b="1" dirty="0"/>
            <a:t>เขาพยายามที่จะเดินทางไปเมิองบีทีเนีย แต่ก็ไม่ได้เข้าไป</a:t>
          </a:r>
          <a:r>
            <a:rPr lang="en" sz="1800" b="1" dirty="0"/>
            <a:t> 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th-TH" sz="1800" b="1" dirty="0"/>
            <a:t>เขาเดินทางไปถึงเมืองโตรอัส ที่ซึ่งเขาได้รับนิมิตให้ไปที่นั่น</a:t>
          </a:r>
          <a:r>
            <a:rPr lang="en" sz="1800" b="1" dirty="0"/>
            <a:t>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th-TH" sz="1800" b="1" dirty="0"/>
            <a:t>เขาลงเรือไปยังสาโมธรัส</a:t>
          </a:r>
          <a:r>
            <a:rPr lang="en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th-TH" sz="1800" b="1" dirty="0"/>
            <a:t>และจากที่นั่นเขาก็ไปต่อจนถึงเนอาบุรี</a:t>
          </a:r>
          <a:r>
            <a:rPr lang="en" sz="1800" b="1" dirty="0"/>
            <a:t>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th-TH" sz="1800" b="1" dirty="0"/>
            <a:t>ในที่สุด</a:t>
          </a:r>
          <a:r>
            <a:rPr lang="en" sz="1800" b="1" dirty="0"/>
            <a:t>, </a:t>
          </a:r>
          <a:r>
            <a:rPr lang="th-TH" sz="1800" b="1" dirty="0"/>
            <a:t>เขาก็เดินทางมาถึงเมืองฟิลิปปี</a:t>
          </a:r>
          <a:r>
            <a:rPr lang="en" sz="1800" b="1" dirty="0"/>
            <a:t>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คำนำของจดหมายถึงชาวฟิลิปปีและชาวโคโลสี ซึ่งคล้ายคลึงกันมาก แสดงให้เราเห็นสองประเด็นสำคัญ (ฟิลิปปี 1:1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โคโลสี 1:1-2)</a:t>
          </a:r>
          <a:endParaRPr lang="es-E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200" b="1" dirty="0">
              <a:effectLst/>
            </a:rPr>
            <a:t> </a:t>
          </a:r>
          <a:r>
            <a:rPr lang="th-TH" sz="2200" b="1" dirty="0">
              <a:effectLst/>
            </a:rPr>
            <a:t>ในสายพระเนตรของพระเจ้า สมาชิกคริสตจักรนั้นบริสุทธิ์และซื่อสัตย์ แม้ว่าพวกเขาจะทำผิดพลาดก็ตาม</a:t>
          </a:r>
          <a:endParaRPr lang="es-ES" sz="2200" b="1" dirty="0">
            <a:effectLst/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ct val="35000"/>
            </a:spcAft>
          </a:pPr>
          <a:endParaRPr lang="th-TH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spcAft>
              <a:spcPts val="0"/>
            </a:spcAft>
          </a:pP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ในคริสตจักรมีลำดับชั้น โดยที่สมาชิกบางคนมีอำนาจ</a:t>
          </a:r>
        </a:p>
        <a:p>
          <a:pPr>
            <a:spcAft>
              <a:spcPts val="0"/>
            </a:spcAft>
          </a:pP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และความรับผิดชอบมากกว่าคนอื่น ๆ: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spcAft>
              <a:spcPct val="35000"/>
            </a:spcAft>
          </a:pP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เปาโลเป็นอัตรสาวก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เป็นผู้หนึ่งที่เป็นผู้นำระดับสู.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ทิโมธีเป็นผู้ประสานงาน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ศาสนาจารย์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ผู้ปกครองเป็นผู้นำในคริสตจักร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ผู้ปกครอง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มัคนายกเป็นผู้ดูแลคริสตจักร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NeighborX="-10143" custLinFactNeighborY="-5272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เปาโลเดินทางไปยังแคว้นฟีเจีย</a:t>
          </a:r>
          <a:r>
            <a:rPr lang="en" sz="1800" b="1" kern="1200" dirty="0"/>
            <a:t>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เขาไม่สามารถเทศนาในที่นั้น หรืแม้ในเมืองกาลาเทีย</a:t>
          </a:r>
          <a:r>
            <a:rPr lang="en" sz="1800" b="1" kern="1200" dirty="0"/>
            <a:t>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เขาเดินทางถึงเมืองมีเซีย</a:t>
          </a:r>
          <a:r>
            <a:rPr lang="en" sz="1800" b="1" kern="1200" dirty="0"/>
            <a:t>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เขาพยายามที่จะเดินทางไปเมิองบีทีเนีย แต่ก็ไม่ได้เข้าไป</a:t>
          </a:r>
          <a:r>
            <a:rPr lang="en" sz="1800" b="1" kern="1200" dirty="0"/>
            <a:t> (7b)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เขาเดินทางไปถึงเมืองโตรอัส ที่ซึ่งเขาได้รับนิมิตให้ไปที่นั่น</a:t>
          </a:r>
          <a:r>
            <a:rPr lang="en" sz="1800" b="1" kern="1200" dirty="0"/>
            <a:t>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เขาลงเรือไปยังสาโมธรัส</a:t>
          </a:r>
          <a:r>
            <a:rPr lang="en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และจากที่นั่นเขาก็ไปต่อจนถึงเนอาบุรี</a:t>
          </a:r>
          <a:r>
            <a:rPr lang="en" sz="1800" b="1" kern="1200" dirty="0"/>
            <a:t>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/>
            <a:t>ในที่สุด</a:t>
          </a:r>
          <a:r>
            <a:rPr lang="en" sz="1800" b="1" kern="1200" dirty="0"/>
            <a:t>, </a:t>
          </a:r>
          <a:r>
            <a:rPr lang="th-TH" sz="1800" b="1" kern="1200" dirty="0"/>
            <a:t>เขาก็เดินทางมาถึงเมืองฟิลิปปี</a:t>
          </a:r>
          <a:r>
            <a:rPr lang="en" sz="1800" b="1" kern="1200" dirty="0"/>
            <a:t>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863426" y="808396"/>
          <a:ext cx="2460622" cy="220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872"/>
              </a:lnTo>
              <a:lnTo>
                <a:pt x="2460622" y="141872"/>
              </a:lnTo>
              <a:lnTo>
                <a:pt x="2460622" y="22075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808396"/>
          <a:ext cx="3555992" cy="220751"/>
        </a:xfrm>
        <a:custGeom>
          <a:avLst/>
          <a:gdLst/>
          <a:ahLst/>
          <a:cxnLst/>
          <a:rect l="0" t="0" r="0" b="0"/>
          <a:pathLst>
            <a:path>
              <a:moveTo>
                <a:pt x="3555992" y="0"/>
              </a:moveTo>
              <a:lnTo>
                <a:pt x="3555992" y="141872"/>
              </a:lnTo>
              <a:lnTo>
                <a:pt x="0" y="141872"/>
              </a:lnTo>
              <a:lnTo>
                <a:pt x="0" y="22075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11232" y="76199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คำนำของจดหมายถึงชาวฟิลิปปีและชาวโคโลสี ซึ่งคล้ายคลึงกันมาก แสดงให้เราเห็นสองประเด็นสำคัญ (ฟิลิปปี 1:1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โคโลสี 1:1-2)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11232" y="76199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200" b="1" kern="1200" dirty="0">
              <a:effectLst/>
            </a:rPr>
            <a:t> </a:t>
          </a:r>
          <a:r>
            <a:rPr lang="th-TH" sz="2200" b="1" kern="1200" dirty="0">
              <a:effectLst/>
            </a:rPr>
            <a:t>ในสายพระเนตรของพระเจ้า สมาชิกคริสตจักรนั้นบริสุทธิ์และซื่อสัตย์ แม้ว่าพวกเขาจะทำผิดพลาดก็ตาม</a:t>
          </a:r>
          <a:endParaRPr lang="es-ES" sz="2200" b="1" kern="1200" dirty="0">
            <a:effectLst/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ในคริสตจักรมีลำดับชั้น โดยที่สมาชิกบางคนมีอำนาจ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และความรับผิดชอบมากกว่าคนอื่น ๆ: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เปาโลเป็นอัตรสาวก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เป็นผู้หนึ่งที่เป็นผู้นำระดับสู.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ทิโมธีเป็นผู้ประสานงาน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ศาสนาจารย์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ผู้ปกครองเป็นผู้นำในคริสตจักร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ผู้ปกครอง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มัคนายกเป็นผู้ดูแลคริสตจักร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299" y="66675"/>
            <a:ext cx="68294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th-TH" sz="60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ถูกข่มเหง แต่ไม่ถูกทอดทิ้ง</a:t>
            </a:r>
            <a:endParaRPr kumimoji="0" lang="en" sz="60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 for January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ประวัติศาสตร์ของฟิลิปปี</a:t>
            </a:r>
            <a:endParaRPr kumimoji="0" lang="en" sz="44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ใน​เวลา​กลาง​คืน เปา​โล​ได้​รับ​นิมิต​เห็น​ชาว​มา​ซิ​โด​เนีย​คน​หนึ่ง​ยืน​อ้อน​วอน​ว่า “ขอ​มา​ช่วย​เรา​ใน</a:t>
            </a:r>
          </a:p>
          <a:p>
            <a:pPr algn="ctr"/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แคว้น​มา​ซิ​โด​เนีย​ด้วย”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กจ. 16:9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ตามธรรมเนียมของเปาโลเมื่อเดินทางไปถึงเมืองใหม่ เขาจะไปเยี่ยมธรรมศาลา แต่ที่ฟิลิปปีไม่มีธรรมศาลา! ในวันสะบาโต พวกเขาจึงพบสถานที่นมัสการแห่งหนึ่ง และที่นั่นพวกเขาได้ประกาศข่าวประเสริฐแก่บรรดาหญิงที่มารวมตัวกัน (กิจการ 16:13)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49017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แต่ศัตรูก็ไม่ได้นิ่งเฉย มันได้ยุยงให้หมอดูคนหนึ่งหลอกลวงผู้คนโดยแสร้งทำเป็นสนับสนุนเปาโล (กิจการ 16:16-17) เมื่อหญิงสาวได้จากไป ปัญหาของเปาโลและสิลาสก็เริ่มต้นขึ้น (กิจการ 16:18-24)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542922" y="2429206"/>
            <a:ext cx="89450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จากการประชุมครั้งนั้นเอง ผู้ที่กลับใจเป็นคริสเตียนคนแรกในยุโรปก็คือ ลิเดีย เธอรับบัพติศมาพร้อมกับครอบครัวทั้งหมดของเธอ (กิจการ 16:14-15)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ผลที่ตามมาคือ ผู้คุมคุกและครอบครัวของเขากลับใจเป็นคริสเตียน (กิจการ 16:25-33) ไม่ต้องสงสัยเลยว่าพระกิตติคุณได้เข้ามาในยุโรปด้วยฤทธิ์อำนาจและการนำทางของพระวิญญาณบริสุทธิ์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ประวัติศาสตร์ของโคโลสี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ตาม​ที่​พวก​ท่าน​ได้​เรียน​จาก​เอปา​ฟรัส เพื่อน​ร่วม​งาน​ที่​รัก​ของ​เรา เขา​เป็น​ผู้​ปรน​นิบัติ​ที่​ซื่อ​สัตย์​ของ​พระ​คริสต์​เพราะ​เห็น​แก่​ท่าน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คส. 1:7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เอปาฟรัสเป็นเพื่อนร่วมทางของเปาโลระหว่างที่เขาถูกจำคุกในกรุงโรม (ฟิลิปปี้ 23) เขาเป็นชาวเมืองโคโลสี (โคโลสี 4:12) และเป็นผู้ที่นำข่าวประเสริฐไปสู่เมืองนั้น (โคโลสี 1:7)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940843"/>
            <a:ext cx="57345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โอนีสิมัส ทาสคนหนึ่งของฟิเลมอน หนีไปกรุงโรม ที่นั่นเขายอมรับพระเยซูผ่านทางเปาโล (ฟิลิปปี้ 10-11) โดยการส่งโอนีสิมัสกลับคืนให้เจ้านายของเขา เปาโลได้แสดงให้เห็นถึงความสัมพันธ์ระหว่างเจ้านายกับทาส หรือผู้บังคับบัญชากับผู้ใต้บังคับบัญชา ว่าควรจะเป็นอย่างไร (ฟิลิปปี้ 12-17)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855657"/>
            <a:ext cx="573451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โคโลสีเป็นเมืองในแคว้นฟรีเจีย ใกล้กับเลาดีเซียและเฮริอาโปลิส ซึ่งเอปาฟรัสก็ไปเทศนาที่นั่นด้วย (โคโลสี 4:13) เมืองนี้มีประชากรชาวยิวจำนวนมาก หนึ่งในชาวยิวที่มีชื่อเสียงที่สุดที่อาศัยอยู่ที่นั่นคือฟิเลโมน ผู้ร่วมงานของเปาโล และบ้านของฟิเลโมนเป็นที่ตั้งของคริสตจักร (ฟิลิปปี้ 1-2)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คริสตจักรในเมืองฟิลิปปี และโคโลสี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เปา​โล​และ​ทิ​โม​ธี ผู้​รับ​ใช้​ของ​พระ​เยซู​คริสต์ เรียน บรร​ดา​ธรร​มิก​ชน​ทุก​ท่าน​ใน​พระ​เยซู​คริสต์​ซึ่ง​อยู่​ใน​เมือง​ฟี​ลิป​ปี รวม​ทั้ง​บรร​ดา​ผู้​ปก​ครองดู​แล​และ​มัค​นายก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ฟิลิปปี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495060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94781"/>
            <a:ext cx="6791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จากในคุก เปาโลขอบคุณชาวฟิลิปปีที่ส่งความช่วยเหลือมาให้เขา (ฟิลิปปี 4:18)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ส่วนจดหมายถึงชาวโคโลสี เขาได้ส่งผู้ร่วมงานของเขาไปปลอบโยนพวกเขา (โคโลสี 4:7-9)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ขอให้เราพิจารณาประสบการณ์ของเปาโลสักครู่ ในช่วงเวลาที่ดูเหมือนว่าการทำงานของอัครทูตเป็นสิ่งจำเป็นที่สุดเพื่อเสริมสร้างความเข้มแข็งให้กับคริสตจักรที่ถูกทดสอบและถูกข่มเหง เสรีภาพของเขากลับถูกพรากไป และเขาถูกล่ามโซ่ แต่เวลานั้นเป็นเวลาที่พระเจ้าทรงทำงาน และชัยชนะที่ได้รับนั้นมีค่ามาก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เมื่อดูเหมือนว่าเปาโลมีโอกาสทำได้น้อยที่สุด  แต่ความจริงกลับได้เข้ามาในพระราชวัง ไม่ใช่คำเทศนาอันยอดเยี่ยมของเปาโลต่อหน้าผู้ยิ่งใหญ่เหล่านั้น แต่เป็นพันธนาการของเขาที่ดึงดูดความสนใจของพวกเขา ผ่านการถูกจองจำ เขาเป็นผู้พิชิตเพื่อพระคริสต์ ความอดทนและความอ่อนน้อมถ่อมตนที่เขายอมรับการถูกจองจำอันยาวนานและไม่ยุติธรรม ทำให้คนเหล่านั้นพิจารณาถึงอุปนิสัยของเขา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707398"/>
            <a:ext cx="4790579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จง​ชื่น​ชม​ยินดี​ใน​องค์​พระ​ผู้​เป็น​เจ้า​ทุก​เวลา ข้าพ​เจ้า​ขอ​ย้ำ​อีก​ครั้ง​ว่า​จง​ชื่น​ชม​ยินดี​เถิ</a:t>
            </a:r>
            <a:r>
              <a:rPr lang="th-TH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ฟิลิปปี 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ผู้เขียนจดหมาย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เปาโลถูกจำคุก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ทูตผู้ถูกล่ามโซ่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ผู้รับ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ประวัติศาสตร์ของฟิลิปปี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ประวัติศาสตร์ของโคโลสี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คริสตจักรของฟิลิปปี</a:t>
            </a:r>
            <a:r>
              <a:rPr kumimoji="0" lang="th-TH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และโคโลสี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47578"/>
            <a:ext cx="6534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ตลอดช่วงเวลาที่เปาโลปฏิบัติศาสนกิจ ท่านได้พยายามนำเสนอแก่ทุกคนที่พร้อมจะฟังท่านที่กล่าวถึงมีเพียงผู้เดียวที่สามารถรวมสวรรค์และโลกเข้าด้วยกันได้ นั่นคือพระเยซูคริสต์ พระผู้ช่วยให้รอด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471291"/>
            <a:ext cx="65341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ในการทำเช่นนั้น ท่านได้แสดงให้เราเห็นว่าคริสตจักรของพระเจ้าในปัจจุบันสามารถรวมเป็นหนึ่งเดียวกับสวรรค์เพื่อทำตามพระบัญชาที่พระเยซูทรงมอบหมายให้เราบนโลกนี้ได้อย่างไร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380600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ในการเขียนจดหมายถึงชาวฟิลิปปีและชาวโคโลสี ท่านได้ทำทุกวิถีทางเพื่อนำคริสตจักรเข้าใกล้สวรรค์มากขึ้น และนำคริสเตียนให้ใกล้ชิดกันมากขึ้น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3105834"/>
            <a:ext cx="3628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ผู้เขียนจดหมาย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เปาโลผู้ถูกจำคุก</a:t>
            </a:r>
            <a:endParaRPr kumimoji="0" lang="en" sz="44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888582" y="581904"/>
            <a:ext cx="105254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จาก เปา​โล​ผู้​ถูก​คุม​ขัง​เพื่อ​พระ​เยซู​คริสต์ และ​ทิ​โม​ธี​น้อง​ของ​เรา ถึง ฟี​เล​โมน​เพื่อน​รัก​และ​ผู้​ร่วม​งาน​ของ​เรา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th-TH" sz="22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ฟม. 1:1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ระหว่างการถูกจำคุกครั้งแรกในกรุงโรม – ระหว่างปี ค.ศ. 60 ถึง 62 – เปาโลได้เขียนจดหมายอย่างน้อยห้าฉบับ ได้แก่ ถึงชาวเอเฟซัส ถึงชาวฟิลิปปี ถึงชาวโคโลสี ถึงพี่น้องฟิเลโมน และถึงคริสตจักรแห่งเลาดีเซีย (โดยมาถึงเราในปัจจุบันด้วย)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เนื่องจากไม่มีข้อกล่าวหาที่ร้ายแรงต่อเขา  ดังนั้นเขาจึงได้รับอนุญาตให้อาศัยอยู่ในบ้านเช่า โดยมีทหารโรมันคอยเฝ้าอยู่เสมอ (กิจการ 28:16) ทำให้เปาโลสามารถประกาศข่าวประเสริฐต่อไปได้ แม้กระทั่งกับทหารองครักษ์ได้ (ฟิลิปปี 1:13)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เมื่อพิจารณาจดหมายเหล่านั้น เราจะเห็นว่าเปาโลมีผู้ร่วมงานมากมาย (โคโลสี 4:7-14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ฟิลิปปี 23-24) เขายังติดต่อกับราชสำนักของจักรพรรดิซีซาร์ด้วย (ฟิลิปปี 4:22)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016704"/>
            <a:ext cx="91000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เปาโลหวังว่าจะได้รับการปล่อยตัวในไม่ช้า (ฟิลิปปี้ 22) แต่ความหวังนั้นหมดไปเมื่อเขาถูกจำคุกเป็นครั้งที่สอง (2 ทิโมธี 4:6)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57185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ทูตผู้ถูกล่ามโซ่</a:t>
            </a:r>
            <a:endParaRPr kumimoji="0" lang="en" sz="48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-1" y="693231"/>
            <a:ext cx="12191999" cy="4308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เพราะ​ข่าว​ประเสริฐ​นี้​เอง​ทำ​ให้​ข้าพ​เจ้า​เป็น​ทูต​ที่​ติด​โซ่​ตรวน และ​เพื่อ​ว่า​ข้าพ​เจ้า​จะ​กล้า​พูด​ตาม​ที่​ข้าพ​เจ้า​ควร​จะ​พูด​นั้น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th-TH" sz="2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อฟ. 6:20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นับตั้งแต่ที่เปาโลตัดสินใจเป็นทูตของพระคริสต์ ชีวิตของเปาโลก็ไม่ง่ายเลย (2 โครินธ์ 6:4-5)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39053"/>
            <a:ext cx="67515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ท่ามกลางความยากลำบากเหล่านี้ เปาโลไม่เคยคิดว่าตัวเองหมดหนทาง (2 โครินธ์ 4:7-9) แม้จะไม่สามารถประกาศได้อย่างอิสระ เขาก็กลายเป็น “ทูตที่ถูกล่ามโซ่” (เอเฟซัส 6:20)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5072896"/>
            <a:ext cx="585019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ทัศนคติของเปาโลสอนเราว่า เมื่อเราประสบความยากลำบากในการประกาศข่าวประเสริฐ เราต้องวางใจในพระเจ้าอย่างเต็มที่ และระลึกถึงพระวจนะของพระองค์เสมอ (2 ทิโมธี 2:15) และยึดมั่นในพระวิญญาณบริสุทธิ์ ผู้ทรงเป็นผู้ปลอบประโลมที่ประทานกำลังและความกล้าหาญแก่เรา (เศคาริยาห์ 4:6)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182288"/>
            <a:ext cx="60267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พระคัมภีร์บันทึกการถูกจำคุกของเปาโลเพียงสามครั้งก่อนที่เขาจะถูกนำตัวไปยังกรุงโรม คือที่เมืองฟิลิปปี (กิจการ 16:22-24) ที่กรุงเยรูซาเล็ม (กิจการ 23:10) และที่เมืองซีซาเรีย (กิจการ 23:33-35) แต่แน่นอนว่ายังมีอีกหลายครั้งเช่นกัน (2 โครินธ์ 11:23)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2767280"/>
            <a:ext cx="36181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ผู้รับ</a:t>
            </a:r>
            <a:endParaRPr kumimoji="0" lang="en" sz="80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4738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ัครทูตเปาโลรู้สึกถึงความรับผิดชอบอย่างลึกซึ้งต่อผู้ที่กลับใจเชื่อพระเจ้าภายใต้การทำงานของท่าน เหนือสิ่งอื่นใด ท่านปรารถนาให้พวกเขาซื่อสัตย์ “เพื่อข้าพเจ้าจะได้ชื่นชมยินดีในวันของพระคริสต์” ท่านกล่าว “เพื่อ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ข้าพ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เจ้า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จะ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มี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ภูมิใจ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วัน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ของ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คริสต์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ว่า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ข้าพ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เจ้า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ได้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วิ่ง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แข่ง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เปล่า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โยชน์ หรือ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ตราก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ตรำ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เปล่า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</a:t>
            </a:r>
            <a:r>
              <a:rPr lang="x-non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โยชน์” ฟิลิปปี 2:16 ท่านหวั่นไหวต่อผลลัพธ์ของการรับใช้ของท่าน ท่านรู้สึกว่าแม้แต่ความรอดของท่านเองก็อาจตกอยู่ในอันตรายได้ หากท่านล้มเหลวในการทำหน้าที่ของท่าน และคริสตจักรล้มเหลวในการร่วมมือกับท่านในการทำงานเพื่อช่วยวิญญาณให้รอด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ประวัติศาสตร์ของฟิลิปปี</a:t>
            </a:r>
            <a:endParaRPr kumimoji="0" lang="en" sz="44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ใน​เวลา​กลาง​คืน เปา​โล​ได้​รับ​นิมิต​เห็น​ชาว​มา​ซิ​โด​เนีย​คน​หนึ่ง​ยืน​อ้อน​วอน​ว่า “ขอ​มา​ช่วย​เรา​ใน​แคว้น​มา​ซิ​โด​เนีย​ด้วย”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th-TH" sz="2200" b="1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กจ. 16:9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558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กิจการ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10033266" y="3401497"/>
            <a:ext cx="55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ฟีเจีย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76644" y="308717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กาลาเทีย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503034" y="3066662"/>
            <a:ext cx="55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มีเซีย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156420" y="260109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บีทีเนีย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8035378" y="315131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โตรอัส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678503" y="2941349"/>
            <a:ext cx="643806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758527" y="155968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มณทลมาซิโดเนีย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250141" y="2861667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สาโมธรัส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072802" y="2879735"/>
            <a:ext cx="879055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93964" y="2163307"/>
            <a:ext cx="9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เนอาโปลิส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923222" y="2258514"/>
            <a:ext cx="63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ฟิลิปปี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198525"/>
            <a:ext cx="5509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ในการเดินทางเผยแผ่ศาสนาครั้งที่สอง แผนการของเปาโลได้เปลี่ยนไป พระวิญญาณบริสุทธิ์ทรงนำทางเขา (กิจการ 16:6-12):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655143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451812"/>
            <a:ext cx="6162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เมืองฟิลิปปีเป็นสถานที่ที่พระวิญญาณบริสุทธิ์ทรงเลือกให้เริ่มต้นการประกาศพระกิตติคุณในยุโรป ในฐานะเมืองโรมันที่สมบูรณ์ ชาวเมืองฟิลิปปีได้รับการยกเว้นภาษีและมีสัญชาติโรมันโดยกำเนิด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2078</Words>
  <Application>Microsoft Office PowerPoint</Application>
  <PresentationFormat>Panorámica</PresentationFormat>
  <Paragraphs>83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Isabel Laveda</cp:lastModifiedBy>
  <cp:revision>33</cp:revision>
  <dcterms:created xsi:type="dcterms:W3CDTF">2025-12-27T23:49:19Z</dcterms:created>
  <dcterms:modified xsi:type="dcterms:W3CDTF">2025-12-30T16:20:57Z</dcterms:modified>
</cp:coreProperties>
</file>