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0BCEE"/>
    <a:srgbClr val="6A30BD"/>
    <a:srgbClr val="BBCCEF"/>
    <a:srgbClr val="3064CB"/>
    <a:srgbClr val="D6F2B4"/>
    <a:srgbClr val="C4EC94"/>
    <a:srgbClr val="97DD42"/>
    <a:srgbClr val="EAD4B9"/>
    <a:srgbClr val="E1B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ร่างกายของเราจะเป็นฝ่ายวิญญาณ เป็นอมตะ และไม่เสื่อมสลาย (1 โครินธ์ 15:42-44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50-54)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เราจะได้รับการยกย่องให้มีสง่าราศี (โคโลสี 3:4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ฟิลิปปี 3:21)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เราจะมีร่างกาย และดวงตาของเราเองจะเห็นพระเจ้า (โยบ 19:25-27)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X="-5110" custLinFactNeighborY="80458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ในสิ่งที่เป็นความจริง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ความซื่อสัตย์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ในความยุติธรรม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ในรูปแบบที่บริสุทธิ์ที่สุด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ในความเมตตา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ในความเป็นผู้มีชื่อเสียงดี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ความรอดสำหรับคนที่เรารักหรือเพื่อน (1 ทิโมธี 2:3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</a:t>
          </a:r>
          <a:endParaRPr lang="es-E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ความกล้าหาญที่จะแบ่งปันความเชื่อของเรา (วิวรณ์ 22:17)</a:t>
          </a:r>
          <a:endParaRPr lang="es-E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การได้รับการอภัยเมื่อเราสารภาพและละทิ้งความผิด (1 ยอห์น 1:9)</a:t>
          </a:r>
          <a:endParaRPr lang="es-E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ความเข้มแข็งที่จะเชื่อฟังพระบัญญัติของพระเจ้า (ฮีบรู 13:20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21)</a:t>
          </a:r>
          <a:endParaRPr lang="es-E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ความรักต่อผู้ที่เกลียดชังและทำร้ายเรา (มัทธิว 5:44)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สติปัญญาสำหรับสถานการณ์ที่ท้าทาย (ยากอบ 1:5)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ความเข้าใจในความจริงในพระวจนะของพระเจ้า (ยอห์น 8:32)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 custLinFactNeighborX="-2086" custLinFactNeighborY="13828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 custLinFactNeighborX="-48900" custLinFactNeighborY="11062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เราจะมีร่างกาย และดวงตาของเราเองจะเห็นพระเจ้า (โยบ 19:25-27)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ร่างกายของเราจะเป็นฝ่ายวิญญาณ เป็นอมตะ และไม่เสื่อมสลาย (1 โครินธ์ 15:42-44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50-54)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733113" y="3910490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เราจะได้รับการยกย่องให้มีสง่าราศี (โคโลสี 3:4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ฟิลิปปี 3:21)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33113" y="3910490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ในสิ่งที่เป็นความจริง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ความซื่อสัตย์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ในความยุติธรรม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ในรูปแบบที่บริสุทธิ์ที่สุด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ในความเมตตา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ในความเป็นผู้มีชื่อเสียงดี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ความรอดสำหรับคนที่เรารักหรือเพื่อน (1 ทิโมธี 2:3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</a:t>
          </a:r>
          <a:endParaRPr lang="es-E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ความกล้าหาญที่จะแบ่งปันความเชื่อของเรา (วิวรณ์ 22:17)</a:t>
          </a:r>
          <a:endParaRPr lang="es-E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การได้รับการอภัยเมื่อเราสารภาพและละทิ้งความผิด (1 ยอห์น 1:9)</a:t>
          </a:r>
          <a:endParaRPr lang="es-E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ความเข้มแข็งที่จะเชื่อฟังพระบัญญัติของพระเจ้า (ฮีบรู 13:20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21)</a:t>
          </a:r>
          <a:endParaRPr lang="es-E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ความรักต่อผู้ที่เกลียดชังและทำร้ายเรา (มัทธิว 5:44)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309004" y="2329847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สติปัญญาสำหรับสถานการณ์ที่ท้าทาย (ยากอบ 1:5)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004" y="2329847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130217" y="2345001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ความเข้าใจในความจริงในพระวจนะของพระเจ้า (ยอห์น 8:32)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096000" y="3815080"/>
            <a:ext cx="567569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th-TH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พลเมืองแห่งสวรรค์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2825598" y="6472990"/>
            <a:ext cx="375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 for February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ความพึงพอใจ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691247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พระ​เจ้า​ของ​ข้าพ​เจ้า​จะ​ประ​ทาน​ทุก​สิ่ง​ที่​จำเป็น​แก่​พวก​ท่าน​จาก​ทรัพย์​อัน​รุ่ง​โรจน์​ของ​พระ​องค์​ใน​พระ​เยซู​คริสต์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 4:19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298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เรามีความสุข ไม่มีสิ่งใดรบกวนเรา เรามีสันติสุข ความคิดของเราบริสุทธิ์ เรามีชีวิตที่สมบูรณ์และเปี่ยมด้วยความสุข… หรือไม่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92138"/>
            <a:ext cx="49751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เช่นเดียวกับอากูร์ เราวางใจว่าพระเจ้าจะประทานให้เราในสิ่งที่เป็นประโยชน์แก่เราไม่มากหรือน้อยไปกว่านั้น (สุภาษิต 30:8-9)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เราอาจมีความมั่งคั่ง เราอาจมีความต้องการหรือปัญหา หากเรามีความมั่นใจอย่างเต็มเปี่ยมเช่นเดียวกับเปาโลว่าพระเจ้าทรงนำทางชีวิตของเรา เราจะยังคงมั่นใจในพระองค์ไม่ว่าสถานการณ์ของเราจะเป็นอย่างไร (ฟิลิปปี 4:11-12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13337"/>
            <a:ext cx="49259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เมื่อเราดำเนินชีวิตด้วยความมั่นใจเช่นนี้ เรามั่นใจว่า “ข้าพเจ้าทำได้ทุกสิ่งโดยพระองค์ผู้ทรงประทานกำลังแก่ข้าพเจ้า” (ฟิลิปปี 4:13)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จะเกิดอะไรขึ้นเมื่อเราไม่มีสิ่งที่เราคิดว่าเราต้องการ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024707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ความพึงพอใจ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691247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พระ​เจ้า​ของ​ข้าพ​เจ้า​จะ​ประ​ทาน​ทุก​สิ่ง​ที่​จำเป็น​แก่​พวก​ท่าน​จาก​ทรัพย์​อัน​รุ่ง​โรจน์​ของ​พระ​องค์​ใน​พระ​เยซู​คริสต์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 4:19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64726"/>
            <a:ext cx="7285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เราไม่รู้เสมอไปว่าสิ่งที่เราขอเป็นไปตามพระประสงค์ของพระองค์หรือไม่ แต่มีคำขอสองสามอย่างที่เราแน่ใจได้ว่าเป็นไปตามพระประสงค์ของพระองค์เสมอ: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801676"/>
            <a:ext cx="72850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ให้เราขอจากพระเจ้า และถ้าเป็นไปตามพระประสงค์ของพระองค์ พระองค์จะประทานให้แก่เรา (ยากอบ 4:2ข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ยอห์น 5:14-15)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67762" y="1649513"/>
            <a:ext cx="84644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เราควรใช้ชีวิตเพื่อโลกหน้า การใช้ชีวิตอย่างไร้จุดหมายและไร้ทิศทางนั้นช่างน่าเศร้า เราต้องการเป้าหมายในชีวิต—เพื่อมีชีวิตอยู่เพื่อจุดประสงค์ ขอพระเจ้าทรงช่วยเหลือเราทุกคนให้เสียสละตนเอง ลดความห่วงใยตนเองลง ลืมความเห็นแก่ตัวและผลประโยชน์ส่วนตน และทำความดี ไม่ใช่เพื่อเกียรติที่เราคาดหวังว่าจะได้รับในโลกนี้ แต่เพราะนี่คือเป้าหมายของชีวิตเราและจะตอบสนองความต้องการในวาระสุดท้ายของการดำรงอยู่ของเรา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402539" y="1378283"/>
            <a:ext cx="4603170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”อย่า​กระ​วน​กระ​วาย​ใน​สิ่ง​ใดๆ เลย แต่​จง​ทูล​พระ​เจ้า​ให้​ทรง​ทราบ​ทุก​สิ่ง​ที่​พวก​ท่าน​ขอ โดย​การ​อธิษ​ฐาน​และ​การ​วิง​วอน พร้อม​กับ​การ​ขอบ​พระ​คุณ”</a:t>
            </a:r>
            <a:r>
              <a:rPr kumimoji="0" lang="th-TH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ฟิลิปปี. 4:6 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th-TH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ความเป็นพลเมืองแห่งสวรรค์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เลียนแบบผู้ที่มีความศรัทธา</a:t>
            </a:r>
            <a:r>
              <a:rPr lang="en" sz="2000" b="1" noProof="0" dirty="0"/>
              <a:t> (</a:t>
            </a:r>
            <a:r>
              <a:rPr lang="th-TH" sz="2000" b="1" noProof="0" dirty="0"/>
              <a:t>ฟิลิปปี</a:t>
            </a:r>
            <a:r>
              <a:rPr lang="en" sz="2000" b="1" noProof="0" dirty="0"/>
              <a:t> 3:17-19)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ความเป็นพลเมืองอย่างสมบูรณ์</a:t>
            </a:r>
            <a:r>
              <a:rPr lang="en" sz="2000" b="1" noProof="0" dirty="0"/>
              <a:t> (</a:t>
            </a:r>
            <a:r>
              <a:rPr lang="th-TH" sz="2000" b="1" noProof="0" dirty="0"/>
              <a:t>ฟิลิปปี</a:t>
            </a:r>
            <a:r>
              <a:rPr lang="en" sz="2000" b="1" noProof="0" dirty="0"/>
              <a:t>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th-TH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จนกว่าเราจะไปถึงจุดนั้น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ความสามัคคีและคววามยินดี</a:t>
            </a:r>
            <a:r>
              <a:rPr lang="en" sz="2000" b="1" noProof="0" dirty="0"/>
              <a:t> (</a:t>
            </a:r>
            <a:r>
              <a:rPr lang="th-TH" sz="2000" b="1" dirty="0"/>
              <a:t>ฟิลิปปี</a:t>
            </a:r>
            <a:r>
              <a:rPr lang="en" sz="2000" b="1" noProof="0" dirty="0"/>
              <a:t> 4:1-6)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ความคิดที่บริสุทธิ์</a:t>
            </a:r>
            <a:r>
              <a:rPr lang="en" sz="2000" b="1" noProof="0" dirty="0"/>
              <a:t> (</a:t>
            </a:r>
            <a:r>
              <a:rPr lang="th-TH" sz="2000" b="1" dirty="0"/>
              <a:t>ฟิลิปปี</a:t>
            </a:r>
            <a:r>
              <a:rPr lang="en" sz="2000" b="1" noProof="0" dirty="0"/>
              <a:t> 4:7-9)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ความพึงพอใจ</a:t>
            </a:r>
            <a:r>
              <a:rPr lang="en" sz="2000" b="1" noProof="0" dirty="0"/>
              <a:t> (</a:t>
            </a:r>
            <a:r>
              <a:rPr lang="th-TH" sz="2000" b="1" dirty="0"/>
              <a:t>ฟิลิปปี</a:t>
            </a:r>
            <a:r>
              <a:rPr lang="en" sz="2000" b="1" noProof="0" dirty="0"/>
              <a:t>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ตลอดจดหมายของเปาโล เขาได้ชี้ให้เห็นอย่างชัดเจนว่าเราไม่ใช่พลเมืองของโลกนี้ โดยการยอมรับพระเยซูเป็นพระผู้ช่วยให้รอด เราจึงบังเกิดใหม่ ด้วยการบังเกิดใหม่นี้ เราจึงกลายเป็นพลเมืองแห่งสวรรค์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89894" y="1418656"/>
            <a:ext cx="70476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แม้ว่าเราจะเคารพและปฏิบัติตามกฎหมายและบรรทัดฐานของโลกนี้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แต่ในความเป็นจริงแล้ว วิถีชีวิตของเรานั้นกว้างขวางกว่า และมีศีลธรรมที่สูงกว่ามาก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ความเป็นพลเมืองแห่งสวรรค์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th-TH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เลียนแบบผู้ที่มีความศรัทธา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พี่​น้อง​ทั้ง​หลาย จง​ร่วม​กัน​ทำ​ตาม​แบบ​อย่าง​ของ​ข้าพ​เจ้า ท่าน​มี​เรา​เป็น​ตัว​อย่าง​แล้ว จง​สัง​เกต​ดู​คน​เหล่า​นั้น​ที่​ดำ​เนิน​ชีวิต​ตาม​แบบ​อย่าง​ที่​เรา​วาง​ไว้​ให้​พวก​ท่าน​นั้น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ฟิลิปปี. 3:17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เราทุกคนต่างมีบุคคลที่มีอิทธิพลต่อชีวิตหรือความคิดของเราไม่ทางใดก็ทางหนึ่ง อาจจะเป็นศิลปิน นักกีฬา นักดนตรี นักร้อง หรืออาจจะเป็นศิษยาภิบาล นักเทศน์ หรือพี่น้องคริสเตียนที่ศรัทธา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บุคคลต้นแบบเหล่านี้ช่วยให้เราเติบโตในฐานะปัจเจกบุคคล หรือนำเราไปสู่เส้นทางที่เราควรหลีกเลี่ยง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เปาโลเชิญชวนให้เราเลียนแบบผู้ที่มีแบบอย่างที่ยกระดับและให้กำลังใจเราให้ดีขึ้น (ฟิลิปปี 3:17) เขายังเตือนเราด้วยว่า แม้ในหมู่ผู้เชื่อก็ยังมีคนที่ไม่ควรเลียนแบบ (ฟิลิปปี 3:18-19)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อะไรคือสิ่งที่ทำให้เกิดความแตกต่าง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บางคนคิดถึงแต่เรื่องทางโลก ในขณะที่บางคนมุ่งมั่นอยู่กับพระเยซู แบบอย่างที่ดีก็คือผู้ที่เลียนแบบพระคริสต์ (1 โครินธ์ 11:1)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3"/>
                </a:solidFill>
              </a:rPr>
              <a:t>ความเป็นพลเมืองอย่างสมบูรณ์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แต่​เรา​เป็น​พล​เมือง​แห่ง​สวรรค์ และ​เรา​รอ​คอย​ผู้​ช่วย​ให้​รอด​จาก​สวรรค์​คือ​พระ​เยซู​คริสต์​องค์​พระ​ผู้​เป็น​เจ้า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ฟิลิปปี. 3:20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6" y="1512965"/>
            <a:ext cx="36477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ยอมรับกันเถอะว่า พวกเราคริสเตียนมีปัญหาเรื่องการมีชีวิตสองสัญชาติ เราเป็นทั้งพลเมืองของโลกนี้และพลเมืองของสวรรค์ นี่ทำให้เกิดความขัดแย้งอย่างร้ายแรงสำหรับเรา (โรม 7:22-23)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519291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375561"/>
            <a:ext cx="36477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เมื่อเราได้รับการฟื้นคืนชีพ (หรือเปลี่ยนแปลง) และความตายไม่มีอำนาจเหนือเรา จะเกิดอะไรขึ้น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36477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เมื่อไหร่เราจะได้รับสัญชาติอย่างสมบูรณ์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เมื่อไหร่เราจะเลิกเป็นพลเมืองของโลกที่เต็มไปด้วยบาปนี้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ในวันที่พระเยซูคริสต์เสด็จมาครั้งที่สอง (ฟิลิปปี 3:20)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จนกว่าเราจะไปถึงจุดนั้น</a:t>
            </a:r>
            <a:endParaRPr lang="en" sz="6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th-TH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ความสามัคคีและความยินดี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จง​ชื่น​ชม​ยินดี​ใน​องค์​พระ​ผู้​เป็น​เจ้า​ทุก​เวลา ข้าพ​เจ้า​ขอ​ย้ำ​อีก​ครั้ง​ว่า​จง​ชื่น​ชม​ยินดี​เถิด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 4:4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ในตอนท้ายของจดหมาย เปาโลได้สอดแทรกคำทักทายส่วนตัวเข้ากับคำแนะนำที่เป็นประโยชน์ เขาขอให้ซีซีกัส (เพื่อนร่วมงานที่ซื่อสัตย์) และเคลเมนต์ช่วยยูโอเดียและสินทิเคให้ใช้ชีวิตอย่างปรองดองกัน เขาพูดถึงเพื่อนร่วมงานของเปาโลทั้งหมดว่า “ชื่อของพวกเขามีอยู่ในหนังสือแห่งชีวิต” (ฟิลิปปี 4:2-3)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คำแนะนำต่อไปนี้อาจทำให้เราสงสัย “จงชื่นชมยินดีอยู่เสมอ […] อย่ากังวลใจในสิ่งใดเลย” (ฟิลิปปี 4:4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เป็นไปได้อย่างไรในโลกที่เต็มไปด้วยปัญหาและความทุกข์ยาก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27009"/>
            <a:ext cx="58677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เป็นไปได้เพราะความชื่นชมยินดีของเรา “อยู่ในพระเจ้า” (ฟิลิปปี 4:4ก) เรามอบความกังวลใจของเราไว้กับพระองค์ ด้วยความมั่นใจว่าพระองค์สามารถแบกรับความกังวลใจเหล่านั้นแทนเราได้ (มัทธิว 6:31-34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เปโตร 5:7)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และเราจะมอบความกังวลใจของเราไว้กับพระเยซูได้อย่างไร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โดยการอธิษฐาน (ฟิลิปปี 4:6)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th-TH" sz="4400" b="1" spc="60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ความคิดที่บริสุทธิ์</a:t>
            </a:r>
            <a:endParaRPr lang="en" sz="44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สุด​ท้าย​นี้​พี่​น้อง​ทั้ง​หลาย ขอ​จง​ใคร่​ครวญ​ดู​สิ่ง​เหล่า​นี้​คือ สิ่ง​ที่​เป็น​จริง สิ่ง​ที่​น่า​นับ​ถือ สิ่ง​ที่​ยุติ​ธรรม สิ่ง​ที่​บริ​สุทธิ์ สิ่ง​ที่​น่า​รัก สิ่ง​ที่​ควร​แก่​การ​สรร​เสริญ รวม​ทั้ง​ถ้า​มี​สิ่ง​ใด​ที่​ยอด​เยี่ยม สิ่ง​ใด​ที่​น่า​ยก​ย่อง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ฟิลิปปี. 4:8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ผลของการที่เรามอบความวิตกกังวลของเราไว้ในพระเยซูและชื่นชมยินดีคือความสันติสุข (ฟิลิปปี 4:7) สันติสุขที่โลกนี้ให้หรือแย่งเอาไปไม่ได้ (ยอห์น 14:27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16:33)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338841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279446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โดยสรุปคือ “ถ้ามีสิ่งใดดีเลิศหรือควรแก่การสรรเสริญ จงคิดถึงสิ่งนั้น”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(ฟิลิปปี 4:8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สันติสุขนี้ ตามที่เปาโลกล่าวไว้ จะเป็นเกราะป้องกัน—ผู้คุ้มครอง—ความรู้สึกและความคิดของเรา (ฟิลิปปี 4:7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เพื่อให้เกราะป้องกันนี้มีประสิทธิภาพ เราควรคิดถึงเรื่องอะไรบ้าง (ฟิลิปปี 4:8)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1780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Display</vt:lpstr>
      <vt:lpstr>Century Gothic</vt:lpstr>
      <vt:lpstr>Wingdings 3</vt:lpstr>
      <vt:lpstr>Constantia</vt:lpstr>
      <vt:lpstr>Aptos</vt:lpstr>
      <vt:lpstr>Arial</vt:lpstr>
      <vt:lpstr>Comic Sans MS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2026-01-12T07:53:42Z</dcterms:created>
  <dcterms:modified xsi:type="dcterms:W3CDTF">2026-01-22T07:58:12Z</dcterms:modified>
</cp:coreProperties>
</file>