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72" y="14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th-TH" sz="2000" b="1" dirty="0">
              <a:solidFill>
                <a:schemeClr val="accent2">
                  <a:lumMod val="50000"/>
                </a:schemeClr>
              </a:solidFill>
              <a:effectLst/>
            </a:rPr>
            <a:t>พระลักษณะบางประการของพระเจ้า</a:t>
          </a:r>
          <a:endParaRPr lang="en" sz="2000" b="1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ทรงชอบธรรม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สดุดี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ทรงเมตตา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เฉลยธรรมบัญญัติ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ทรงอดทน และปลอบโยน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โรม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ทรงประทานพระคุณ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โรม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ทรงประทานอภัย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สดุดี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ทรงสัตย์ซื่อ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สดุดี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เป็นองค์นิรันดร์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ปฐมกาล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ทรงมหิทธิฤทธิ์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ปฐมกาล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ทรงรอบรู้ทุกสิ่ง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ทรงรู้ถึงอนาคต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อิสยาห์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ด้วยความรัก พระองค์ทรงสร้างมนุษย์ชายและหญิง และ “ทรงบัญชา” ให้พวกเขารักซึ่งกันและกัน (ปฐมกาล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2:24)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ด้วยความรัก เมื่ออาดัมและเอวาทำบาป พระองค์ทรงตามหาพวกเขาและประทานความหวังให้แก่พวกเขา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ปฐมกาล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3:9, 15)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ด้วยความรัก พระองค์ทรงทำพันธสัญญากับอับราฮัมและทรงสัญญาว่าจะประทานพรแก่คนทั้งปวง (ปฐมกาล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26:4)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ด้วยความรัก พระองค์ทรงประทานพระบุตรของพระองค์ –พระเยซูคริสต์– ให้สิ้นพระชนม์เพื่อบาปของเรา (ยอห์น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3:16)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</a:rPr>
            <a:t>มัทธิว</a:t>
          </a:r>
          <a:endParaRPr lang="en" sz="2400" b="1" dirty="0">
            <a:solidFill>
              <a:schemeClr val="tx1"/>
            </a:solidFill>
          </a:endParaRP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th-TH" sz="2000" b="1" dirty="0"/>
            <a:t>จากชาวยิวสู่ชนชาติยิว</a:t>
          </a:r>
          <a:endParaRPr lang="en" sz="2000" b="1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th-TH" sz="2000" b="1" dirty="0"/>
            <a:t>จากขาวยิวอยู่ชาวต่างชาติ</a:t>
          </a:r>
          <a:endParaRPr lang="en" sz="20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</a:rPr>
            <a:t>ลูกา</a:t>
          </a:r>
          <a:endParaRPr lang="en" sz="2400" b="1" dirty="0">
            <a:solidFill>
              <a:schemeClr val="tx1"/>
            </a:solidFill>
          </a:endParaRP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th-TH" sz="2000" b="1" dirty="0"/>
            <a:t>จากขาวต่างชาติสู่ชาวต่างชาติ</a:t>
          </a:r>
          <a:endParaRPr lang="en" sz="2000" b="1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th-TH" sz="2000" b="1" dirty="0"/>
            <a:t>จากชาวยิวสู่ชนชาติยิว และชาวต่างชาติ</a:t>
          </a:r>
          <a:endParaRPr lang="en" sz="20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th-TH" sz="2000" b="1" dirty="0"/>
            <a:t>พระองค์ทรงเป็นพระเมสสิยาห์ ผู้ที่ทำให้คำพยากรณ์สำเร็จ</a:t>
          </a:r>
          <a:endParaRPr lang="en" sz="20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th-TH" sz="2000" b="1" dirty="0"/>
            <a:t>ทรงช่วยเหลือผู้อืหนเสมอ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th-TH" sz="2000" b="1" dirty="0"/>
            <a:t>ทรงมีเมตตาและมนุษยธรรม</a:t>
          </a:r>
          <a:endParaRPr lang="en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th-TH" sz="2000" b="1" dirty="0"/>
            <a:t>ผู้ประทานชีวิตทั้งทางกายและจิตวิญญาณ</a:t>
          </a:r>
          <a:endParaRPr lang="en" sz="20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พระลักษณะบางประการของพระเจ้า</a:t>
          </a:r>
          <a:endParaRPr lang="en" sz="2000" b="1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ทรงมหิทธิฤทธิ์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ปฐมกาล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ทรงรอบรู้ทุกสิ่ง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ทรงรู้ถึงอนาคต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อิสยาห์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ทรงชอบธรรม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สดุดี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ทรงเมตตา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เฉลยธรรมบัญญัติ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ทรงอดทน และปลอบโยน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โรม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15:5)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ทรงประทานพระคุณ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โรม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ทรงประทานอภัย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สดุดี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ทรงสัตย์ซื่อ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สดุดี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47:8)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เป็นองค์นิรันดร์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ปฐมกาล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ด้วยความรัก พระองค์ทรงสร้างมนุษย์ชายและหญิง และ “ทรงบัญชา” ให้พวกเขารักซึ่งกันและกัน (ปฐมกาล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2:24)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ด้วยความรัก เมื่ออาดัมและเอวาทำบาป พระองค์ทรงตามหาพวกเขาและประทานความหวังให้แก่พวกเขา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ปฐมกาล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3:9, 15)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ด้วยความรัก พระองค์ทรงทำพันธสัญญากับอับราฮัมและทรงสัญญาว่าจะประทานพรแก่คนทั้งปวง (ปฐมกาล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26:4)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ด้วยความรัก พระองค์ทรงประทานพระบุตรของพระองค์ –พระเยซูคริสต์– ให้สิ้นพระชนม์เพื่อบาปของเรา (ยอห์น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3:16)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</a:rPr>
            <a:t>มัทธิว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จากชาวยิวสู่ชนชาติยิว</a:t>
          </a:r>
          <a:endParaRPr lang="en" sz="2000" b="1" kern="1200" dirty="0"/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พระองค์ทรงเป็นพระเมสสิยาห์ ผู้ที่ทำให้คำพยากรณ์สำเร็จ</a:t>
          </a:r>
          <a:endParaRPr lang="en" sz="2000" b="1" kern="1200" dirty="0"/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จากขาวยิวอยู่ชาวต่างชาติ</a:t>
          </a:r>
          <a:endParaRPr lang="en" sz="2000" b="1" kern="1200" dirty="0"/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ทรงช่วยเหลือผู้อืหนเสมอ</a:t>
          </a:r>
          <a:endParaRPr lang="en" sz="2000" b="1" kern="1200" dirty="0"/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</a:rPr>
            <a:t>ลูกา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จากขาวต่างชาติสู่ชาวต่างชาติ</a:t>
          </a:r>
          <a:endParaRPr lang="en" sz="2000" b="1" kern="1200" dirty="0"/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ทรงมีเมตตาและมนุษยธรรม</a:t>
          </a:r>
          <a:endParaRPr lang="en" sz="2000" b="1" kern="1200" dirty="0"/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จากชาวยิวสู่ชนชาติยิว และชาวต่างชาติ</a:t>
          </a:r>
          <a:endParaRPr lang="en" sz="2000" b="1" kern="1200" dirty="0"/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ผู้ประทานชีวิตทั้งทางกายและจิตวิญญาณ</a:t>
          </a:r>
          <a:endParaRPr lang="en" sz="2000" b="1" kern="1200" dirty="0"/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26/03/2026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26/03/2026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26/03/2026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26/03/2026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26/03/2026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การรู้จักพระเจ้า</a:t>
            </a:r>
            <a:endParaRPr lang="en" sz="60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8422736" y="6381449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2 for April 11,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พระเจ้าทรงเปิดเผยพระองค์ผ่านที่ทรงสร้าง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ท้อง​ฟ้า​ประ​กาศ​พระ​สิริ​ของ​พระ​เจ้า และ​พื้น​ฟ้า​สำ​แดง​ผล​งาน​แห่ง​พระ​หัตถ์​ของ​พระ​องค์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สดด. 19:1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พระคัมภีร์เริ่มต้นด้วยการกล่าวถึงพระเจ้าว่า </a:t>
            </a:r>
            <a:r>
              <a:rPr lang="he-I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אֱלֹהִ֑ים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elohim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แม้ว่าการแปลตามตัวอักษรของชื่อนี้คือ “พระเจ้าหลายองค์” แต่ก็ใช้เป็นคำเอกพจน์ เช่นเดียวกับประโยคที่ว่า “ในตอนเริ่มต้น พระเจ้าหลายองค์ทรงสร้างฟ้าสวรรค์และแผ่นดินโลก” (ปฐมกาล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1:1)</a:t>
            </a: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499510"/>
            <a:ext cx="69151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ในปฐมกาลบทที่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ได้มีการเพิ่มพระนามเฉพาะของพระเจ้า คือ </a:t>
            </a:r>
            <a:r>
              <a:rPr lang="he-I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יְהוָ֥ה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พระองค์ไม่ได้เพียงแค่ตรัสว่า “จงเป็นไป” เท่านั้น พระองค์ทรงสร้างมนุษย์ด้วยพระหัตถ์ของพระองค์ พระเจ้าผู้ทรงฤทธานุภาพทรงเปิดเผยพระองค์เองในฐานะพระเจ้าผู้ทรงเข้าถึงได้และมีความเป็นส่วนตัว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77014"/>
            <a:ext cx="6915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พระคัมภีร์นำเสนอพระผู้สร้างผู้ทรงฤทธานุภาพโดยผ่านทางพระวาทะ [พระเยซูคริสต์] และโดยการทรงงานของพระวิญญาณบริสุทธิ์ ทรงสามารถสร้างสรรค์ทุกสิ่งที่มีอยู่ได้ (ปฐมกาล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1:1-3;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ยอห์น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1:1-3)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1913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พระองค์ทรงสัมผัสเรา ทรงพูดคุยกับเรา ทรงสอนเรา ทรงมอบหมายงานให้เรา... พระองค์ทรงรักเรา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พระเจ้าทรงเปิดเผยพระองค์ผ่านองค์พระเยซูคริสต์</a:t>
            </a:r>
            <a:r>
              <a:rPr lang="en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 (</a:t>
            </a:r>
            <a:r>
              <a:rPr lang="th-TH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อิมมานูเอล</a:t>
            </a:r>
            <a:r>
              <a:rPr lang="en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ไม่​มี​ใคร​เคย​เห็น​พระ​เจ้า​เลย แต่​พระ​บุตร​องค์​เดียว​ผู้​สถิต​ใน​พระ​ทรวง​ของ​พระ​บิดา ทรง​สำ​แดง​พระ​เจ้า​แล้ว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ยน. 1:18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6217" y="1416131"/>
            <a:ext cx="9023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ถ้าเราอยากรู้ว่าพระเจ้าเป็นอย่างไร ให้เรารู้จักพระเยซู พระองค์ทรงเป็นพระเจ้าผู้ทรงบังเกิดเป็นมนุษย์ (ยอห์น </a:t>
            </a:r>
            <a:r>
              <a:rPr lang="en-US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1:14) 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ผู้ทรงสำแดงพระองค์เองโดยรับสภาพมนุษย์เพื่อให้เราได้เห็นและได้ยินพระองค์ (ยอห์น </a:t>
            </a:r>
            <a:r>
              <a:rPr lang="en-US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1:18; 14:9; 1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ยอห์น </a:t>
            </a:r>
            <a:r>
              <a:rPr lang="en-US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5:20)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492882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431794"/>
            <a:ext cx="119657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พระองค์ทรงถูกประกาศภายใต้พระนามในคำพยากรณ์ที่บ่งบอกถึงจุดประสงค์แห่งชีวิตของพระองค์ คือ อิมมานูเอล พระเจ้าอยู่กับเรา (อิสยาห์ </a:t>
            </a:r>
            <a:r>
              <a:rPr lang="en-US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7:14; 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มัทธิว </a:t>
            </a:r>
            <a:r>
              <a:rPr lang="en-US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1:23) 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ผู้เขียนพระกิตติคุณทั้งสี่ได้นำเสนอพระองค์ให้เราในแง่มุมต่างๆ กัน</a:t>
            </a:r>
            <a:endPara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คนนับพันมีความเข้าใจผิดเกี่ยวกับพระเจ้าและคุณลักษณะของพระองค์… พระเจ้าทรงเป็นพระเจ้าแห่งความจริง ความยุติธรรมและความเมตตาเป็นคุณลักษณะแห่งบัลลังก์ของพระองค์ พระองค์ทรงเป็นพระเจ้าแห่งความรัก ความเมตตา และความรักอย่างอ่อนโยน ดังที่พระองค์ทรงแสดงให้เห็นในพระบุตรของพระองค์ พระผู้ช่วยให้รอดของเรา พระองค์ทรงเป็นพระเจ้าแห่งความอดทนและความเพียร หากเราเคารพ นมัสการพระองค์และพยายามที่จะเลียนแบบคุณลักษณะของพระองค์เช่นนี้ เราก็กำลังนมัสการพระเจ้าที่แท้จริง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572280" y="5476309"/>
            <a:ext cx="358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Us, August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561214" y="922006"/>
            <a:ext cx="3895725" cy="44627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และ​นี่​แหละ​คือ​ชีวิต​นิรันดร์ คือ​การ​ที่​พวก​เขา​รู้​จัก​พระ​องค์ ผู้​ทรง​เป็น​พระ​เจ้า​เที่ยง​แท้​องค์​เดียว และ​รู้​จัก​พระ​เยซู​คริสต์​ที่​พระ​องค์​ทรง​ใช้​มา</a:t>
            </a: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ยน. 17:3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757554"/>
            <a:ext cx="5000625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h-TH" sz="2000" b="1" dirty="0">
                <a:solidFill>
                  <a:srgbClr val="C85059"/>
                </a:solidFill>
              </a:rPr>
              <a:t>คุณลักษณะของพระเจ้า</a:t>
            </a:r>
            <a:endParaRPr lang="en" sz="2000" b="1" dirty="0">
              <a:solidFill>
                <a:srgbClr val="C85059"/>
              </a:solidFill>
            </a:endParaRPr>
          </a:p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rgbClr val="B14DC1"/>
                </a:solidFill>
              </a:rPr>
              <a:t>พระลักษณะของพระเจ้า</a:t>
            </a:r>
            <a:endParaRPr lang="en" sz="2000" b="1" dirty="0">
              <a:solidFill>
                <a:srgbClr val="B14DC1"/>
              </a:solidFill>
            </a:endParaRPr>
          </a:p>
          <a:p>
            <a:pPr lvl="1">
              <a:spcBef>
                <a:spcPts val="600"/>
              </a:spcBef>
            </a:pPr>
            <a:r>
              <a:rPr lang="th-TH" sz="2000" b="1" dirty="0"/>
              <a:t>พระเจ้าคือความบริสุทธิ์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th-TH" sz="2000" b="1" dirty="0"/>
              <a:t>พระเจ้าคือความรัก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rgbClr val="515FC3"/>
                </a:solidFill>
              </a:rPr>
              <a:t>การรู้จักพระเจ้า</a:t>
            </a:r>
            <a:r>
              <a:rPr lang="en" sz="2000" b="1" dirty="0">
                <a:solidFill>
                  <a:srgbClr val="515FC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พระเจ้าทรงเปิดเผยพระองค์ผ่านสิ่งที่ทรงสร้าง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th-TH" sz="2000" b="1" dirty="0"/>
              <a:t>พระเจ้าทรงเปิดเผยพระองค์ผ่านทางพระเยซูคริสต์</a:t>
            </a:r>
            <a:r>
              <a:rPr lang="en" sz="2000" b="1" dirty="0"/>
              <a:t> </a:t>
            </a:r>
            <a:r>
              <a:rPr lang="th-TH" sz="2000" b="1" dirty="0"/>
              <a:t>     </a:t>
            </a:r>
            <a:r>
              <a:rPr lang="en" sz="2000" b="1" dirty="0"/>
              <a:t>(</a:t>
            </a:r>
            <a:r>
              <a:rPr lang="th-TH" sz="2000" b="1" dirty="0"/>
              <a:t>อิมมานูเอล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149636"/>
            <a:ext cx="8039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ความเข้าใจของเราเกี่ยวกับพระเจ้าถูกบิดเบือนด้วยบาป เราพยายามที่จะแทนพระองค์ด้วยรูปเคารพที่มีรูปร่างเหมือนสัตว์หรือมนุษย์ พระองค์ถูกพรรณนาว่าเอาแต่ใจหรือเผด็จการ ในที่สุด มนุษยชาติได้สร้างภาพลักษณ์ของพระเจ้าในแบบของตนเอง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684181"/>
            <a:ext cx="80391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แต่ความช่วยเหลือได้มาถึงแล้ว คุณอยากรู้ไหมว่าพระองค์ทรงเป็นอย่างไร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ในพระคัมภีร์ เรามีการเปิดเผยที่แท้จริงเกี่ยวกับธรรมชาติของพระเจ้า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85750" y="1391163"/>
            <a:ext cx="80391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แต่พระเจ้าทรงเป็นอย่างไรกันแน่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พระองค์ทรงยิ่งใหญ่จนเกินกว่าที่เราจะเข้าใจได้หรือ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แน่นอน ไม่ว่าเราจะพยายามมากแค่ไหน จิตใจของเราก็ไม่สามารถเข้าใจพระเจ้าได้ เราต้องการความช่วยเหลือ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905476"/>
            <a:ext cx="67492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spc="50" dirty="0">
                <a:ln w="0"/>
                <a:solidFill>
                  <a:schemeClr val="bg2"/>
                </a:solidFill>
                <a:effectLst>
                  <a:glow rad="101600">
                    <a:srgbClr val="000000"/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คุณลักษณะของพระเจ้า</a:t>
            </a:r>
            <a:endParaRPr lang="en" sz="6600" b="1" spc="50" dirty="0">
              <a:ln w="0"/>
              <a:solidFill>
                <a:schemeClr val="bg2"/>
              </a:solidFill>
              <a:effectLst>
                <a:glow rad="101600">
                  <a:srgbClr val="000000"/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2116" y="103483"/>
            <a:ext cx="767622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ข้า​แต่​พระ​ยาห์​เวห์ พระ​เจ้า​จอม​ทัพ ผู้​ใด​ทรง​ฤทธิ์​เหมือน​พระ​องค์? ข้า​แต่​พระ​ยาห์​เวห์ ความ​ซื่อ​สัตย์​ของ​พระ​องค์​ล้อม​รอบ​พระ​องค์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สดด. 89:8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314325" y="943586"/>
            <a:ext cx="60428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พระคัมภีร์นำเสนอภาพลักษณ์ของพระเจ้าที่ซื่อตรง ชัดเจน และสอดคล้องกันมากที่สุด วิธีหนึ่งที่ช่วยให้เรารู้จักพระองค์คือผ่านทางคุณลักษณะของพระองค์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055204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57168" y="4317093"/>
            <a:ext cx="3111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ส่วนซาตานนั้นพยายามบิดเบือนลักษณะนิสัยของพระเจ้ามาตั้งแต่ต้น โดยแสดงให้ฐเห็นว่าพระองค์เป็นพระเจ้าที่เห็นแก่ตัว ผู้ซึ่งแสวงหาแต่ผลประโยชน์ของตนเองเท่านั้น (ปฐมกาล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3:4-5)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486690" y="172218"/>
              <a:ext cx="220674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200" b="1" spc="50" dirty="0">
                  <a:ln w="0"/>
                  <a:solidFill>
                    <a:schemeClr val="bg2"/>
                  </a:solidFill>
                  <a:effectLst>
                    <a:glow rad="101600">
                      <a:srgbClr val="000000"/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คุณลักษณะ</a:t>
              </a:r>
            </a:p>
            <a:p>
              <a:pPr algn="ctr"/>
              <a:r>
                <a:rPr lang="th-TH" sz="2200" b="1" spc="50" dirty="0">
                  <a:ln w="0"/>
                  <a:solidFill>
                    <a:schemeClr val="bg2"/>
                  </a:solidFill>
                  <a:effectLst>
                    <a:glow rad="101600">
                      <a:srgbClr val="000000"/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ของพระเจ้า</a:t>
              </a:r>
              <a:endParaRPr lang="en" sz="2200" b="1" spc="50" dirty="0">
                <a:ln w="0"/>
                <a:solidFill>
                  <a:schemeClr val="bg2"/>
                </a:solidFill>
                <a:effectLst>
                  <a:glow rad="101600">
                    <a:srgbClr val="000000"/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875002"/>
            <a:ext cx="68300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พระลักษณะของพระเจ้า</a:t>
            </a:r>
            <a:endParaRPr lang="en" sz="66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0000"/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583926" y="306390"/>
            <a:ext cx="5483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พระเจ้าคือความบริสุทธิ์</a:t>
            </a:r>
            <a:endParaRPr lang="e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599076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ต่าง​ก็​ร้อง​ต่อ​กัน​และ​กัน​ว่า “บริ​สุทธิ์ บริ​สุทธิ์ บริ​สุทธิ์ พระ​ยาห์​เวห์​จอม​ทัพ แผ่น​ดิน​โลก​ทั้ง​สิ้น​เต็ม​ด้วย​พระ​สิริ​ของ​พระ​องค์”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อสย. 6:3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85900"/>
            <a:ext cx="6515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เหล่าทูตสวรรค์ที่ยืนอยู่ข้างพระเจ้าต่างสรรเสริญพระองค์ว่า “บริสุทธิ์ บริสุทธิ์ บริสุทธิ์” (อิสยาห์ 6:3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วิวรณ์ 4:8) คุณลักษณะนี้เชื่อมโยงกับพระลักษณะของพระองค์อย่างแยกไม่ออก จนกระทั่งอิสยาห์ใช้เป็นพระนามเฉพาะของพระเจ้าว่า “องค์พระผู้บริสุทธิ์ตรัสว่า” (อิสยาห์ 40:25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57:15)</a:t>
            </a:r>
            <a:endPara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275202"/>
            <a:ext cx="66364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นั่นหมายความว่า เพราะพระองค์ทรงบริสุทธิ์ ความรักของพระองค์จึงบริสุทธิ์ บริสุทธิ์ และปราศจากความเห็นแก่ตัว เพราะพระองค์ทรงบริสุทธิ์ ฤทธานุภาพของพระองค์จึงบริสุทธิ์ บริสุทธิ์ และปราศจากความเห็นแก่ตัว คุณลักษณะทั้งหมดของพระองค์ล้วนเปี่ยมด้วยความศักดิ์สิทธิ์และความบริสุทธิ์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3" y="4458507"/>
            <a:ext cx="66364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แต่สิ่งนี้ใช้กับพระเจ้าได้อย่างไร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พระองค์ทรงแยกจากความชั่วร้ายอย่างสิ้นเชิงและไม่มีความสัมพันธ์กับบาป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2959314"/>
            <a:ext cx="66364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การเป็นองค์บริสุทธิ์หมายความว่าอย่างไร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หมายความว่าได้รับการถวายตัว  และแยกไว้ต่างหาก สะอาด เราบริสุทธิ์เมื่อเราหันเหจากความชั่วร้ายและทำสิ่งที่พระเจ้าทรงมอบหมายให้เราทำ (กันดารวิถี 15:40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เลวีนิติ 11:44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เปโตร 2:9)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พระเจ้าทรงเป็นความรัก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ฉะนั้น​เรา​จึง​รู้ และ​วางใจ​ใน​ความ​รัก​ที่​พระ​เจ้า​ทรง​มี​ต่อ​เรา พระ​เจ้า​ทรง​เป็น​ความ​รัก และ​ผู้​ที่​อยู่​ใน​ความ​รัก​ก็​อยู่​ใน​พระ​เจ้า และ​พระ​เจ้า​ก็​ทรง​อยู่​ใน​คน​นั้น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1ยน. 4:16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245988"/>
            <a:ext cx="11589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พระเจ้าไม่เพียงแต่ทรงมีความรักหรือทรงประทานความรัก (แม้ว่าพระองค์ทรงทำทั้งสองอย่าง) แต่ “พระเจ้าทรงเป็นความรัก”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ยอห์น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4:8, 16)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เช่นเดียวกับความบริสุทธิ์ ความรักเป็นส่วนสำคัญที่แท้จริงของธรรมชาติแห่งพระเจ้า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000" b="1" dirty="0"/>
              <a:t>ข้าพเจ้าจะตอบสนองความรักของพระองค์ได้อย่างไร</a:t>
            </a:r>
            <a:r>
              <a:rPr lang="en" sz="2000" b="1" dirty="0"/>
              <a:t>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679676"/>
              </p:ext>
            </p:extLst>
          </p:nvPr>
        </p:nvGraphicFramePr>
        <p:xfrm>
          <a:off x="290513" y="2039405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216724"/>
            <a:ext cx="84581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เรา​รัก ก็​เพราะ​พระ​องค์​ทรง​รัก​เรา​ก่อน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ยอห์น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4:19).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973950"/>
            <a:ext cx="62034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spc="50" dirty="0">
                <a:ln w="0"/>
                <a:solidFill>
                  <a:srgbClr val="D363D6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การรู้จักพระเจ้า</a:t>
            </a:r>
            <a:endParaRPr lang="en" sz="6600" b="1" spc="50" dirty="0">
              <a:ln w="0"/>
              <a:solidFill>
                <a:srgbClr val="D363D6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1660</Words>
  <Application>Microsoft Office PowerPoint</Application>
  <PresentationFormat>Panorámica</PresentationFormat>
  <Paragraphs>74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Comic Sans MS</vt:lpstr>
      <vt:lpstr>Aptos Display</vt:lpstr>
      <vt:lpstr>Aptos</vt:lpstr>
      <vt:lpstr>Constantia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99</cp:revision>
  <dcterms:created xsi:type="dcterms:W3CDTF">2026-02-28T16:33:58Z</dcterms:created>
  <dcterms:modified xsi:type="dcterms:W3CDTF">2026-03-26T07:08:57Z</dcterms:modified>
</cp:coreProperties>
</file>