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120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th-TH" sz="2000" b="1" dirty="0">
              <a:solidFill>
                <a:schemeClr val="tx2">
                  <a:lumMod val="50000"/>
                </a:schemeClr>
              </a:solidFill>
            </a:rPr>
            <a:t>ศึกษาพระคัมภีร์อย่างไร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เวลา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สถานที่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วิธีในการศึกษาพระคัมภีร์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th-TH" sz="2000" b="1" dirty="0">
              <a:solidFill>
                <a:schemeClr val="accent2">
                  <a:lumMod val="50000"/>
                </a:schemeClr>
              </a:solidFill>
            </a:rPr>
            <a:t>ผลประโยชน์จากการศึกษาพระคัมภีร์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ประโยชน์จากการแบ่ง่ปัน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ประโยชน์จากการศึกษาพระตัมภีร์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การศึกษาพระคัมภีร์อย่างละเอียดประกอบด้วยสี่ส่วน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การอธิษฐาน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อ่านและทำความเข้าใจ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[</a:t>
          </a:r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วิธีการที่แนะนำ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อธิษฐาน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แบ่งปัน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ทูลขอให้พระวิญญาณบริสุทธิ์เป็นผู้นำพาในการศึกษาพระวจนะ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เลือกข้อความจากพระคำของพระเจ้า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พระองค์จะทรงสอนให้หัวใจของท่าน และจิตใจ สามารถเข้าใจในสิ่งกำลังอ่านพระวจนะนั้นได้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th-T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จดบันทึกเพื่อให้จดจำพระวจะได้อย่างแม่นยำ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th-T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ขีดเส้นสำหรับข้อความที่เป็นข้อความสำคัญ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เขียนถึงความคิดที่เกิดแรงบันดาลใจจากหัวข้อสำคัญนั้น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th-TH" sz="2000" b="1" kern="1200" dirty="0">
              <a:effectLst/>
            </a:rPr>
            <a:t>ทูลขอพระเจ้าทรงช่วยให้นำข้อความในพระคัมภีร์ไปประยุกต์ใช้ได้จริง</a:t>
          </a:r>
          <a:endParaRPr lang="en" sz="20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คิดถึงผู้คนที่จะนำพระวจนะไปแบ่งปัน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วิธีอื่นๆ ในการศึกษาพระคัมภีร์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เปรียบเทียบข้อความแต่ละข้อความ</a:t>
          </a:r>
          <a:r>
            <a:rPr lang="e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อิสยาห์</a:t>
          </a:r>
          <a:r>
            <a:rPr lang="e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ศึกษาเป็นแต่ละบท หรือทั้งเล่ม</a:t>
          </a:r>
          <a:endParaRPr lang="en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ศึกษาแต่ละหัวข้อ หรือคำโดยนำหนังสืออธิบายพระคัมภีร์มาช่วย</a:t>
          </a:r>
          <a:endParaRPr lang="en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ใช้หนังสือคำแนะนำสำหรับพระคัมภีร์ อรรถาธิบาย  หรือสารานุกรม  มาช่วย</a:t>
          </a:r>
          <a:endParaRPr lang="en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อ่านและเปรียบเทียบข้อความเหล่านั้นจากหนังสือชุด </a:t>
          </a:r>
          <a:r>
            <a:rPr lang="e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สงครามแห่งประวัติศาสตร์</a:t>
          </a:r>
          <a:r>
            <a:rPr lang="e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ของ เอลเลน จี ไวท์</a:t>
          </a:r>
          <a:endParaRPr lang="en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2">
                  <a:lumMod val="50000"/>
                </a:schemeClr>
              </a:solidFill>
            </a:rPr>
            <a:t>ศึกษาพระคัมภีร์อย่างไร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เวลา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สถานที่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วิธีในการศึกษาพระคัมภีร์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2">
                  <a:lumMod val="50000"/>
                </a:schemeClr>
              </a:solidFill>
            </a:rPr>
            <a:t>ผลประโยชน์จากการศึกษาพระคัมภีร์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ประโยชน์จากการแบ่ง่ปัน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ประโยชน์จากการศึกษาพระตัมภีร์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การศึกษาพระคัมภีร์อย่างละเอียดประกอบด้วยสี่ส่วน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การอธิษฐาน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ทูลขอให้พระวิญญาณบริสุทธิ์เป็นผู้นำพาในการศึกษาพระวจนะ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พระองค์จะทรงสอนให้หัวใจของท่าน และจิตใจ สามารถเข้าใจในสิ่งกำลังอ่านพระวจนะนั้นได้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อ่านและทำความเข้าใจ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[</a:t>
          </a: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วิธีการที่แนะนำ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เลือกข้อความจากพระคำของพระเจ้า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จดบันทึกเพื่อให้จดจำพระวจะได้อย่างแม่นยำ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ขีดเส้นสำหรับข้อความที่เป็นข้อความสำคัญ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เขียนถึงความคิดที่เกิดแรงบันดาลใจจากหัวข้อสำคัญนั้น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อธิษฐาน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/>
            </a:rPr>
            <a:t>ทูลขอพระเจ้าทรงช่วยให้นำข้อความในพระคัมภีร์ไปประยุกต์ใช้ได้จริง</a:t>
          </a:r>
          <a:endParaRPr lang="en" sz="20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แบ่งปัน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คิดถึงผู้คนที่จะนำพระวจนะไปแบ่งปัน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วิธีอื่นๆ ในการศึกษาพระคัมภีร์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เปรียบเทียบข้อความแต่ละข้อความ</a:t>
          </a:r>
          <a:r>
            <a:rPr lang="en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อิสยาห์</a:t>
          </a:r>
          <a:r>
            <a:rPr lang="en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ศึกษาเป็นแต่ละบท หรือทั้งเล่ม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ศึกษาแต่ละหัวข้อ หรือคำโดยนำหนังสืออธิบายพระคัมภีร์มาช่วย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ใช้หนังสือคำแนะนำสำหรับพระคัมภีร์ อรรถาธิบาย  หรือสารานุกรม  มาช่วย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อ่านและเปรียบเทียบข้อความเหล่านั้นจากหนังสือชุด </a:t>
          </a:r>
          <a:r>
            <a:rPr lang="en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สงครามแห่งประวัติศาสตร์</a:t>
          </a:r>
          <a:r>
            <a:rPr lang="en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ของ เอลเลน จี ไวท์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735133"/>
            <a:ext cx="5005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วิธีศึกษาพระคัมภีร์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5 for May 2,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คุณประโยชน์ของการแบ่งปันพระวจนะ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พระ​ยาห์​เวห์​องค์​เจ้า​นาย​ประ​ทาน​แก่​ข้าพ​เจ้า ให้​มี​ลิ้น​ของ​ผู้​ได้​รับ​การ​สั่ง​สอน เพื่อ​ข้าพ​เจ้า​จะ​รู้​จัก​การ​ค้ำ​ชู คือ​ค้ำ​ชู​ผู้​อิด​โรย​ด้วย​ถ้อย​คำ ทุกๆ เช้า​พระ​องค์​ทรง​ปลุก พระ​องค์​ทรง​ปลุก​หู​ของ​ข้าพ​เจ้า เพื่อ​ให้​ฟัง​เหมือน​อย่าง​คน​ได้​รับ​การ​สั่ง​สอน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อสย. 50:4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คุณได้รับมอบหมายให้เตรียมเทศนาสำหรับการนมัสการในวันสะบาโต คุณอุทิศเวลาพิเศษเพื่อศึกษาหัวข้อที่พระวิญญาณบริสุทธิ์ทรงดลใจให้คุณเลือกอย่างตั้งใจ ในวันสะบาโต  คุณเทศนาด้วยพลัง ใครจะได้รับประโยชน์มากที่สุดจากเทศนานี้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47197" y="3044279"/>
            <a:ext cx="60976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การศึกษาพระคัมภีร์ที่เราแบ่งปันกับผู้อื่น ไม่ว่าจะเป็นในเทศนาหรือในระดับส่วนตัว  ซึ่งจะมีประโยชน์ถึงสองเท่า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18624" y="5612605"/>
            <a:ext cx="60796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ในทั้งสองกรณี ความสัมพันธ์กับพระเจ้าจะแข็งแกร่งและลึกซึ้งยิ่งขึ้น นี่คือพลังแห่งพระวจนะของพระเจ้า ซึ่ง “จะไม่กลับมาสู่เราเปล่าประโยชน์” (อิสยาห์ 55:11)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18624" y="4238585"/>
            <a:ext cx="61155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ประการแรก เราได้รับประโยชน์จากสิ่งที่เราได้เรียนรู้ ประการที่สอง ผู้คนที่เราร่วมนมัสการได้รับการแบ่งปันความรู้ด้วยจะได้รับประโยชน์และได้รับการสนับสนุนให้ศึกษาความรู้เหล่านั้นให้ลึกซึ้งยิ่งขึ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คุณประโยชน์จากการดื่มกินพระวจนะของพระเจ้า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73884"/>
            <a:ext cx="106299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พระ​ดำ​รัส​ของ​พระ​องค์​นั้น ข้า​พระ​องค์​ชิม​แล้ว​หวาน​จริงๆ หวาน​กว่า​น้ำ​ผึ้ง​เมื่อ​ถึง​ปาก​ข้า​พระ​องค์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119:103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เราต้องดื่มกินพระวจนะของพระเจ้า (เยเรมีย์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430072" y="4614219"/>
            <a:ext cx="5392378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ไม่ว่ามนุษย์จะมีความก้าวหน้าทางสติปัญญามากเพียงใด อย่าให้เขาคิดว่าไม่จำเป็นต้องค้นคว้าพระคัมภีร์อย่างละเอียดถี่ถ้วนและต่อเนื่องเพื่อจะได้รับความเข้าใจที่ลึกซึ้งยิ่งขึ้น ในฐานะประชาชน เราแต่ละคนถูกเรียกให้เป็นผู้ศึกษาพระวจนะของพระองค์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 G. White, Counsels to Writers and Editors, p. 41</a:t>
            </a:r>
            <a:endPara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00025" y="3429000"/>
            <a:ext cx="7467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เราเพียงแค่ต้องเข้าใกล้และฟังสิ่งที่พระเจ้าบอกเราผ่านทางพระคัมภีร์ (อิสยาห์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55:3)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ยิ่งเราใช้เวลาศึกษาพระคัมภีร์มากเท่าไร เราก็จะยิ่งได้รับอาหารบำรุงเลี้ยงมากขึ้น และเราก็จะได้รับพรมากขึ้นเท่านั้น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276225" y="2998113"/>
            <a:ext cx="7467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และยิ่งไปกว่านั้น อาหารนี้ฟรีไม่มีค่าใช้จ่าย (อิสยาห์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825625"/>
            <a:ext cx="7467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ถึงแม้ว่าพระวจนะจะหวานกว่าน้ำผึ้ง แต่เราไม่ควรรับประทานมันจริงๆ ทางกายภาพ (สดุดี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119:103)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เพราะการอ่านพระคัมภีร์เป็นอาหารสำหรับจิตวิญญาณ เป็นการฟื้นฟูที่แท้จริงที่เยียวยาจิตวิญญาณของเราและเปลี่ยนแปลงอุปนิสัยของเรา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เพียงแค่การอ่านพระวจนะจะไม่ทำให้เกิดผลลัพธ์ตามที่สวรรค์ทรงประสงค์   แต่เราต้องศึกษาและจดจำไว้ในใจ ความรู้เกี่ยวกับพระเจ้าไม่ได้มาโดยปราศจากความพยายามทางจิตใจ เราควรศึกษาพระคัมภีร์อย่างขยันขันแข็ง   ขอความช่วยเหลือจากพระเจ้าโดยผ่านทางพระวิญญาณบริสุทธิ์ เพื่อเราจะได้เข้าใจพระวจนะของพระองค์ เราควรเลือกข้อพระคัมภีร์ข้อหนึ่ง แล้วตั้งใจพิจารณาอย่างถี่ถ้วนถึงความหมายที่พระเจ้าทรงใส่ไว้ในข้อนั้นสำหรับเรา […]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พระวจนะของพระเจ้าคืออาหารแห่งชีวิต ผู้ที่รับประทานและย่อยพระวจนะนี้ ทำให้เป็นส่วนหนึ่งของการกระทำทุกอย่างและคุณลักษณะทุกอย่างของอุปนิสัย จะเข้มแข็งขึ้นด้วยพลังของพระเจ้า พระวจนะนี้ให้พลังอันเป็นอมตะแก่จิตวิญญาณ ทำให้ประสบการณ์สมบูรณ์และนำมาซึ่งความสุขที่จะคงอยู่ชั่วนิรันดร์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11150" y="396220"/>
            <a:ext cx="707707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ทำ​นอง​เดียว​กัน คำ​ของ​เรา​ที่​ออก​จาก​ปาก​ของ​เรา จะ​ไม่​กลับ​มา​สู่​เรา​เปล่าๆ แต่​จะ​ทำ​ให้​สิ่ง​ที่​เรา​พอใจ​นั้น​สำเร็จ และ​ให้​สิ่ง​ที่​เรา​ใช้​ไป​ทำ​นั้น​เสร็จสิ้น” 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อสย. 55:11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976754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บรรดาผู้บริสุทธิ์ของพระเจ้าได้กล่าวตามที่พระวิญญาณบริสุทธิ์ทรงดลใจ”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เปโตร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1:21)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และบันทึกถ้อยคำเหล่านั้นไว้ในพระคัมภีร์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เราจะค้นพบอัญมณีล้ำค่าเหล่านี้ที่พระเจ้าทรงเตรียมไว้ให้เราในพระคัมภีร์ได้อย่างไร และเราจะได้รับประโยชน์อะไรจากการศึกษาพระคัมภีร์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10723"/>
            <a:ext cx="63319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ในนั้นเราพบอัญมณีล้ำค่าที่ให้ชีวิต ความหวัง กำลังใจ ความปลอบโยน ... บางอย่างมองเห็นได้ตั้งแต่แรกเห็น บางอย่างต้องค้นหาอย่างละเอียดถี่ถ้วน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4045975" y="851750"/>
            <a:ext cx="5166851" cy="32778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th-TH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ศึกษาพระคัมภีร์อย่างไร?</a:t>
            </a:r>
            <a:endParaRPr lang="e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เวลา</a:t>
            </a:r>
            <a:endParaRPr lang="en" sz="5400" b="1" spc="2000" dirty="0">
              <a:ln/>
              <a:solidFill>
                <a:srgbClr val="FFE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เจ้า​จะ​แสวง​หา​เรา​และ​พบ​เรา​เมื่อ​เจ้า​แสวง​หา​เรา​ด้วย​สิ้น​สุด​ใจ​ของ​เจ้า’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ยรม. 29:13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เวลาไหนเหมาะสมที่สุดสำหรับการศึกษาพระคัมภีร์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194561" y="2002313"/>
            <a:ext cx="51516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เราต้องวิเคราะห์คำตอบของเราโดยคำนึงถึงสองปัจจัย คือ ปัจจัยด้านเวลาและปัจจัยด้านคุณภาพ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เวลาที่เราอุทิศให้กับการศึกษาไม่ควรจำกัดอยู่แค่การอ่านแบบผิวเผิน นี่คือจุดที่แรงจูงใจของเราเข้ามามีบทบาท ทำไมข้าพเจ้าถึงอ่านพระคัมภีร์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ข้าพเจ้าเพียงแค่แสวงหาความรู้ หรือข้าพเจ้ามีความปรารถนาอย่างลึกซึ้งที่จะรู้จักพระเจ้ามากขึ้น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917573"/>
            <a:ext cx="5151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เห็นได้ชัดว่าเราจะได้รับประโยชน์มากกว่า  ถ้าจัดเวลาหนึ่งชั่วโมงในตารางเวลาของเรา  สำหรับการศึกษาพระคัมภีร์ มากกว่าการใช้เวลาเพียงห้านาทีในแต่ละครั้ง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716839"/>
            <a:ext cx="88663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เราจะได้รับประโยชน์สูงสุดจากการศึกษาพระคัมภีร์เมื่อมันกลายเป็นเวลาแห่งการอยู่กับพระเจ้า (เยเรมีย์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29:13)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และชื่นชมยินดีในพระองค์ (สดุดี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37:4)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เมื่อเรามองหาข้อความพิเศษของพระเจ้าสำหรับเราในแต่ละหน้าของพระคัมภีร์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th-TH" dirty="0">
                <a:solidFill>
                  <a:schemeClr val="accent5"/>
                </a:solidFill>
              </a:rPr>
              <a:t>สถานที่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ใน​เว​ลา​เช้า​มืด​พระ​องค์​ทรง​ลุก​ขึ้น​เสด็จ​ออก​ไป​ยัง​ที่​สงบ และ​ทรง​อธิษ​ฐาน​ที่​นั่น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มก. 1:35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เมื่อพระเยซูต้องการช่วงเวลาพิเศษในการสื่อสารกับพระเจ้า พระองค์จะตื่นแต่เช้าและมองหาสถานที่เงียบสงบ (มาระโก 1:35) สิ่งนี้สามารถนำไปใช้ได้ทั้งกับการอธิษฐานและการศึกษาพระคัมภีร์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602388"/>
            <a:ext cx="58391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การมีสมาธิในการศึกษาในสถานที่ที่มีเสียงดังหรือวุ่นวายนั้นยากมาก   แต่จะง่ายกว่าหากทำในสถานที่ที่สะดวกสบาย เงียบสงบ และเป็นส่วนตัว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5" y="5174602"/>
            <a:ext cx="58391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เมื่อเราพบเวลาและสถานที่ที่เหมาะสมแล้ว จงทำให้การศึกษาพระคัมภีร์เป็นกิจกรรมประจำวัน บางทีอาจมีเหตุการณ์พิเศษบางอย่างที่ทำให้เราพลาดเวลานั้นไป แต่ขออย่าปล่อยให้เวลาผ่านไปนานเกินไปโดยที่เราไม่ได้ศึกษาพระคัมภีร์ทุกวัน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80423" y="3974845"/>
            <a:ext cx="58391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ช่วงเวลาแรกหรือช่วงเวลาสุดท้ายของวัน เมื่อมีความเงียบสงบมากกว่า จะเป็นช่วงเวลาที่เราสามารถจดจ่อความคิดของเรากับพระเจ้าได้ง่ายขึ้น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th-TH" dirty="0">
                <a:solidFill>
                  <a:schemeClr val="bg2">
                    <a:lumMod val="40000"/>
                    <a:lumOff val="60000"/>
                  </a:schemeClr>
                </a:solidFill>
              </a:rPr>
              <a:t>วิธีการศึกษาพระคัมภีร์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ทำ​นอง​เดียว​กัน คำ​ของ​เรา​ที่​ออก​จาก​ปาก​ของ​เรา จะ​ไม่​กลับ​มา​สู่​เรา​เปล่าๆ ......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อสย. 55:11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805357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457075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th-TH" dirty="0">
                <a:solidFill>
                  <a:schemeClr val="bg2">
                    <a:lumMod val="40000"/>
                    <a:lumOff val="60000"/>
                  </a:schemeClr>
                </a:solidFill>
              </a:rPr>
              <a:t>วิธีการศึกษาพระคัมภีร์</a:t>
            </a:r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ทำ​นอง​เดียว​กัน คำ​ของ​เรา​ที่​ออก​จาก​ปาก​ของ​เรา จะ​ไม่​กลับ​มา​สู่​เรา​เปล่าๆ ......</a:t>
            </a:r>
            <a:r>
              <a:rPr lang="en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อสย. 55:11 </a:t>
            </a:r>
            <a:r>
              <a:rPr lang="en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721512" y="1510509"/>
            <a:ext cx="5451986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th-TH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คุณประโยชน์จากการศึกษาพระคัมภีร์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1632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Arial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94</cp:revision>
  <dcterms:created xsi:type="dcterms:W3CDTF">2026-03-21T15:43:08Z</dcterms:created>
  <dcterms:modified xsi:type="dcterms:W3CDTF">2026-03-29T13:50:37Z</dcterms:modified>
</cp:coreProperties>
</file>