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31717"/>
    <a:srgbClr val="70A138"/>
    <a:srgbClr val="9E2831"/>
    <a:srgbClr val="535F6B"/>
    <a:srgbClr val="723C31"/>
    <a:srgbClr val="2F7202"/>
    <a:srgbClr val="419A03"/>
    <a:srgbClr val="556B56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ความเชื่อของเหล่าอัครสาวก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</a:t>
          </a:r>
        </a:p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เปโตร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ความเชื่อของบิดา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th-TH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ความเชื่อของหญิงคานาอัน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th-T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ความเชื่อของนายร้อย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</a:t>
          </a:r>
        </a:p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สเตเฟน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th-TH" sz="2000" b="1" kern="1200" dirty="0"/>
            <a:t>พวก​เจ้า​ไม่​มี​ความ​เชื่อ​หรือ?</a:t>
          </a:r>
          <a:r>
            <a:rPr lang="en" sz="2000" b="1" kern="1200" dirty="0"/>
            <a:t>” (</a:t>
          </a:r>
          <a:r>
            <a:rPr lang="th-TH" sz="2000" b="1" kern="1200" dirty="0"/>
            <a:t>มาระโก</a:t>
          </a:r>
          <a:r>
            <a:rPr lang="en" sz="2000" b="1" kern="1200" dirty="0"/>
            <a:t>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th-TH" sz="2000" b="1" dirty="0"/>
            <a:t>ช่าง​มี​ความ​เชื่อ​น้อย ท่าน​สง​สัย​ทำ​ไม?</a:t>
          </a:r>
          <a:r>
            <a:rPr lang="en" sz="2000" b="1" dirty="0"/>
            <a:t>!” </a:t>
          </a:r>
          <a:br>
            <a:rPr lang="es-ES" sz="2000" b="1" dirty="0"/>
          </a:br>
          <a:r>
            <a:rPr lang="en" sz="2000" b="1" dirty="0"/>
            <a:t>(</a:t>
          </a:r>
          <a:r>
            <a:rPr lang="th-TH" sz="2000" b="1" dirty="0"/>
            <a:t>มัทธิว</a:t>
          </a:r>
          <a:r>
            <a:rPr lang="en" sz="2000" b="1" dirty="0"/>
            <a:t>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th-TH" sz="2000" b="1" dirty="0"/>
            <a:t>ขอ​โปรด​ช่วย​ใน​ส่วน​ที่​ขาด​อยู่​ด้วย​เถิด</a:t>
          </a:r>
          <a:r>
            <a:rPr lang="en" sz="2000" b="1" dirty="0"/>
            <a:t>”               (</a:t>
          </a:r>
          <a:r>
            <a:rPr lang="th-TH" sz="2000" b="1" dirty="0"/>
            <a:t>มาระโก</a:t>
          </a:r>
          <a:r>
            <a:rPr lang="en" sz="2000" b="1" dirty="0"/>
            <a:t> 9:24)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th-TH" sz="2000" b="1" dirty="0"/>
            <a:t>ความ​เชื่อ​ของ​ท่าน​ก็​มาก 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</a:t>
          </a:r>
          <a:r>
            <a:rPr lang="th-TH" sz="2000" b="1" dirty="0"/>
            <a:t>มัทธิว</a:t>
          </a:r>
          <a:r>
            <a:rPr lang="en" sz="2000" b="1" dirty="0"/>
            <a:t>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th-TH" sz="2000" b="1" kern="1200" dirty="0"/>
            <a:t>เรา​บอก​พวก​ท่าน​ว่า​เรา​ไม่​เคย​พบ​ความ​เชื่อ​มาก​เท่า​นี้​แม้​แต่​ใน​อิส​รา​เอล</a:t>
          </a:r>
          <a:r>
            <a:rPr lang="en" sz="2000" b="1" kern="1200" dirty="0"/>
            <a:t>”                               (</a:t>
          </a:r>
          <a:r>
            <a:rPr lang="th-TH" sz="2000" b="1" kern="1200" dirty="0"/>
            <a:t>ลูกา</a:t>
          </a:r>
          <a:r>
            <a:rPr lang="en" sz="2000" b="1" kern="1200" dirty="0"/>
            <a:t> 7:9)</a:t>
          </a:r>
          <a:endParaRPr lang="es-ES" sz="20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th-TH" sz="2000" b="1" dirty="0"/>
            <a:t>บุรุษผู้เต็มเปี่ยมด้วยความเชื่อ</a:t>
          </a:r>
          <a:r>
            <a:rPr lang="en" sz="2000" b="1" dirty="0"/>
            <a:t>”                   (</a:t>
          </a:r>
          <a:r>
            <a:rPr lang="th-TH" sz="2000" b="1" dirty="0"/>
            <a:t>กิจการ</a:t>
          </a:r>
          <a:r>
            <a:rPr lang="en" sz="2000" b="1" dirty="0"/>
            <a:t>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จงฝึกฝนความเชื่อ แม้เพียงเล็กน้อย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มธ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17:20)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ศึกษาพระคัมภีร์</a:t>
          </a:r>
          <a:r>
            <a:rPr lang="en" sz="2000" b="1" dirty="0"/>
            <a:t> </a:t>
          </a:r>
          <a:r>
            <a:rPr lang="th-TH" sz="2000" b="1" dirty="0"/>
            <a:t> </a:t>
          </a:r>
          <a:r>
            <a:rPr lang="en" sz="2000" b="1" dirty="0"/>
            <a:t>(</a:t>
          </a:r>
          <a:r>
            <a:rPr lang="th-TH" sz="2000" b="1" dirty="0"/>
            <a:t>รม</a:t>
          </a:r>
          <a:r>
            <a:rPr lang="en" sz="2000" b="1" dirty="0"/>
            <a:t>.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ขอให้พระเจ้าทรงเพิ่มพูนความเชื่อของท่าน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ลก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17:5)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อย่าปล่อยให้ความสงสัยเข้ามาครอบงำชีวิต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9:23-24)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อย่าเอาความเชื่อของผู้อื่นมาเป็นฐานในการดำเนินชีวิต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มธ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25:8)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จงตอบสนองต่อพระวิญญาณบริสุทธิ์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กท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5:22)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จงฝึกฝนความเชื่อของตนอย่างสม่ำเสมอ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(2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คร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5:7)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139" custLinFactNeighborY="-10630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ScaleX="103208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th-TH" sz="20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จงเชื่อฟังพระเยซูและพระวจนะของพระองค์</a:t>
          </a:r>
          <a:endParaRPr lang="es-ES" sz="2000" b="1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th-TH" sz="20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มีประสบการณ์กับพระเยซูทุกวัน</a:t>
          </a:r>
          <a:endParaRPr lang="es-ES" sz="2000" b="1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th-TH" sz="20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ให้พระเยซูเป็นศูนย์กลางของชีวิตเรา</a:t>
          </a:r>
          <a:endParaRPr lang="es-ES" sz="2000" b="1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th-TH" sz="20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ดำเนินชีวิตตามความเชื่อของเรา</a:t>
          </a:r>
          <a:endParaRPr lang="es-ES" sz="2000" b="1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th-TH" sz="20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วางรากฐานความเชื่อของเราบนพระเยซู</a:t>
          </a:r>
          <a:endParaRPr lang="es-ES" sz="2000" b="1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th-TH" sz="20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สะท้อนพระเยซูในชีวิตของเรา</a:t>
          </a:r>
          <a:endParaRPr lang="es-ES" sz="2000" b="1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th-TH" sz="20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ยอมรับของประทานแห่งพระคุณของพระองค์</a:t>
          </a:r>
          <a:endParaRPr lang="es-ES" sz="2000" b="1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th-TH" sz="2000" b="1" kern="1200" dirty="0"/>
            <a:t>พวก​เจ้า​ไม่​มี​ความ​เชื่อ​หรือ?</a:t>
          </a:r>
          <a:r>
            <a:rPr lang="en" sz="2000" b="1" kern="1200" dirty="0"/>
            <a:t>” (</a:t>
          </a:r>
          <a:r>
            <a:rPr lang="th-TH" sz="2000" b="1" kern="1200" dirty="0"/>
            <a:t>มาระโก</a:t>
          </a:r>
          <a:r>
            <a:rPr lang="en" sz="2000" b="1" kern="1200" dirty="0"/>
            <a:t>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ความเชื่อของเหล่าอัครสาวก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th-TH" sz="2000" b="1" kern="1200" dirty="0"/>
            <a:t>ช่าง​มี​ความ​เชื่อ​น้อย ท่าน​สง​สัย​ทำ​ไม?</a:t>
          </a:r>
          <a:r>
            <a:rPr lang="en" sz="2000" b="1" kern="1200" dirty="0"/>
            <a:t>!”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th-TH" sz="2000" b="1" kern="1200" dirty="0"/>
            <a:t>มัทธิว</a:t>
          </a:r>
          <a:r>
            <a:rPr lang="en" sz="2000" b="1" kern="1200" dirty="0"/>
            <a:t>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เปโตร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th-TH" sz="2000" b="1" kern="1200" dirty="0"/>
            <a:t>ขอ​โปรด​ช่วย​ใน​ส่วน​ที่​ขาด​อยู่​ด้วย​เถิด</a:t>
          </a:r>
          <a:r>
            <a:rPr lang="en" sz="2000" b="1" kern="1200" dirty="0"/>
            <a:t>”               (</a:t>
          </a:r>
          <a:r>
            <a:rPr lang="th-TH" sz="2000" b="1" kern="1200" dirty="0"/>
            <a:t>มาระโก</a:t>
          </a:r>
          <a:r>
            <a:rPr lang="en" sz="2000" b="1" kern="1200" dirty="0"/>
            <a:t> 9:24)</a:t>
          </a:r>
          <a:endParaRPr lang="es-ES" sz="20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ความเชื่อของบิดา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th-TH" sz="2000" b="1" kern="1200" dirty="0"/>
            <a:t>ความ​เชื่อ​ของ​ท่าน​ก็​มาก 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th-TH" sz="2000" b="1" kern="1200" dirty="0"/>
            <a:t>มัทธิว</a:t>
          </a:r>
          <a:r>
            <a:rPr lang="en" sz="2000" b="1" kern="1200" dirty="0"/>
            <a:t>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ความเชื่อของหญิงคานาอัน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th-TH" sz="2000" b="1" kern="1200" dirty="0"/>
            <a:t>เรา​บอก​พวก​ท่าน​ว่า​เรา​ไม่​เคย​พบ​ความ​เชื่อ​มาก​เท่า​นี้​แม้​แต่​ใน​อิส​รา​เอล</a:t>
          </a:r>
          <a:r>
            <a:rPr lang="en" sz="2000" b="1" kern="1200" dirty="0"/>
            <a:t>”                               (</a:t>
          </a:r>
          <a:r>
            <a:rPr lang="th-TH" sz="2000" b="1" kern="1200" dirty="0"/>
            <a:t>ลูกา</a:t>
          </a:r>
          <a:r>
            <a:rPr lang="en" sz="2000" b="1" kern="1200" dirty="0"/>
            <a:t> 7:9)</a:t>
          </a:r>
          <a:endParaRPr lang="es-ES" sz="20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ความเชื่อของนายร้อย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th-TH" sz="2000" b="1" kern="1200" dirty="0"/>
            <a:t>บุรุษผู้เต็มเปี่ยมด้วยความเชื่อ</a:t>
          </a:r>
          <a:r>
            <a:rPr lang="en" sz="2000" b="1" kern="1200" dirty="0"/>
            <a:t>”                   (</a:t>
          </a:r>
          <a:r>
            <a:rPr lang="th-TH" sz="2000" b="1" kern="1200" dirty="0"/>
            <a:t>กิจการ</a:t>
          </a:r>
          <a:r>
            <a:rPr lang="en" sz="2000" b="1" kern="1200" dirty="0"/>
            <a:t> 6:5)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ความเชื่อของ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สเตเฟน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จงฝึกฝนความเชื่อ แม้เพียงเล็กน้อย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มธ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17:20)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ศึกษาพระคัมภีร์</a:t>
          </a:r>
          <a:r>
            <a:rPr lang="en" sz="2000" b="1" kern="1200" dirty="0"/>
            <a:t> </a:t>
          </a:r>
          <a:r>
            <a:rPr lang="th-TH" sz="2000" b="1" kern="1200" dirty="0"/>
            <a:t> </a:t>
          </a:r>
          <a:r>
            <a:rPr lang="en" sz="2000" b="1" kern="1200" dirty="0"/>
            <a:t>(</a:t>
          </a:r>
          <a:r>
            <a:rPr lang="th-TH" sz="2000" b="1" kern="1200" dirty="0"/>
            <a:t>รม</a:t>
          </a:r>
          <a:r>
            <a:rPr lang="en" sz="2000" b="1" kern="1200" dirty="0"/>
            <a:t>.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39064" y="1350738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ขอให้พระเจ้าทรงเพิ่มพูนความเชื่อของท่าน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ลก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17:5)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064" y="1350738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อย่าปล่อยให้ความสงสัยเข้ามาครอบงำชีวิต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9:23-24)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อย่าเอาความเชื่อของผู้อื่นมาเป็นฐานในการดำเนินชีวิต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มธ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25:8)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จงตอบสนองต่อพระวิญญาณบริสุทธิ์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กท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5:22)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29869" y="3694279"/>
          <a:ext cx="2949572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จงฝึกฝนความเชื่อของตนอย่างสม่ำเสมอ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(2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คร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5:7)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9869" y="3694279"/>
        <a:ext cx="2949572" cy="893090"/>
      </dsp:txXfrm>
    </dsp:sp>
    <dsp:sp modelId="{75CB85F2-1236-43DE-B43D-C3EAE0C6F401}">
      <dsp:nvSpPr>
        <dsp:cNvPr id="0" name=""/>
        <dsp:cNvSpPr/>
      </dsp:nvSpPr>
      <dsp:spPr>
        <a:xfrm>
          <a:off x="208183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จงเชื่อฟังพระเยซูและพระวจนะของพระองค์</a:t>
          </a:r>
          <a:endParaRPr lang="es-ES" sz="2000" b="1" kern="1200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มีประสบการณ์กับพระเยซูทุกวัน</a:t>
          </a:r>
          <a:endParaRPr lang="es-ES" sz="2000" b="1" kern="1200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ให้พระเยซูเป็นศูนย์กลางของชีวิตเรา</a:t>
          </a:r>
          <a:endParaRPr lang="es-ES" sz="2000" b="1" kern="1200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ดำเนินชีวิตตามความเชื่อของเรา</a:t>
          </a:r>
          <a:endParaRPr lang="es-ES" sz="2000" b="1" kern="1200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วางรากฐานความเชื่อของเราบนพระเยซู</a:t>
          </a:r>
          <a:endParaRPr lang="es-ES" sz="2000" b="1" kern="1200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สะท้อนพระเยซูในชีวิตของเรา</a:t>
          </a:r>
          <a:endParaRPr lang="es-ES" sz="2000" b="1" kern="1200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ยอมรับของประทานแห่งพระคุณของพระองค์</a:t>
          </a:r>
          <a:endParaRPr lang="es-ES" sz="2000" b="1" kern="1200" dirty="0">
            <a:solidFill>
              <a:schemeClr val="tx1"/>
            </a:solidFill>
            <a:effectLst>
              <a:glow rad="101600"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th-TH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การมีความเชื่อ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686755" y="2334944"/>
            <a:ext cx="303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8 for May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ความเชื่อของพระเยซูคริสต์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นี่​แหละ​คือ​ความ​ทรหด​อด​ทน​ที่​พวก​ธรร​มิก​ชน​จะ​ต้อง​มี คือ​พวก​ที่​ถือ​รัก​ษา​พระ​บัญ​ญัติ​ของ​พระ​เจ้า และ​จง​รัก​ภักดี​ต่อ​พระ​เยซู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22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วิวรณ์</a:t>
            </a:r>
            <a:r>
              <a:rPr lang="en" sz="22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14:12</a:t>
            </a:r>
            <a:r>
              <a:rPr lang="en" sz="22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พวกเราผู้เชื่อที่อาศัยอยู่ใกล้กับการเสด็จกลับมาของพระเยซู โดดเด่นด้วยสองสิ่งที่เราต้อง "คือ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ถือ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บัญ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ญัติ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 และ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ภักดี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เยซู </a:t>
            </a: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(วิวรณ์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14:12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197075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โดยการมีความเชื่อในพระเยซู เราจึงได้รับการชำระให้บริสุทธิ์ (โรม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ได้รับการชำระให้ศักดิ์สิทธิ์ (กิจการ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26:18)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และกลายเป็นบุตรของพระเจ้า (ยอห์น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พระบัญญัติ (พระบัญญัติ) และพระกิตติคุณ (ความเชื่อ) เกี่ยวพันกัน คุณไม่สามารถเชื่อฟังได้หากปราศจากความเชื่อ และไม่สามารถเชื่อได้หากปราศจากการเชื่อฟัง แต่ "มีความเชื่อในพระเยซู" หมายความว่าอย่างไร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จงวางใจในพระเยซูคริสต์เจ้า เพื่อพระองค์จะทรงนำทางท่านไปทีละก้าวในเส้นทางที่ถูกต้อง ท่านจะได้รับความมั่นใจและพละกำลังในทุกย่างก้าวที่ท่านก้าวไป เพราะท่านมั่นใจได้ว่าพระหัตถ์ของท่านอยู่ในพระหัตถ์ของพระองค์ ท่านจะ “ดำเนินชีวิตได้โดยไม่เหนื่อย” ท่านจะ “ดำเนินไปได้โดยไม่หมดแรง” เพราะท่านจะตระหนักได้ด้วยความเชื่อท่านว่ามือของท่านอยู่ในพระหัตถ์ของพระคริสต์ ท่านจะไม่ตกลงไปในความท้อแท้ เพราะเมื่อท่านดำเนินตามเพื่อรู้จักพระองค์และวางใจในพระเจ้า ท่านจะมั่นใจได้ว่าพระองค์ผู้ไม่เคยทอดทิ้งผู้ที่วางใจในพระองค์อย่างเต็มที่ คือผู้ช่วยเหลือท่านอยู่เสมอ</a:t>
            </a: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382000" y="1227459"/>
            <a:ext cx="3810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5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ความ​เชื่อ​คือ​ความ​มั่น​ใจ​ใน​สิ่ง​ที่​หวัง​ไว้ เป็น​ความ​แน่​ใจ​ใน​สิ่ง​ที่​มอง​ไม่​เห็น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ฮิบรู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ความแตกต่างของความเชื่อ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ความเชื่อและสัญลักษณ์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การวัดปริมาณทางความเชื่อ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ความเชื่อและความรู้สึก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ความเชื่อคืออะไร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นิยามและพัฒนาการของความเชื่อ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ความเชื่อของพระเยซูคริสต์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ความรู้เกี่ยวกับพระเจ้า การศึกษาพระคัมภีร์ และการอธิษฐาน ต้องมีองค์ประกอบร่วมกันอย่างหนึ่งเพื่อที่จะเปลี่ยนแปลงชีวิตเราได้ นั่นคือ ความเชื่อ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แต่ด้วยเชื่อ สิ่งเหล่านี้จะเป็นองค์ประกอบอันทรงพลังที่จะนำเราไปสู่จุดสูงสุดของประสบการณ์ทางจิตวิญญาณของเรา: “ทุกสิ่งเป็นไปได้สำหรับผู้ที่เชื่อ” (มารก 9:23)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หากปราศจากความเชื่อ องค์ประกอบเหล่านี้จะเป็นเพียงความรู้ หรือพิธีกรรมที่ไร้ความหมาย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1686560" y="2085960"/>
            <a:ext cx="10505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ความแตกต่างของความเชื่อ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603272" y="0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ความเชื่อและสัญลักษณ์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พระ​เยซู​จึง​ตรัส​กับ​เขา​ว่า “ถ้า​พวก​ท่าน​ไม่​เห็น​หมาย​สำ​คัญ​และ​การ​อัศ​จรรย์ ท่าน​ก็​จะ​ไม่​เชื่อ”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2A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ยอห์น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รื่องหมายคือสัญลักษณ์หรือการแสดงให้เห็นอย่างชัดเจนเพื่อยืนยันข้อความที่ได้รับการดลใจหรือเพื่อสนับสนุนฤทธานุภาพของพระเจ้า แม้ว่าโดยทั่วไปแล้วเครื่องหมายจะหมายถึงเหตุการณ์อัศจรรย์ เช่น งานแต่งงานที่คานา (ยอห์น 2:11) แต่การที่ชาวอิสราเอลตั้งค่ายอยู่หน้าภูเขาซีนายเพื่อนมัสการพระเจ้า (อพยพ 3:12) ก็ถือเป็นเครื่องหมายเช่นกัน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พวกฟาริสีขอให้พระเยซูแสดงเครื่องหมายใดๆ ก็ได้ที่พิสูจน์ได้ว่าพระองค์เป็นพระเมสสิยาห์ เพื่อพวกเขาจะได้เชื่อในพระองค์ (มารโก 8:11)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พระเจ้าได้ประทานหลักฐานที่เพียงพอในพระวจนะของพระองค์และในธรรมชาติแล้ว เพื่อให้ผู้ใดที่ปรารถนาจะเชื่อก็สามารถเชื่อได้ อย่างไรก็ตาม ยังมีที่ว่างสำหรับความสงสัยเสมอ นั่นเป็นเหตุผลที่พระเยซูทรงประทานพรพิเศษแก่ “คนที่ไม่เห็นเราแต่เชื่อก็เป็นสุข” (ยอห์น 20:29)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พระเยซูทรงไม่พอพระทัยเมื่อพวกเขาขอเครื่องหมายเพื่อแก้ตัวเรื่องการขาดความเชื่อของพวกเขา (มารโก 8:12) เมื่อใครบางคนไม่ต้องการเชื่อ เครื่องหมายใดๆ ก็ไม่สามารถโน้มน้าวใจพวกเขาได้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-10159" y="37772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800" b="1" spc="300" dirty="0">
                <a:ln/>
                <a:solidFill>
                  <a:srgbClr val="CC9900"/>
                </a:solidFill>
              </a:rPr>
              <a:t>การวัดปริมาณทางความเชื่อ</a:t>
            </a:r>
            <a:endParaRPr lang="en" sz="4800" b="1" spc="300" dirty="0">
              <a:ln/>
              <a:solidFill>
                <a:srgbClr val="CC99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พระ​องค์​จึง​ตรัส​ว่า “ถ้า​พวก​ท่าน​มี​ความ​เชื่อ​เพียง​เท่า​เมล็ด​มัส​ตาร์ด​เมล็ด​หนึ่ง ท่าน​ก็​จะ​สั่ง​ต้น​หม่อน​นี้​ได้​ว่า ‘จง​ถอน​ขึ้น ออก​ไป​ปัก​ใน​ทะเล’ แล้ว​มัน​ก็จะ​เชื่อ​ฟัง​ท่าน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/>
              <a:t>ลก. 17:6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094761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มีการวัดปริมาณทางความเชื่อ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เป็นที่ชัดเจนว่าความเชื่อสามารถเติบโตได้เมื่อรากเหง้าแห่งความไม่เชื่อถูกถอนออกไป ความเชื่อมั่นต้องค่อยๆ เข้ามาแทนที่ความสงสัย คำขอของเราควรจะเป็น “ขอทรงเพิ่มพูนความเชื่อของเรา” (ลูกา 17:5)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015848"/>
            <a:ext cx="9747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โดยผ่านการทำงานของพระวิญญาณบริสุทธิ์ การศึกษาพระคัมภีร์ และประสบการณ์ของเรากับพระเจ้า เราจะสามารถสังเกตได้ว่า “ความเชื่อของท่านกำลังเติบโต” (2 เธสะโลนิกา 1:3)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th-TH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ความเชื่อและความรู้สึก</a:t>
            </a:r>
            <a:endParaRPr lang="en" sz="44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เพราะ​ว่า​ท่าน​ทั้ง​หลาย​ได้​รับ​ความ​รอด​แล้ว​ด้วย​พระ​คุณ​โดย​ทาง​ความ​เชื่อ ความ​รอด​นี้​ไม่​ใช่​มา​จาก​ตัว​ท่าน แต่​เป็น​ของ​ประ​ทาน​จาก​พระ​เจ้า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อฟ. 2:8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ความเชื่อเป็นความรู้สึกหรือเป็นการกระทำอย่างมีเหตุผล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แต่ความเชื่อเองไม่ใช่ความรู้สึก มันคือ "ความแน่นอน" และ "ความเชื่อมั่น" (ฮีบรู 11:1) มันไม่ใช่สิ่งที่ขึ้นอยู่กับอารมณ์ของเรา เมื่อฉันรู้สึกอ่อนแอ หรือรู้สึกว่าความรอดของฉันอยู่ไกล นั่นคือเวลาที่ฉันต้องใช้ความเชื่อมากที่สุด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ตอบสนองต่อของขวัญนั้นในทางที่ดี—เมื่อเราเริ่มฝึกฝนความเชื่อ—ความเชื่อนั้นจะก่อให้เกิดความรู้สึกต่างๆ ในตัวเรา เช่น ความปีติยินดี ความสงบ ความโล่งใจทางจิตวิญญาณ ...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แต่เรามาเริ่มจากจุดเริ่มต้นกันก่อน ความเชื่อมีที่มาอย่างไร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ความเชื่อมาจากพระเจ้า และพระองค์ประทานให้เราเป็นของขวัญ (โรม 12:3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 2:8)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62388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คำตอบของคำถามนี้สำคัญมาก การพูดว่า "ฉันรู้สึกว่าได้รับความรอด" ไม่เหมือนกับการพูดว่า "ฉันรู้ว่าฉันได้รับความรอดแล้ว"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ความเชื่อคืออะไร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นิยามและพัฒนาการของความเชื่อ</a:t>
            </a:r>
            <a:endParaRPr lang="e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1079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ความ​เชื่อ​คือ​ความ​มั่น​ใจ​ใน​สิ่ง​ที่​หวัง​ไว้ เป็น​ความ​แน่​ใจ​ใน​สิ่ง​ที่​มอง​ไม่​เห็น</a:t>
            </a:r>
            <a:r>
              <a:rPr lang="en" b="1" dirty="0">
                <a:latin typeface="Comic Sans MS" panose="030F0702030302020204" pitchFamily="66" charset="0"/>
              </a:rPr>
              <a:t>”</a:t>
            </a:r>
            <a:r>
              <a:rPr lang="th-TH" b="1" dirty="0">
                <a:latin typeface="Comic Sans MS" panose="030F0702030302020204" pitchFamily="66" charset="0"/>
              </a:rPr>
              <a:t>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ฮบ. 11:1 </a:t>
            </a:r>
            <a:r>
              <a:rPr lang="en" sz="14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45625" y="3245244"/>
            <a:ext cx="5595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ฮีบรู 11:1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และ 6 ให้คำจำกัดความกว้างๆ ของความเชื่อ ความเชื่อมีความเกี่ยวข้องอย่างมากกับแนวคิดของเราเกี่ยวกับพระเจ้า มันนำเราไปสู่การเชื่อในพระองค์ในฐานะผู้สร้างและผู้ประทานสิ่งต่างๆ ให้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142402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236897" y="6092147"/>
            <a:ext cx="73886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ดังที่เราได้เห็นแล้ว เราทุกคนไม่ได้มีความเชื่อในระดับเดียวกัน เราจะพัฒนาความเชื่อที่เรามีได้อย่างไร ไม่ว่าจะเป็นความเชื่อเล็กน้อยหรือมากก็ตาม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236898" y="4668696"/>
            <a:ext cx="55042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ในส่วนที่เหลือของบทนี้ เปาโลได้อธิบายเพิ่มเติมเกี่ยวกับความเชื่อของชายและหญิงหลายคนที่เป็นแบบอย่างและให้กำลังใจเราไม่ให้ท้อแท้ในขณะที่เรากำลังรอคอยของขวัญจากพระเจ้า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1767</Words>
  <Application>Microsoft Office PowerPoint</Application>
  <PresentationFormat>Panorámica</PresentationFormat>
  <Paragraphs>75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Aptos Display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2026-04-05T13:32:58Z</dcterms:created>
  <dcterms:modified xsi:type="dcterms:W3CDTF">2026-04-19T14:24:46Z</dcterms:modified>
</cp:coreProperties>
</file>