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300" r:id="rId4"/>
    <p:sldId id="299" r:id="rId5"/>
    <p:sldId id="258" r:id="rId6"/>
    <p:sldId id="259" r:id="rId7"/>
    <p:sldId id="292" r:id="rId8"/>
    <p:sldId id="293" r:id="rId9"/>
    <p:sldId id="294" r:id="rId10"/>
    <p:sldId id="295" r:id="rId11"/>
    <p:sldId id="290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C14"/>
    <a:srgbClr val="000000"/>
    <a:srgbClr val="FFFFFF"/>
    <a:srgbClr val="9F4E4B"/>
    <a:srgbClr val="D3B5E9"/>
    <a:srgbClr val="D8BEFF"/>
    <a:srgbClr val="F0B95E"/>
    <a:srgbClr val="AF569A"/>
    <a:srgbClr val="9A6A4C"/>
    <a:srgbClr val="A3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30" d="100"/>
          <a:sy n="30" d="100"/>
        </p:scale>
        <p:origin x="66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พายุที่เกิดในชีวิต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โรคร้าย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ภัยพิบัตื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ความผิดหวัง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พบกับพระเยซู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โยบไม่โทษพระเจ้าและไม่ปฏิเสธพระองค์</a:t>
          </a:r>
          <a:endParaRPr lang="es-ES" sz="2000" b="1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โยบยึดมั่นในพระองค์ด้วยสุดกำลังของเขา</a:t>
          </a:r>
          <a:endParaRPr lang="es-ES" sz="20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โยบวางใจแม้ในช่วงเวลาที่มืดมิดที่สุด</a:t>
          </a:r>
          <a:endParaRPr lang="es-ES" sz="20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โยบตั้งเป้าหมายไว้สำหรับอนาคตอันรุ่งโรจน์ (โยบ 19:25-27)</a:t>
          </a:r>
          <a:endParaRPr lang="es-ES" sz="2000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6322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6322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NeighborX="36322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LinFactNeighborX="36322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"/>
    <dgm:cxn modelId="{735B41BA-7DD3-4619-ACD7-068F6017A909}" type="presOf" srcId="{9CDC6326-32AA-47EF-93C1-EF47CBE02C54}" destId="{DB2C26DC-721C-414F-A725-5108771EFECA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"/>
    <dgm:cxn modelId="{670CF730-6ABD-4A39-92E1-E7E1A1942437}" type="presParOf" srcId="{1A5F8220-381C-42AB-9EED-5D51CBC74987}" destId="{904059C3-1B9A-4AB6-956E-5EA01B3F5A1A}" srcOrd="1" destOrd="0" presId="urn:microsoft.com/office/officeart/2005/8/layout/pyramid2"/>
    <dgm:cxn modelId="{EDF92C0F-EBA6-4507-A9E5-6433FA3FBEF8}" type="presParOf" srcId="{904059C3-1B9A-4AB6-956E-5EA01B3F5A1A}" destId="{471FFA32-C466-417C-837F-CEB43B4BC9CF}" srcOrd="0" destOrd="0" presId="urn:microsoft.com/office/officeart/2005/8/layout/pyramid2"/>
    <dgm:cxn modelId="{134116F1-B2A9-459B-98F7-B880E8958F2C}" type="presParOf" srcId="{904059C3-1B9A-4AB6-956E-5EA01B3F5A1A}" destId="{B51DC9DC-B803-467F-945B-D50B1F3DCA2C}" srcOrd="1" destOrd="0" presId="urn:microsoft.com/office/officeart/2005/8/layout/pyramid2"/>
    <dgm:cxn modelId="{58AE594B-44D8-48E0-AE87-A8F7CBE6D030}" type="presParOf" srcId="{904059C3-1B9A-4AB6-956E-5EA01B3F5A1A}" destId="{EFC1C032-BB6B-4327-8FB3-AC78A76506B7}" srcOrd="2" destOrd="0" presId="urn:microsoft.com/office/officeart/2005/8/layout/pyramid2"/>
    <dgm:cxn modelId="{FEB7FDA6-E8AB-4803-A88E-0C5519772E43}" type="presParOf" srcId="{904059C3-1B9A-4AB6-956E-5EA01B3F5A1A}" destId="{3FE56C01-06F9-40FB-962F-5FF1DF776FB9}" srcOrd="3" destOrd="0" presId="urn:microsoft.com/office/officeart/2005/8/layout/pyramid2"/>
    <dgm:cxn modelId="{667764D1-62C2-4AA0-8209-EFA0574BFD80}" type="presParOf" srcId="{904059C3-1B9A-4AB6-956E-5EA01B3F5A1A}" destId="{DB2C26DC-721C-414F-A725-5108771EFECA}" srcOrd="4" destOrd="0" presId="urn:microsoft.com/office/officeart/2005/8/layout/pyramid2"/>
    <dgm:cxn modelId="{30FA7BEC-3A10-49F1-AA6F-FB0A8FDB43BE}" type="presParOf" srcId="{904059C3-1B9A-4AB6-956E-5EA01B3F5A1A}" destId="{43E9EC1E-2BF4-49DE-873F-5CB919FAF0DE}" srcOrd="5" destOrd="0" presId="urn:microsoft.com/office/officeart/2005/8/layout/pyramid2"/>
    <dgm:cxn modelId="{6240B2FC-8D06-4177-8F24-6A52FD1C5898}" type="presParOf" srcId="{904059C3-1B9A-4AB6-956E-5EA01B3F5A1A}" destId="{AA62A8A3-BC74-4365-A875-94B5527A3CAC}" srcOrd="6" destOrd="0" presId="urn:microsoft.com/office/officeart/2005/8/layout/pyramid2"/>
    <dgm:cxn modelId="{CD4C9DED-5252-4AB3-905E-E172FADB84AD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เราต้องไม่ปล่อยให้ความสงสัยฝังรากลึกในจิตใจของเรา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พระเยซูทรงเดินเคียงข้างเราแม้ในความผิดหวังของเรา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พระองค์จะทรงคลายความสับสนของเรา หากเรายอมให้พระองค์ปลอบโยนเรา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พระเยซูทรงรู้ดีกว่าเราว่าความเป็นจริงของเราคืออะไร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4" custLinFactNeighborX="5612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5612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A80CE962-FB29-42E8-8C70-DF7184C3215E}" type="presOf" srcId="{F9BA8EC4-3E9C-4E6B-A057-EF9223C09A56}" destId="{31D11208-1789-4700-BBF0-1C92430BC7F6}" srcOrd="0" destOrd="0" presId="urn:microsoft.com/office/officeart/2005/8/layout/vList3"/>
    <dgm:cxn modelId="{75817B80-8523-4A6B-BF9F-17BEF12BD7D5}" type="presOf" srcId="{3D92EFEA-FFEC-4457-9D8D-2F6A0AD78729}" destId="{4C4F7140-0CDC-4A53-B3C0-91163AC1C41F}" srcOrd="0" destOrd="0" presId="urn:microsoft.com/office/officeart/2005/8/layout/vList3"/>
    <dgm:cxn modelId="{189D88A2-4D17-42A3-B0B8-0AA5CBA5B38F}" type="presOf" srcId="{9E644BA4-4B46-4929-A3EC-A80D4E3514CE}" destId="{BF170935-0F63-45F7-BDA8-C654BBEC5DD9}" srcOrd="0" destOrd="0" presId="urn:microsoft.com/office/officeart/2005/8/layout/vList3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6626B1F0-D2AC-4D55-96F8-0521269536F1}" type="presOf" srcId="{CBB07C31-2104-4DFE-B795-F9ECFEB3D713}" destId="{FF9425AC-05DF-490E-9695-C17AEF767999}" srcOrd="0" destOrd="0" presId="urn:microsoft.com/office/officeart/2005/8/layout/vList3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E4798E45-0ACF-4CB3-91BB-9A85446ABEC3}" type="presParOf" srcId="{6C7289F8-825C-44BA-80E6-4902A0061DB8}" destId="{DF57D44A-997A-4931-A708-75523CEF69ED}" srcOrd="0" destOrd="0" presId="urn:microsoft.com/office/officeart/2005/8/layout/vList3"/>
    <dgm:cxn modelId="{61DDE064-467C-41CA-91CE-C44203B570CF}" type="presParOf" srcId="{DF57D44A-997A-4931-A708-75523CEF69ED}" destId="{CFBE8CF2-21ED-4925-8847-C3F74C036E4B}" srcOrd="0" destOrd="0" presId="urn:microsoft.com/office/officeart/2005/8/layout/vList3"/>
    <dgm:cxn modelId="{6CEE6B44-710B-47F9-BFA8-6D5DEE995C7A}" type="presParOf" srcId="{DF57D44A-997A-4931-A708-75523CEF69ED}" destId="{FF9425AC-05DF-490E-9695-C17AEF767999}" srcOrd="1" destOrd="0" presId="urn:microsoft.com/office/officeart/2005/8/layout/vList3"/>
    <dgm:cxn modelId="{816FEC1F-4ADB-48F2-B251-DD38001F6BC2}" type="presParOf" srcId="{6C7289F8-825C-44BA-80E6-4902A0061DB8}" destId="{A3E9973A-3B22-4BF5-90EF-376724A3C607}" srcOrd="1" destOrd="0" presId="urn:microsoft.com/office/officeart/2005/8/layout/vList3"/>
    <dgm:cxn modelId="{BE030B21-3EB8-4C1B-9818-8541B6FF68D2}" type="presParOf" srcId="{6C7289F8-825C-44BA-80E6-4902A0061DB8}" destId="{A1D9DE2D-74CE-42DD-ABF6-2AA529C8D815}" srcOrd="2" destOrd="0" presId="urn:microsoft.com/office/officeart/2005/8/layout/vList3"/>
    <dgm:cxn modelId="{91D34C1A-91A5-4438-825E-AE17B51763F2}" type="presParOf" srcId="{A1D9DE2D-74CE-42DD-ABF6-2AA529C8D815}" destId="{6CD59F4B-73AC-418D-8BBE-BD46978D41F2}" srcOrd="0" destOrd="0" presId="urn:microsoft.com/office/officeart/2005/8/layout/vList3"/>
    <dgm:cxn modelId="{56396756-D034-4C04-A2E0-147FD3FEC3FD}" type="presParOf" srcId="{A1D9DE2D-74CE-42DD-ABF6-2AA529C8D815}" destId="{4C4F7140-0CDC-4A53-B3C0-91163AC1C41F}" srcOrd="1" destOrd="0" presId="urn:microsoft.com/office/officeart/2005/8/layout/vList3"/>
    <dgm:cxn modelId="{8C1AB7B5-C4A3-4EBC-B8C5-77137B3B4595}" type="presParOf" srcId="{6C7289F8-825C-44BA-80E6-4902A0061DB8}" destId="{6F7FCDDD-68DE-45A3-B756-553A52A7605B}" srcOrd="3" destOrd="0" presId="urn:microsoft.com/office/officeart/2005/8/layout/vList3"/>
    <dgm:cxn modelId="{3CB42F0B-3785-430E-8454-288A681E1B52}" type="presParOf" srcId="{6C7289F8-825C-44BA-80E6-4902A0061DB8}" destId="{14569ED3-E686-4B5D-8C73-727E0BB55A3B}" srcOrd="4" destOrd="0" presId="urn:microsoft.com/office/officeart/2005/8/layout/vList3"/>
    <dgm:cxn modelId="{9BF1ED38-A621-496D-8186-D22366BE71FF}" type="presParOf" srcId="{14569ED3-E686-4B5D-8C73-727E0BB55A3B}" destId="{04379F12-C4FA-4063-8596-A6026C0A3BE2}" srcOrd="0" destOrd="0" presId="urn:microsoft.com/office/officeart/2005/8/layout/vList3"/>
    <dgm:cxn modelId="{23C5F094-14C0-49DD-BEEC-44EBDB0DF1DF}" type="presParOf" srcId="{14569ED3-E686-4B5D-8C73-727E0BB55A3B}" destId="{31D11208-1789-4700-BBF0-1C92430BC7F6}" srcOrd="1" destOrd="0" presId="urn:microsoft.com/office/officeart/2005/8/layout/vList3"/>
    <dgm:cxn modelId="{07507EEE-5C0D-404F-9E10-EABBA5A4E0DC}" type="presParOf" srcId="{6C7289F8-825C-44BA-80E6-4902A0061DB8}" destId="{A14111C5-4C52-4633-986B-56B24B1A5BF0}" srcOrd="5" destOrd="0" presId="urn:microsoft.com/office/officeart/2005/8/layout/vList3"/>
    <dgm:cxn modelId="{65C18A9C-4F41-444F-BA63-9861B1E85705}" type="presParOf" srcId="{6C7289F8-825C-44BA-80E6-4902A0061DB8}" destId="{AFA3BBC3-4619-4C9D-AF7E-08613D57F5D7}" srcOrd="6" destOrd="0" presId="urn:microsoft.com/office/officeart/2005/8/layout/vList3"/>
    <dgm:cxn modelId="{14C4588A-F79E-471E-BE6C-FAAC6F0831E0}" type="presParOf" srcId="{AFA3BBC3-4619-4C9D-AF7E-08613D57F5D7}" destId="{7225EFE8-DE64-4B82-99D0-278C52B0E479}" srcOrd="0" destOrd="0" presId="urn:microsoft.com/office/officeart/2005/8/layout/vList3"/>
    <dgm:cxn modelId="{80AC33F5-01DD-422D-852E-236A17C9B0D3}" type="presParOf" srcId="{AFA3BBC3-4619-4C9D-AF7E-08613D57F5D7}" destId="{BF170935-0F63-45F7-BDA8-C654BBEC5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พายุที่เกิดในชีวิต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โรคร้าย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ภัยพิบัตื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ความผิดหวัง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พบกับพระเยซู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2932158" y="383545"/>
          <a:ext cx="3420008" cy="68102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โยบไม่โทษพระเจ้าและไม่ปฏิเสธพระองค์</a:t>
          </a:r>
          <a:endParaRPr lang="es-ES" sz="2000" b="1" kern="1200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5403" y="416790"/>
        <a:ext cx="3353518" cy="614536"/>
      </dsp:txXfrm>
    </dsp:sp>
    <dsp:sp modelId="{EFC1C032-BB6B-4327-8FB3-AC78A76506B7}">
      <dsp:nvSpPr>
        <dsp:cNvPr id="0" name=""/>
        <dsp:cNvSpPr/>
      </dsp:nvSpPr>
      <dsp:spPr>
        <a:xfrm>
          <a:off x="2932158" y="1149700"/>
          <a:ext cx="3420008" cy="6810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โยบยึดมั่นในพระองค์ด้วยสุดกำลังของเขา</a:t>
          </a:r>
          <a:endParaRPr lang="es-ES" sz="20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5403" y="1182945"/>
        <a:ext cx="3353518" cy="614536"/>
      </dsp:txXfrm>
    </dsp:sp>
    <dsp:sp modelId="{DB2C26DC-721C-414F-A725-5108771EFECA}">
      <dsp:nvSpPr>
        <dsp:cNvPr id="0" name=""/>
        <dsp:cNvSpPr/>
      </dsp:nvSpPr>
      <dsp:spPr>
        <a:xfrm>
          <a:off x="2932158" y="1915855"/>
          <a:ext cx="3420008" cy="68102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โยบวางใจแม้ในช่วงเวลาที่มืดมิดที่สุด</a:t>
          </a:r>
          <a:endParaRPr lang="es-ES" sz="20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5403" y="1949100"/>
        <a:ext cx="3353518" cy="614536"/>
      </dsp:txXfrm>
    </dsp:sp>
    <dsp:sp modelId="{AA62A8A3-BC74-4365-A875-94B5527A3CAC}">
      <dsp:nvSpPr>
        <dsp:cNvPr id="0" name=""/>
        <dsp:cNvSpPr/>
      </dsp:nvSpPr>
      <dsp:spPr>
        <a:xfrm>
          <a:off x="2932158" y="2682009"/>
          <a:ext cx="3420008" cy="6810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โยบตั้งเป้าหมายไว้สำหรับอนาคตอันรุ่งโรจน์ (โยบ 19:25-27)</a:t>
          </a:r>
          <a:endParaRPr lang="es-ES" sz="20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5403" y="2715254"/>
        <a:ext cx="3353518" cy="614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2"/>
          <a:ext cx="5435999" cy="576000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เราต้องไม่ปล่อยให้ความสงสัยฝังรากลึกในจิตใจของเรา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3898" y="122"/>
        <a:ext cx="5291999" cy="576000"/>
      </dsp:txXfrm>
    </dsp:sp>
    <dsp:sp modelId="{CFBE8CF2-21ED-4925-8847-C3F74C036E4B}">
      <dsp:nvSpPr>
        <dsp:cNvPr id="0" name=""/>
        <dsp:cNvSpPr/>
      </dsp:nvSpPr>
      <dsp:spPr>
        <a:xfrm>
          <a:off x="0" y="72122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659555"/>
          <a:ext cx="5435999" cy="576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พระเยซูทรงเดินเคียงข้างเราแม้ในความผิดหวังของเรา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3898" y="659555"/>
        <a:ext cx="5291999" cy="576000"/>
      </dsp:txXfrm>
    </dsp:sp>
    <dsp:sp modelId="{6CD59F4B-73AC-418D-8BBE-BD46978D41F2}">
      <dsp:nvSpPr>
        <dsp:cNvPr id="0" name=""/>
        <dsp:cNvSpPr/>
      </dsp:nvSpPr>
      <dsp:spPr>
        <a:xfrm>
          <a:off x="0" y="731555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6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พระองค์จะทรงคลายความสับสนของเรา หากเรายอมให้พระองค์ปลอบโยนเรา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3898" y="1318988"/>
        <a:ext cx="5291999" cy="576000"/>
      </dsp:txXfrm>
    </dsp:sp>
    <dsp:sp modelId="{04379F12-C4FA-4063-8596-A6026C0A3BE2}">
      <dsp:nvSpPr>
        <dsp:cNvPr id="0" name=""/>
        <dsp:cNvSpPr/>
      </dsp:nvSpPr>
      <dsp:spPr>
        <a:xfrm>
          <a:off x="0" y="1390988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21"/>
          <a:ext cx="5435999" cy="576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พระเยซูทรงรู้ดีกว่าเราว่าความเป็นจริงของเราคืออะไร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3898" y="1978421"/>
        <a:ext cx="5291999" cy="576000"/>
      </dsp:txXfrm>
    </dsp:sp>
    <dsp:sp modelId="{7225EFE8-DE64-4B82-99D0-278C52B0E479}">
      <dsp:nvSpPr>
        <dsp:cNvPr id="0" name=""/>
        <dsp:cNvSpPr/>
      </dsp:nvSpPr>
      <dsp:spPr>
        <a:xfrm>
          <a:off x="0" y="2050421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87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37F3A-C25E-925A-F8DD-58BE254A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C0C794-B262-59B2-FA6F-73FC5FE0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08FAEA-C8D9-4736-FDA0-EF383BA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Jesus died and was resurrected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B28FF-3267-3BE5-8EE5-78C10C91C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6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8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5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B5903-B63A-0438-A142-E60005A3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3DB018-970A-4127-0315-8812D6C1CD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A39BD-4538-CDBA-7306-9FAAE0C909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05C2A7-3C62-4348-9002-C54B31D4A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1DA461-4324-A914-AE92-E61B67AE5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7EE460-A886-48DA-DA22-0A7FE88CA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CBE345-C066-D1A4-7BA4-40651494877B}"/>
              </a:ext>
            </a:extLst>
          </p:cNvPr>
          <p:cNvSpPr txBox="1"/>
          <p:nvPr/>
        </p:nvSpPr>
        <p:spPr>
          <a:xfrm>
            <a:off x="3545840" y="3120711"/>
            <a:ext cx="511083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6000" b="1" dirty="0">
                <a:ln/>
                <a:solidFill>
                  <a:schemeClr val="accent5">
                    <a:lumMod val="50000"/>
                  </a:schemeClr>
                </a:solidFill>
              </a:rPr>
              <a:t>อุปสรรค</a:t>
            </a:r>
            <a:endParaRPr lang="en" sz="60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A0EA15-E313-D98D-B40C-DFE4B87AFBE5}"/>
              </a:ext>
            </a:extLst>
          </p:cNvPr>
          <p:cNvSpPr txBox="1"/>
          <p:nvPr/>
        </p:nvSpPr>
        <p:spPr>
          <a:xfrm>
            <a:off x="6176433" y="1640724"/>
            <a:ext cx="154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Lesson 11 for June 13, 2026</a:t>
            </a:r>
          </a:p>
        </p:txBody>
      </p:sp>
    </p:spTree>
    <p:extLst>
      <p:ext uri="{BB962C8B-B14F-4D97-AF65-F5344CB8AC3E}">
        <p14:creationId xmlns:p14="http://schemas.microsoft.com/office/powerpoint/2010/main" val="1647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34485C-EB95-6442-B1D7-CC4B4749720F}"/>
              </a:ext>
            </a:extLst>
          </p:cNvPr>
          <p:cNvSpPr txBox="1"/>
          <p:nvPr/>
        </p:nvSpPr>
        <p:spPr>
          <a:xfrm>
            <a:off x="1665496" y="834226"/>
            <a:ext cx="886100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ชีวิตของทุกคนย่อมมีช่วงเวลาแห่งความผิดหวังอย่างรุนแรงและความท้อแท้สิ้นหวัง—วันที่ความเศร้าโศกเป็นส่วนหนึ่งของชีวิต  และยากที่จะเชื่อว่าพระเจ้ายังทรงเป็นผู้ประทานพรที่ดีงามแก่บุตรธิดาของพระองค์ที่เกิดมาบนโลก ในวันที่ความทุกข์ยากรุมเร้าจิตใจ จนความตายดูเหมือนจะดีกว่าการมีชีวิตอยู่  ในเวลานั้นเองที่หลายคนสูญเสียการยึดมั่นในพระเจ้าและตกอยู่ภายใต้การเป็นทาสของความสงสัย การเป็นทาสของความไม่เชื่อ หากเราสามารถมองเห็นความหมายของการจัดเตรียมของพระเจ้าด้วยปัญญาทางจิตวิญญาณในเวลานั้น เราจะเห็นเหล่าทูตสวรรค์พยายามช่วยเราให้รอดพ้นจากความคิดของตัวเราเอง  โดยพยายามที่จะวางเท้าของเราบนรากฐานที่มั่นคงกว่าบนเนินเขาอันนิรันดร์ และศรัทธาใหม่   ซึ่งชีวิตใหม่ก็จะผลิบานขึ้นมาใหม่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8D477-D4C6-1860-A2E4-7BB4D025EE1D}"/>
              </a:ext>
            </a:extLst>
          </p:cNvPr>
          <p:cNvSpPr txBox="1"/>
          <p:nvPr/>
        </p:nvSpPr>
        <p:spPr>
          <a:xfrm>
            <a:off x="7297671" y="6008502"/>
            <a:ext cx="3228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(Prophets and Kings, pg. </a:t>
            </a:r>
            <a:r>
              <a:rPr lang="en" sz="1600" b="1"/>
              <a:t>163)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819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>
            <a:extLst>
              <a:ext uri="{FF2B5EF4-FFF2-40B4-BE49-F238E27FC236}">
                <a16:creationId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219075" y="417986"/>
            <a:ext cx="6181726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ยิ่ง​กว่า​นั้น เรา​ก็​ชื่น​ชม​ยินดี​ใน​ความ​ทุกข์​ยาก​ด้วย เพราะ​เรา​รู้​ว่า​ความ​ทุกข์​ยาก​นั้น ทำ​ให้​เกิด​ความ​ทร​หด​อด​ทน  และ​ความ​ทร​หด​อด​ทน​ทำ​ให้​เห็น​ว่า​เรา​เป็น​คน​ที่​พระ​เจ้า​ทรง​ใช้​ได้ และ​การ​ที่​เป็น​เช่น​นั้น​ทำ​ให้​มี​ความ​หวัง  และ​ความ​หวัง​จะ​ไม่​ทำ​ให้​ผิด​หวัง เพราะ​เหตุ​ว่า​ความ​รัก​ของ​พระ​เจ้า​ได้​หลั่ง​เข้า​สู่​จิต​ใจ​ของ​เรา โดย​ทาง​พระ​วิญ​ญาณ​บริ​สุทธิ์ ซึ่ง​พระ​องค์​ได้​ประ​ทาน​ให้​แก่​เรา​แล้ว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th-TH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รม. 5:3 -5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775220"/>
              </p:ext>
            </p:extLst>
          </p:nvPr>
        </p:nvGraphicFramePr>
        <p:xfrm>
          <a:off x="162408" y="2540224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B11EC4-EF74-6771-A4AD-12630BA93F25}"/>
              </a:ext>
            </a:extLst>
          </p:cNvPr>
          <p:cNvSpPr txBox="1"/>
          <p:nvPr/>
        </p:nvSpPr>
        <p:spPr>
          <a:xfrm>
            <a:off x="0" y="72192"/>
            <a:ext cx="7584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เราอาศัยอยู่ในโลกที่เต็มไปด้วยบาปและความทุกข์ เราทุกคนต่างเผชิญกับความยากลำบากในบางช่วงเวลาที่อาจทำให้เราตั้งคำถามถึงความรักของพระเจ้าได้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19A46-BE42-E78A-6A54-232CBAB50685}"/>
              </a:ext>
            </a:extLst>
          </p:cNvPr>
          <p:cNvSpPr txBox="1"/>
          <p:nvPr/>
        </p:nvSpPr>
        <p:spPr>
          <a:xfrm>
            <a:off x="-1" y="1472575"/>
            <a:ext cx="75847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เราจะศึกษาว่าตัวละครในพระคัมภีร์บางคนตอบสนองต่อสถานการณ์ที่ไม่พึงประสงค์ต่างๆ อย่างไร และตัวอย่างของพวกเขาสามารถช่วยเราในการเผชิญกับสถานการณ์ที่คล้ายคลึงกันได้อย่างไร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5ED24-6732-842C-A49D-EF203FFF943C}"/>
              </a:ext>
            </a:extLst>
          </p:cNvPr>
          <p:cNvSpPr txBox="1"/>
          <p:nvPr/>
        </p:nvSpPr>
        <p:spPr>
          <a:xfrm>
            <a:off x="0" y="926271"/>
            <a:ext cx="75847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เราจะตอบสนองต่อความเลวร้ายเหล่านี้อย่างไร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3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B988DD-D360-1745-9E60-ACD838F3B837}"/>
              </a:ext>
            </a:extLst>
          </p:cNvPr>
          <p:cNvSpPr txBox="1"/>
          <p:nvPr/>
        </p:nvSpPr>
        <p:spPr>
          <a:xfrm>
            <a:off x="3295648" y="0"/>
            <a:ext cx="889635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th-TH" sz="4400" b="1" spc="300" dirty="0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glow rad="101600">
                    <a:srgbClr val="000000"/>
                  </a:glow>
                  <a:outerShdw dist="50800" dir="2700000" algn="tl" rotWithShape="0">
                    <a:srgbClr val="654C0F"/>
                  </a:outerShdw>
                </a:effectLst>
              </a:rPr>
              <a:t>พายุที่เกิดขึ้นในชีวิต</a:t>
            </a:r>
            <a:endParaRPr lang="en" sz="4400" b="1" spc="300" dirty="0">
              <a:ln w="6600">
                <a:noFill/>
                <a:prstDash val="solid"/>
              </a:ln>
              <a:solidFill>
                <a:srgbClr val="FDF8CB"/>
              </a:solidFill>
              <a:effectLst>
                <a:glow rad="101600">
                  <a:srgbClr val="000000"/>
                </a:glow>
                <a:outerShdw dist="50800" dir="2700000" algn="tl" rotWithShape="0">
                  <a:srgbClr val="654C0F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73A1E5-DB20-6E04-5D2A-28B517AECB0C}"/>
              </a:ext>
            </a:extLst>
          </p:cNvPr>
          <p:cNvSpPr txBox="1"/>
          <p:nvPr/>
        </p:nvSpPr>
        <p:spPr>
          <a:xfrm>
            <a:off x="3295648" y="803539"/>
            <a:ext cx="88963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และ​มี​พายุ​ใหญ่​เกิด​ขึ้น คลื่น​ก็​ซัด​เข้า​ไป​ใน​เรือ​จน​น้ำ​จวน​จะ​เต็ม​เรือ​อยู่​แล้ว</a:t>
            </a:r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มก. 4:37</a:t>
            </a:r>
            <a:r>
              <a:rPr lang="en" sz="14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6B8EB-9470-26DC-DE84-92FFBA179109}"/>
              </a:ext>
            </a:extLst>
          </p:cNvPr>
          <p:cNvSpPr txBox="1"/>
          <p:nvPr/>
        </p:nvSpPr>
        <p:spPr>
          <a:xfrm>
            <a:off x="3395663" y="1404845"/>
            <a:ext cx="8796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การข้ามทะเลกาลิลีในเวลากลางคืน แม้กระทั่งท่ามกลางพายุ ก็ไม่ใช่เรื่องใหม่สำหรับเปโตร อันดรูว์ ยากอบ และยอห์น ซึ่งเป็นชาวประมงผู้เชี่ยวชาญ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5C8B5-5B59-20E2-BDB5-C165511D4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566976"/>
            <a:ext cx="3152774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3825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E66DD7-B2EA-BBCF-DFD6-0C26704DC4DD}"/>
              </a:ext>
            </a:extLst>
          </p:cNvPr>
          <p:cNvSpPr txBox="1"/>
          <p:nvPr/>
        </p:nvSpPr>
        <p:spPr>
          <a:xfrm>
            <a:off x="3378995" y="3585337"/>
            <a:ext cx="48053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ในชีวิตของเรา เราต้องเผชิญกับพายุในชีวิต  เรากำลังต้องการความช่วยเหลือจากพระเยซูแต่ดูเหมือนว่าพระองค์กำลังหลับอยู่ เราไม่รู้สึกถึงการทรงสถิตของพระองค์ แต่พระองค์ยังคงอยู่ตรงนั้น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2" y="3615099"/>
            <a:ext cx="3781424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EA6F-5FAF-FF12-0401-84A5D88B658C}"/>
              </a:ext>
            </a:extLst>
          </p:cNvPr>
          <p:cNvSpPr txBox="1"/>
          <p:nvPr/>
        </p:nvSpPr>
        <p:spPr>
          <a:xfrm>
            <a:off x="3395664" y="2417750"/>
            <a:ext cx="88296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อย่างไรก็ตาม พายุได้โหมกระหน่ำพวกเขา ลมพัดคลื่นซัดขึ้นมาในเรือ น้ำท่วมเรือ และเป็นอันตรายถึงชีวิต พวกเขาจึงตระหนักได้ว่า… พระเยซูอยู่ที่ไหน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พระองค์กำลังหลับอยู่หรือ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ทำไมพระองค์ไม่ช่วยเรา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พระองค์ไม่ห่วงใยในสิ่งที่เกิดขึ้นกับเราหรือ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มารโก 4:35-38)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693AD-D34C-20C1-D1A0-D71688CA050C}"/>
              </a:ext>
            </a:extLst>
          </p:cNvPr>
          <p:cNvSpPr txBox="1"/>
          <p:nvPr/>
        </p:nvSpPr>
        <p:spPr>
          <a:xfrm>
            <a:off x="3395664" y="5084479"/>
            <a:ext cx="48387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จงรอคอยช่วงเวลาที่พระองค์จะทรงห้ามพายุของเรา: “จงสงบเถิด” (มารโก 4:39) พระองค์ทรงห่วงใยเรา (1 เปโตร 5:7) พระองค์สามารถทำให้พายุของเราสงบลงได้ อย่าลืมสรรเสริญพระองค์เมื่อพระองค์ทรงทำการช่วยเหลือเรา (มารโก 4:40-41)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D65CF7-F7D1-41D7-3926-A60445E20E9E}"/>
              </a:ext>
            </a:extLst>
          </p:cNvPr>
          <p:cNvSpPr txBox="1"/>
          <p:nvPr/>
        </p:nvSpPr>
        <p:spPr>
          <a:xfrm>
            <a:off x="1" y="0"/>
            <a:ext cx="888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โรคร้าย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E1C860-0AE9-FCB5-599E-59DB50474671}"/>
              </a:ext>
            </a:extLst>
          </p:cNvPr>
          <p:cNvSpPr txBox="1"/>
          <p:nvPr/>
        </p:nvSpPr>
        <p:spPr>
          <a:xfrm>
            <a:off x="0" y="694675"/>
            <a:ext cx="88528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เพราะ​คิด​ว่า “ถ้า​ฉัน​ได้​แตะ​ต้อง​เพียง​ฉลอง​พระ​องค์​ฉัน​ก็​จะ​หาย​โรค”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มก. 5:28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CE7BB1-CDB7-FBE7-FC81-3455FA11036C}"/>
              </a:ext>
            </a:extLst>
          </p:cNvPr>
          <p:cNvSpPr txBox="1"/>
          <p:nvPr/>
        </p:nvSpPr>
        <p:spPr>
          <a:xfrm>
            <a:off x="0" y="1190225"/>
            <a:ext cx="8734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หญิงคนนั้นต้องทนทุกข์ทรมานจากอาการตกเลือดเป็นเวลาสิบสองปีโดยไม่มีแพทย์ที่สามารถรักษาเธอได้เลย   ทำให้เธอหมดหนทางและสิ้นหวัง (มารโก 5:25-26) ในปัจจุบัน ยังมีบางประเทศที่ไม่มีระบบประกันสุขภาพที่รักษาฟรี และเรื่องราวเช่นนี้อาจยังคงเป็นความจริงอยู่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59" y="2609914"/>
            <a:ext cx="3763225" cy="2809875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891" y="152575"/>
            <a:ext cx="3181349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38" y="2724150"/>
            <a:ext cx="3079403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529F8-088C-C085-1C63-A4DF71B1D975}"/>
              </a:ext>
            </a:extLst>
          </p:cNvPr>
          <p:cNvSpPr txBox="1"/>
          <p:nvPr/>
        </p:nvSpPr>
        <p:spPr>
          <a:xfrm>
            <a:off x="3986670" y="2642990"/>
            <a:ext cx="49319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ไม่ว่าอย่างไรก็ตาม เราทุกคนอาจเผชิญกับสถานการณ์ความเจ็บป่วยที่บีบคั้น  และสร้างความทุกข์ทรมานให้กับเราเราโดยไม่พบทางออกได้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75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CADDC5-BDD4-CF07-B5D0-2A216CF2D4A0}"/>
              </a:ext>
            </a:extLst>
          </p:cNvPr>
          <p:cNvSpPr txBox="1"/>
          <p:nvPr/>
        </p:nvSpPr>
        <p:spPr>
          <a:xfrm>
            <a:off x="3953826" y="5935984"/>
            <a:ext cx="48990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ไม่ว่าอย่างไรก็ตาม พระเยซูทรงเชิญชวนให้เราวางภาระและความกังวลทั้งหมดไว้กับพระองค์ (มัทธิว 11:28-30)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30D1F-C47A-2D57-CBC7-CCCFF8A8392A}"/>
              </a:ext>
            </a:extLst>
          </p:cNvPr>
          <p:cNvSpPr txBox="1"/>
          <p:nvPr/>
        </p:nvSpPr>
        <p:spPr>
          <a:xfrm>
            <a:off x="3986669" y="4913916"/>
            <a:ext cx="48662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เราต้องวางใจว่าพระเยซูสามารถเป็นแพทย์ผู้ทรงรักษาเรา หรือทำการอัศจรรย์โดยตรงในตัวของเราได้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2BB1C-3E74-C52E-CBB8-C98726C494EB}"/>
              </a:ext>
            </a:extLst>
          </p:cNvPr>
          <p:cNvSpPr txBox="1"/>
          <p:nvPr/>
        </p:nvSpPr>
        <p:spPr>
          <a:xfrm>
            <a:off x="4019512" y="3891848"/>
            <a:ext cx="48662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แต่หญิงคนนั้นกลับเห็นทางออกในพระเยซู และโดยความเชื่อของเธอช่วยเธอให้รอด (มารโก 5:27-29)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022BB0-6573-C736-A492-4925BB7EDFAD}"/>
              </a:ext>
            </a:extLst>
          </p:cNvPr>
          <p:cNvSpPr txBox="1"/>
          <p:nvPr/>
        </p:nvSpPr>
        <p:spPr>
          <a:xfrm>
            <a:off x="0" y="-48125"/>
            <a:ext cx="72623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ภัยพิบัติ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7FD0C-1440-CE56-FFC5-A85C3D326643}"/>
              </a:ext>
            </a:extLst>
          </p:cNvPr>
          <p:cNvSpPr txBox="1"/>
          <p:nvPr/>
        </p:nvSpPr>
        <p:spPr>
          <a:xfrm>
            <a:off x="647349" y="583695"/>
            <a:ext cx="59676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และ​หลัง​จาก​ผิว​หนัง​ของ​ข้า​ถูก​ทำ​ลาย​ไป​อย่าง​นี้ แล้ว​ใน​เนื้อ​หนัง​ของ​ข้า ข้า​จะ​เห็น​พระ​เจ้า</a:t>
            </a:r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โยบ 19:26 </a:t>
            </a:r>
            <a:r>
              <a:rPr lang="en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276C-FCD3-CC3E-BD85-72C4D4030589}"/>
              </a:ext>
            </a:extLst>
          </p:cNvPr>
          <p:cNvSpPr txBox="1"/>
          <p:nvPr/>
        </p:nvSpPr>
        <p:spPr>
          <a:xfrm>
            <a:off x="187964" y="1230026"/>
            <a:ext cx="70021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สงคราม ความรุนแรง และภัยพิบัติทางธรรมชาติได้เปลี่ยนแปลงชีวิตของโยบอย่างสิ้นเชิง (โยบ 1:13-19) เราทุกคนต่างเผชิญกับภัยพิบัติ ไม่ว่าจะเป็นภัยธรรมชาติหรือภัยที่เกิดจากความชั่วร้ายที่แพร่หลายในโลกนี้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190574"/>
              </p:ext>
            </p:extLst>
          </p:nvPr>
        </p:nvGraphicFramePr>
        <p:xfrm>
          <a:off x="169844" y="2950308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F48EAD-1A01-112B-22AD-555397CC1A78}"/>
              </a:ext>
            </a:extLst>
          </p:cNvPr>
          <p:cNvSpPr txBox="1"/>
          <p:nvPr/>
        </p:nvSpPr>
        <p:spPr>
          <a:xfrm>
            <a:off x="6612556" y="3860928"/>
            <a:ext cx="55794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หากเราไม่ท้อแท้ เราจะเห็นว่าแม้ในความยากลำบากที่สุด พระเจ้าก็ทรงอยู่กับเราเสมอ พระองค์ทรงรักเราและทรงเสริมกำลังเราให้ได้รับกำลังจากความอ่อนแอ ความกล้าหาญจากความท้อแท้ และความหวังจากภัยพิบัติ (โยเอล 3:10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โรม 5:3-5)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03292B-4E8F-5F1A-0901-818926C5D81A}"/>
              </a:ext>
            </a:extLst>
          </p:cNvPr>
          <p:cNvSpPr txBox="1"/>
          <p:nvPr/>
        </p:nvSpPr>
        <p:spPr>
          <a:xfrm>
            <a:off x="169844" y="2479626"/>
            <a:ext cx="70019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เราจะตอบสนองอย่างไร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โยบตอบสนองอย่างไร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92571-A0A9-B1FA-F306-AD385A848832}"/>
              </a:ext>
            </a:extLst>
          </p:cNvPr>
          <p:cNvSpPr txBox="1"/>
          <p:nvPr/>
        </p:nvSpPr>
        <p:spPr>
          <a:xfrm>
            <a:off x="6612556" y="5824740"/>
            <a:ext cx="55794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หากคุณกำลังเผชิญกับช่วงเวลาที่ยากลำบาก จงพิจารณาถึงความจริงที่ว่าความรักและการดูแลของพระเจ้าที่มีต่อคุณนั้นเป็นสิ่งที่ปลอดภัยและมั่นคงที่สุดในชีวิตของคุณ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2303F-E746-910E-AE69-916B72D6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F5B85-5B0E-AF8C-7A4E-00403DC25E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ความผิดหวัง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8816F-1B72-577C-C18E-79274B0D3F1C}"/>
              </a:ext>
            </a:extLst>
          </p:cNvPr>
          <p:cNvSpPr txBox="1"/>
          <p:nvPr/>
        </p:nvSpPr>
        <p:spPr>
          <a:xfrm>
            <a:off x="800099" y="647997"/>
            <a:ext cx="105917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th-TH" sz="2200" dirty="0"/>
              <a:t>แต่​เรา​มี​ความ​หวัง​ว่า​ท่าน​จะ​เป็น​ผู้​นั้น​ที่​มา​ไถ่​ชน​ชาติ​อิส​รา​เอล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…” (</a:t>
            </a:r>
            <a:r>
              <a:rPr lang="th-TH" sz="22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ลูกา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24:21a)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4EE60B-747A-FDD5-9D91-05DF246118FA}"/>
              </a:ext>
            </a:extLst>
          </p:cNvPr>
          <p:cNvSpPr txBox="1"/>
          <p:nvPr/>
        </p:nvSpPr>
        <p:spPr>
          <a:xfrm>
            <a:off x="4215865" y="1274058"/>
            <a:ext cx="7976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มุมมอง: พระเยซูคือพระเมสสิยาห์ผู้ที่จะไถ่บาปอิสราเอล เป็นความเป็นจริง: พระองค์สิ้นพระชนม์แล้ว (ลูกา 24:18-21)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88D585-0D3C-4F45-F7FE-1B2090358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789274"/>
              </p:ext>
            </p:extLst>
          </p:nvPr>
        </p:nvGraphicFramePr>
        <p:xfrm>
          <a:off x="6144125" y="4126405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723698-4C0E-D2BF-0E73-E6B995F49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57F347-C611-400A-96B9-598A4858A6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4452A9-3B75-7FFD-2DB0-1BAE0EF9B1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30" y="41264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090523-84F2-6D32-CEB0-F1D1C29F7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8B3382-6AB3-BAE7-05D2-305861A30E5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ED4DDD-0647-025D-9ADB-23283231B031}"/>
              </a:ext>
            </a:extLst>
          </p:cNvPr>
          <p:cNvSpPr txBox="1"/>
          <p:nvPr/>
        </p:nvSpPr>
        <p:spPr>
          <a:xfrm>
            <a:off x="4215865" y="2895822"/>
            <a:ext cx="79761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พระเยซูทรงช่วยพวกเขาอย่างอดทนให้กลับมามีความหวังอีกครั้ง ในที่สุด “ดวงตาของพวกเขาก็เปิดออก” (ลูกา 24:31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NIV)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และพวกเขาก็วิ่งไปให้กำลังใจกับผู้ที่ยังคงผิดหวังอยู่ (ลูกา 24:32–35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โครินธ์ 1:4) เราเรียนรู้อะไรได้บ้างจากประสบการณ์ของพวกเขา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447BE2-2ACA-1101-CF3C-1A6C35F22F9B}"/>
              </a:ext>
            </a:extLst>
          </p:cNvPr>
          <p:cNvSpPr txBox="1"/>
          <p:nvPr/>
        </p:nvSpPr>
        <p:spPr>
          <a:xfrm>
            <a:off x="4215865" y="2065087"/>
            <a:ext cx="7976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ผิดหวังของพวกเขานั้นมากมายจนทำให้พวกเขาไม่สามารถยอมรับแม้แต่หลักฐานที่ชัดเจนที่สุดเกี่ยวกับการฟื้นคืนพระชนม์ของพระเยซู (ลูกา 24:22-24)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0D92EF-5232-ABDD-86BD-02462B4AE1B9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พบกับพระเยซู</a:t>
            </a:r>
            <a:endParaRPr lang="en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7CEA8-64EA-E021-495C-97BBA76A50D6}"/>
              </a:ext>
            </a:extLst>
          </p:cNvPr>
          <p:cNvSpPr txBox="1"/>
          <p:nvPr/>
        </p:nvSpPr>
        <p:spPr>
          <a:xfrm>
            <a:off x="1221340" y="869162"/>
            <a:ext cx="105917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ข้าพ​เจ้า​เห็น​ว่า​ความ​ทุกข์​ลำ​บาก​แห่ง​สมัย​ปัจ​จุ​บัน ไม่​ควร​จะ​เอา​ไป​เปรียบ​กับ​ศักดิ์​ศรี​ซึ่ง​จะ​เผย​ให้​แก่​เรา​ใน​อนา​คต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รม. 8:18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201F29-8EC7-F540-7DC7-5219AD752E3D}"/>
              </a:ext>
            </a:extLst>
          </p:cNvPr>
          <p:cNvSpPr txBox="1"/>
          <p:nvPr/>
        </p:nvSpPr>
        <p:spPr>
          <a:xfrm>
            <a:off x="220124" y="1447255"/>
            <a:ext cx="3632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เมื่อเอลเลน จี. ไวท์ ตกอยู่ในความสิ้นหวังอย่างที่สุด เธอได้เห็นนิมิตของพระเยซู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5234" y="1455466"/>
            <a:ext cx="8075595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3ED2D4-D1C7-9EEE-D667-92311BD57473}"/>
              </a:ext>
            </a:extLst>
          </p:cNvPr>
          <p:cNvSpPr txBox="1"/>
          <p:nvPr/>
        </p:nvSpPr>
        <p:spPr>
          <a:xfrm>
            <a:off x="220124" y="5800451"/>
            <a:ext cx="37551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ความฝันนี้ทำให้เธอมีความหวังและศรัทธา และมั่นใจว่าเธอสามารถวางใจในพระเจ้าได้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512112-DE5A-B94A-DCBC-028A2D546707}"/>
              </a:ext>
            </a:extLst>
          </p:cNvPr>
          <p:cNvSpPr txBox="1"/>
          <p:nvPr/>
        </p:nvSpPr>
        <p:spPr>
          <a:xfrm>
            <a:off x="220124" y="4554570"/>
            <a:ext cx="37551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เธอเห็นภาพอันงดงาม และดูเหมือนว่าเธอจะได้รับความปลอดภัยและสันติสุขแห่งสวรรค์แล้ว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1AAA-5FC2-1490-440D-C73E94D3697C}"/>
              </a:ext>
            </a:extLst>
          </p:cNvPr>
          <p:cNvSpPr txBox="1"/>
          <p:nvPr/>
        </p:nvSpPr>
        <p:spPr>
          <a:xfrm>
            <a:off x="220124" y="2693136"/>
            <a:ext cx="37551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เธอเข้าใจว่าพระองค์ทรงเข้าใจทุกสิ่งที่เธอเผชิญอยู่   ในช่วงหนึ่งพระเยซูทรงวางพระหัตถ์ลงบนศีรษะของเธอและตรัสกับเธอว่า “อย่ากลัวเลย”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sX0" fmla="*/ 0 w 5271038"/>
              <a:gd name="csY0" fmla="*/ 0 h 2924819"/>
              <a:gd name="csX1" fmla="*/ 585671 w 5271038"/>
              <a:gd name="csY1" fmla="*/ 0 h 2924819"/>
              <a:gd name="csX2" fmla="*/ 1065921 w 5271038"/>
              <a:gd name="csY2" fmla="*/ 0 h 2924819"/>
              <a:gd name="csX3" fmla="*/ 1757013 w 5271038"/>
              <a:gd name="csY3" fmla="*/ 0 h 2924819"/>
              <a:gd name="csX4" fmla="*/ 2237263 w 5271038"/>
              <a:gd name="csY4" fmla="*/ 0 h 2924819"/>
              <a:gd name="csX5" fmla="*/ 2717513 w 5271038"/>
              <a:gd name="csY5" fmla="*/ 0 h 2924819"/>
              <a:gd name="csX6" fmla="*/ 3355894 w 5271038"/>
              <a:gd name="csY6" fmla="*/ 0 h 2924819"/>
              <a:gd name="csX7" fmla="*/ 3783434 w 5271038"/>
              <a:gd name="csY7" fmla="*/ 0 h 2924819"/>
              <a:gd name="csX8" fmla="*/ 4210974 w 5271038"/>
              <a:gd name="csY8" fmla="*/ 0 h 2924819"/>
              <a:gd name="csX9" fmla="*/ 5271038 w 5271038"/>
              <a:gd name="csY9" fmla="*/ 0 h 2924819"/>
              <a:gd name="csX10" fmla="*/ 5271038 w 5271038"/>
              <a:gd name="csY10" fmla="*/ 614212 h 2924819"/>
              <a:gd name="csX11" fmla="*/ 5271038 w 5271038"/>
              <a:gd name="csY11" fmla="*/ 1257672 h 2924819"/>
              <a:gd name="csX12" fmla="*/ 5271038 w 5271038"/>
              <a:gd name="csY12" fmla="*/ 1813388 h 2924819"/>
              <a:gd name="csX13" fmla="*/ 5271038 w 5271038"/>
              <a:gd name="csY13" fmla="*/ 2339855 h 2924819"/>
              <a:gd name="csX14" fmla="*/ 5271038 w 5271038"/>
              <a:gd name="csY14" fmla="*/ 2924819 h 2924819"/>
              <a:gd name="csX15" fmla="*/ 4843498 w 5271038"/>
              <a:gd name="csY15" fmla="*/ 2924819 h 2924819"/>
              <a:gd name="csX16" fmla="*/ 4310538 w 5271038"/>
              <a:gd name="csY16" fmla="*/ 2924819 h 2924819"/>
              <a:gd name="csX17" fmla="*/ 3672156 w 5271038"/>
              <a:gd name="csY17" fmla="*/ 2924819 h 2924819"/>
              <a:gd name="csX18" fmla="*/ 2981065 w 5271038"/>
              <a:gd name="csY18" fmla="*/ 2924819 h 2924819"/>
              <a:gd name="csX19" fmla="*/ 2342684 w 5271038"/>
              <a:gd name="csY19" fmla="*/ 2924819 h 2924819"/>
              <a:gd name="csX20" fmla="*/ 1809723 w 5271038"/>
              <a:gd name="csY20" fmla="*/ 2924819 h 2924819"/>
              <a:gd name="csX21" fmla="*/ 1224052 w 5271038"/>
              <a:gd name="csY21" fmla="*/ 2924819 h 2924819"/>
              <a:gd name="csX22" fmla="*/ 532961 w 5271038"/>
              <a:gd name="csY22" fmla="*/ 2924819 h 2924819"/>
              <a:gd name="csX23" fmla="*/ 0 w 5271038"/>
              <a:gd name="csY23" fmla="*/ 2924819 h 2924819"/>
              <a:gd name="csX24" fmla="*/ 0 w 5271038"/>
              <a:gd name="csY24" fmla="*/ 2281359 h 2924819"/>
              <a:gd name="csX25" fmla="*/ 0 w 5271038"/>
              <a:gd name="csY25" fmla="*/ 1725643 h 2924819"/>
              <a:gd name="csX26" fmla="*/ 0 w 5271038"/>
              <a:gd name="csY26" fmla="*/ 1228424 h 2924819"/>
              <a:gd name="csX27" fmla="*/ 0 w 5271038"/>
              <a:gd name="csY27" fmla="*/ 731205 h 2924819"/>
              <a:gd name="csX28" fmla="*/ 0 w 5271038"/>
              <a:gd name="csY28" fmla="*/ 0 h 2924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96D1CB-B027-685C-768C-938EB54D2272}"/>
              </a:ext>
            </a:extLst>
          </p:cNvPr>
          <p:cNvSpPr txBox="1"/>
          <p:nvPr/>
        </p:nvSpPr>
        <p:spPr>
          <a:xfrm>
            <a:off x="711065" y="216045"/>
            <a:ext cx="3669633" cy="1446550"/>
          </a:xfrm>
          <a:custGeom>
            <a:avLst/>
            <a:gdLst>
              <a:gd name="csX0" fmla="*/ 0 w 3669633"/>
              <a:gd name="csY0" fmla="*/ 0 h 1446550"/>
              <a:gd name="csX1" fmla="*/ 597626 w 3669633"/>
              <a:gd name="csY1" fmla="*/ 0 h 1446550"/>
              <a:gd name="csX2" fmla="*/ 1195252 w 3669633"/>
              <a:gd name="csY2" fmla="*/ 0 h 1446550"/>
              <a:gd name="csX3" fmla="*/ 1682789 w 3669633"/>
              <a:gd name="csY3" fmla="*/ 0 h 1446550"/>
              <a:gd name="csX4" fmla="*/ 2243718 w 3669633"/>
              <a:gd name="csY4" fmla="*/ 0 h 1446550"/>
              <a:gd name="csX5" fmla="*/ 2841344 w 3669633"/>
              <a:gd name="csY5" fmla="*/ 0 h 1446550"/>
              <a:gd name="csX6" fmla="*/ 3669633 w 3669633"/>
              <a:gd name="csY6" fmla="*/ 0 h 1446550"/>
              <a:gd name="csX7" fmla="*/ 3669633 w 3669633"/>
              <a:gd name="csY7" fmla="*/ 482183 h 1446550"/>
              <a:gd name="csX8" fmla="*/ 3669633 w 3669633"/>
              <a:gd name="csY8" fmla="*/ 949901 h 1446550"/>
              <a:gd name="csX9" fmla="*/ 3669633 w 3669633"/>
              <a:gd name="csY9" fmla="*/ 1446550 h 1446550"/>
              <a:gd name="csX10" fmla="*/ 3108703 w 3669633"/>
              <a:gd name="csY10" fmla="*/ 1446550 h 1446550"/>
              <a:gd name="csX11" fmla="*/ 2584470 w 3669633"/>
              <a:gd name="csY11" fmla="*/ 1446550 h 1446550"/>
              <a:gd name="csX12" fmla="*/ 2096933 w 3669633"/>
              <a:gd name="csY12" fmla="*/ 1446550 h 1446550"/>
              <a:gd name="csX13" fmla="*/ 1499307 w 3669633"/>
              <a:gd name="csY13" fmla="*/ 1446550 h 1446550"/>
              <a:gd name="csX14" fmla="*/ 938378 w 3669633"/>
              <a:gd name="csY14" fmla="*/ 1446550 h 1446550"/>
              <a:gd name="csX15" fmla="*/ 450841 w 3669633"/>
              <a:gd name="csY15" fmla="*/ 1446550 h 1446550"/>
              <a:gd name="csX16" fmla="*/ 0 w 3669633"/>
              <a:gd name="csY16" fmla="*/ 1446550 h 1446550"/>
              <a:gd name="csX17" fmla="*/ 0 w 3669633"/>
              <a:gd name="csY17" fmla="*/ 1007763 h 1446550"/>
              <a:gd name="csX18" fmla="*/ 0 w 3669633"/>
              <a:gd name="csY18" fmla="*/ 496649 h 1446550"/>
              <a:gd name="csX19" fmla="*/ 0 w 3669633"/>
              <a:gd name="csY19" fmla="*/ 0 h 14465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3669633" h="1446550" extrusionOk="0">
                <a:moveTo>
                  <a:pt x="0" y="0"/>
                </a:moveTo>
                <a:cubicBezTo>
                  <a:pt x="215540" y="-62811"/>
                  <a:pt x="398623" y="60077"/>
                  <a:pt x="597626" y="0"/>
                </a:cubicBezTo>
                <a:cubicBezTo>
                  <a:pt x="796629" y="-60077"/>
                  <a:pt x="1030512" y="377"/>
                  <a:pt x="1195252" y="0"/>
                </a:cubicBezTo>
                <a:cubicBezTo>
                  <a:pt x="1359992" y="-377"/>
                  <a:pt x="1536195" y="50466"/>
                  <a:pt x="1682789" y="0"/>
                </a:cubicBezTo>
                <a:cubicBezTo>
                  <a:pt x="1829383" y="-50466"/>
                  <a:pt x="2029958" y="54193"/>
                  <a:pt x="2243718" y="0"/>
                </a:cubicBezTo>
                <a:cubicBezTo>
                  <a:pt x="2457478" y="-54193"/>
                  <a:pt x="2658784" y="20073"/>
                  <a:pt x="2841344" y="0"/>
                </a:cubicBezTo>
                <a:cubicBezTo>
                  <a:pt x="3023904" y="-20073"/>
                  <a:pt x="3442722" y="13109"/>
                  <a:pt x="3669633" y="0"/>
                </a:cubicBezTo>
                <a:cubicBezTo>
                  <a:pt x="3709505" y="147704"/>
                  <a:pt x="3612690" y="311365"/>
                  <a:pt x="3669633" y="482183"/>
                </a:cubicBezTo>
                <a:cubicBezTo>
                  <a:pt x="3726576" y="653001"/>
                  <a:pt x="3625451" y="773595"/>
                  <a:pt x="3669633" y="949901"/>
                </a:cubicBezTo>
                <a:cubicBezTo>
                  <a:pt x="3713815" y="1126207"/>
                  <a:pt x="3619162" y="1306369"/>
                  <a:pt x="3669633" y="1446550"/>
                </a:cubicBezTo>
                <a:cubicBezTo>
                  <a:pt x="3502748" y="1504720"/>
                  <a:pt x="3302425" y="1409184"/>
                  <a:pt x="3108703" y="1446550"/>
                </a:cubicBezTo>
                <a:cubicBezTo>
                  <a:pt x="2914981" y="1483916"/>
                  <a:pt x="2695409" y="1402596"/>
                  <a:pt x="2584470" y="1446550"/>
                </a:cubicBezTo>
                <a:cubicBezTo>
                  <a:pt x="2473531" y="1490504"/>
                  <a:pt x="2198333" y="1410213"/>
                  <a:pt x="2096933" y="1446550"/>
                </a:cubicBezTo>
                <a:cubicBezTo>
                  <a:pt x="1995533" y="1482887"/>
                  <a:pt x="1721965" y="1383378"/>
                  <a:pt x="1499307" y="1446550"/>
                </a:cubicBezTo>
                <a:cubicBezTo>
                  <a:pt x="1276649" y="1509722"/>
                  <a:pt x="1103911" y="1420318"/>
                  <a:pt x="938378" y="1446550"/>
                </a:cubicBezTo>
                <a:cubicBezTo>
                  <a:pt x="772845" y="1472782"/>
                  <a:pt x="690961" y="1413791"/>
                  <a:pt x="450841" y="1446550"/>
                </a:cubicBezTo>
                <a:cubicBezTo>
                  <a:pt x="210721" y="1479309"/>
                  <a:pt x="196234" y="1411176"/>
                  <a:pt x="0" y="1446550"/>
                </a:cubicBezTo>
                <a:cubicBezTo>
                  <a:pt x="-12587" y="1236648"/>
                  <a:pt x="808" y="1099156"/>
                  <a:pt x="0" y="1007763"/>
                </a:cubicBezTo>
                <a:cubicBezTo>
                  <a:pt x="-808" y="916370"/>
                  <a:pt x="28148" y="628003"/>
                  <a:pt x="0" y="496649"/>
                </a:cubicBezTo>
                <a:cubicBezTo>
                  <a:pt x="-28148" y="365295"/>
                  <a:pt x="24244" y="16459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635682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931C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เรา​รู้​ว่า​เหตุ​การณ์​ทุก​อย่าง​ร่วม​กัน​ก่อ​ผล​ดี​แก่​คน​ที่​รัก​พระ​เจ้า คือ​แก่​คน​ทั้ง​หลาย​ที่​พระ​องค์​ทรง​เรียก​ตาม​พระ​ประ​สงค์​ของ​พระ​องค์</a:t>
            </a:r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931C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รม. 8:28 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65EDB-F3CA-A73E-5458-160ADF9F271E}"/>
              </a:ext>
            </a:extLst>
          </p:cNvPr>
          <p:cNvSpPr txBox="1"/>
          <p:nvPr/>
        </p:nvSpPr>
        <p:spPr>
          <a:xfrm>
            <a:off x="4699534" y="339155"/>
            <a:ext cx="7222559" cy="1446550"/>
          </a:xfrm>
          <a:custGeom>
            <a:avLst/>
            <a:gdLst>
              <a:gd name="csX0" fmla="*/ 0 w 7222559"/>
              <a:gd name="csY0" fmla="*/ 0 h 1446550"/>
              <a:gd name="csX1" fmla="*/ 627807 w 7222559"/>
              <a:gd name="csY1" fmla="*/ 0 h 1446550"/>
              <a:gd name="csX2" fmla="*/ 1111163 w 7222559"/>
              <a:gd name="csY2" fmla="*/ 0 h 1446550"/>
              <a:gd name="csX3" fmla="*/ 1450068 w 7222559"/>
              <a:gd name="csY3" fmla="*/ 0 h 1446550"/>
              <a:gd name="csX4" fmla="*/ 1788972 w 7222559"/>
              <a:gd name="csY4" fmla="*/ 0 h 1446550"/>
              <a:gd name="csX5" fmla="*/ 2489005 w 7222559"/>
              <a:gd name="csY5" fmla="*/ 0 h 1446550"/>
              <a:gd name="csX6" fmla="*/ 3116812 w 7222559"/>
              <a:gd name="csY6" fmla="*/ 0 h 1446550"/>
              <a:gd name="csX7" fmla="*/ 3600168 w 7222559"/>
              <a:gd name="csY7" fmla="*/ 0 h 1446550"/>
              <a:gd name="csX8" fmla="*/ 4300201 w 7222559"/>
              <a:gd name="csY8" fmla="*/ 0 h 1446550"/>
              <a:gd name="csX9" fmla="*/ 5000233 w 7222559"/>
              <a:gd name="csY9" fmla="*/ 0 h 1446550"/>
              <a:gd name="csX10" fmla="*/ 5483589 w 7222559"/>
              <a:gd name="csY10" fmla="*/ 0 h 1446550"/>
              <a:gd name="csX11" fmla="*/ 6039170 w 7222559"/>
              <a:gd name="csY11" fmla="*/ 0 h 1446550"/>
              <a:gd name="csX12" fmla="*/ 6739203 w 7222559"/>
              <a:gd name="csY12" fmla="*/ 0 h 1446550"/>
              <a:gd name="csX13" fmla="*/ 7222559 w 7222559"/>
              <a:gd name="csY13" fmla="*/ 0 h 1446550"/>
              <a:gd name="csX14" fmla="*/ 7222559 w 7222559"/>
              <a:gd name="csY14" fmla="*/ 511114 h 1446550"/>
              <a:gd name="csX15" fmla="*/ 7222559 w 7222559"/>
              <a:gd name="csY15" fmla="*/ 949901 h 1446550"/>
              <a:gd name="csX16" fmla="*/ 7222559 w 7222559"/>
              <a:gd name="csY16" fmla="*/ 1446550 h 1446550"/>
              <a:gd name="csX17" fmla="*/ 6594752 w 7222559"/>
              <a:gd name="csY17" fmla="*/ 1446550 h 1446550"/>
              <a:gd name="csX18" fmla="*/ 6183622 w 7222559"/>
              <a:gd name="csY18" fmla="*/ 1446550 h 1446550"/>
              <a:gd name="csX19" fmla="*/ 5628040 w 7222559"/>
              <a:gd name="csY19" fmla="*/ 1446550 h 1446550"/>
              <a:gd name="csX20" fmla="*/ 5144684 w 7222559"/>
              <a:gd name="csY20" fmla="*/ 1446550 h 1446550"/>
              <a:gd name="csX21" fmla="*/ 4589103 w 7222559"/>
              <a:gd name="csY21" fmla="*/ 1446550 h 1446550"/>
              <a:gd name="csX22" fmla="*/ 3889070 w 7222559"/>
              <a:gd name="csY22" fmla="*/ 1446550 h 1446550"/>
              <a:gd name="csX23" fmla="*/ 3477940 w 7222559"/>
              <a:gd name="csY23" fmla="*/ 1446550 h 1446550"/>
              <a:gd name="csX24" fmla="*/ 2777907 w 7222559"/>
              <a:gd name="csY24" fmla="*/ 1446550 h 1446550"/>
              <a:gd name="csX25" fmla="*/ 2222326 w 7222559"/>
              <a:gd name="csY25" fmla="*/ 1446550 h 1446550"/>
              <a:gd name="csX26" fmla="*/ 1883421 w 7222559"/>
              <a:gd name="csY26" fmla="*/ 1446550 h 1446550"/>
              <a:gd name="csX27" fmla="*/ 1183389 w 7222559"/>
              <a:gd name="csY27" fmla="*/ 1446550 h 1446550"/>
              <a:gd name="csX28" fmla="*/ 555581 w 7222559"/>
              <a:gd name="csY28" fmla="*/ 1446550 h 1446550"/>
              <a:gd name="csX29" fmla="*/ 0 w 7222559"/>
              <a:gd name="csY29" fmla="*/ 1446550 h 1446550"/>
              <a:gd name="csX30" fmla="*/ 0 w 7222559"/>
              <a:gd name="csY30" fmla="*/ 993298 h 1446550"/>
              <a:gd name="csX31" fmla="*/ 0 w 7222559"/>
              <a:gd name="csY31" fmla="*/ 511114 h 1446550"/>
              <a:gd name="csX32" fmla="*/ 0 w 7222559"/>
              <a:gd name="csY32" fmla="*/ 0 h 14465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7222559" h="1446550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73167" y="113900"/>
                  <a:pt x="7182766" y="342874"/>
                  <a:pt x="7222559" y="511114"/>
                </a:cubicBezTo>
                <a:cubicBezTo>
                  <a:pt x="7262352" y="679354"/>
                  <a:pt x="7176141" y="819546"/>
                  <a:pt x="7222559" y="949901"/>
                </a:cubicBezTo>
                <a:cubicBezTo>
                  <a:pt x="7268977" y="1080256"/>
                  <a:pt x="7204139" y="1290084"/>
                  <a:pt x="7222559" y="1446550"/>
                </a:cubicBezTo>
                <a:cubicBezTo>
                  <a:pt x="7076907" y="1466908"/>
                  <a:pt x="6846805" y="1438820"/>
                  <a:pt x="6594752" y="1446550"/>
                </a:cubicBezTo>
                <a:cubicBezTo>
                  <a:pt x="6342699" y="1454280"/>
                  <a:pt x="6381844" y="1421133"/>
                  <a:pt x="6183622" y="1446550"/>
                </a:cubicBezTo>
                <a:cubicBezTo>
                  <a:pt x="5985400" y="1471967"/>
                  <a:pt x="5848981" y="1420021"/>
                  <a:pt x="5628040" y="1446550"/>
                </a:cubicBezTo>
                <a:cubicBezTo>
                  <a:pt x="5407099" y="1473079"/>
                  <a:pt x="5351632" y="1389216"/>
                  <a:pt x="5144684" y="1446550"/>
                </a:cubicBezTo>
                <a:cubicBezTo>
                  <a:pt x="4937736" y="1503884"/>
                  <a:pt x="4744923" y="1392538"/>
                  <a:pt x="4589103" y="1446550"/>
                </a:cubicBezTo>
                <a:cubicBezTo>
                  <a:pt x="4433283" y="1500562"/>
                  <a:pt x="4211713" y="1399172"/>
                  <a:pt x="3889070" y="1446550"/>
                </a:cubicBezTo>
                <a:cubicBezTo>
                  <a:pt x="3566427" y="1493928"/>
                  <a:pt x="3626488" y="1440440"/>
                  <a:pt x="3477940" y="1446550"/>
                </a:cubicBezTo>
                <a:cubicBezTo>
                  <a:pt x="3329392" y="1452660"/>
                  <a:pt x="3047881" y="1388521"/>
                  <a:pt x="2777907" y="1446550"/>
                </a:cubicBezTo>
                <a:cubicBezTo>
                  <a:pt x="2507933" y="1504579"/>
                  <a:pt x="2488251" y="1405699"/>
                  <a:pt x="2222326" y="1446550"/>
                </a:cubicBezTo>
                <a:cubicBezTo>
                  <a:pt x="1956401" y="1487401"/>
                  <a:pt x="2046062" y="1428050"/>
                  <a:pt x="1883421" y="1446550"/>
                </a:cubicBezTo>
                <a:cubicBezTo>
                  <a:pt x="1720780" y="1465050"/>
                  <a:pt x="1504397" y="1390086"/>
                  <a:pt x="1183389" y="1446550"/>
                </a:cubicBezTo>
                <a:cubicBezTo>
                  <a:pt x="862381" y="1503014"/>
                  <a:pt x="689699" y="1436826"/>
                  <a:pt x="555581" y="1446550"/>
                </a:cubicBezTo>
                <a:cubicBezTo>
                  <a:pt x="421463" y="1456274"/>
                  <a:pt x="157157" y="1397300"/>
                  <a:pt x="0" y="1446550"/>
                </a:cubicBezTo>
                <a:cubicBezTo>
                  <a:pt x="-12432" y="1249731"/>
                  <a:pt x="27243" y="1179252"/>
                  <a:pt x="0" y="993298"/>
                </a:cubicBezTo>
                <a:cubicBezTo>
                  <a:pt x="-27243" y="807344"/>
                  <a:pt x="16020" y="652997"/>
                  <a:pt x="0" y="511114"/>
                </a:cubicBezTo>
                <a:cubicBezTo>
                  <a:pt x="-16020" y="369231"/>
                  <a:pt x="11865" y="10759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54453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อย่า​กระ​วน​กระ​วาย​ใน​สิ่ง​ใดๆ เลย แต่​จง​ทูล​พระ​เจ้า​ให้​ทรง​ทราบ​ทุก​สิ่ง​ที่​พวก​ท่าน​ขอ โดย​การ​อธิษ​ฐาน​และ​การ​วิง​วอน พร้อม​กับ​การ​ขอบ​พระ​คุณ  แล้ว​สันติ​สุข​ของ​พระ​เจ้า​ที่​เกิน​ความ​เข้า​ใจ จะ​คุ้ม​ครอง​จิต​ใจ​และ​ความ​คิด​ของ​ท่าน​ทั้ง​หลาย​ไว้​ใน​พระ​เยซู​คริสต์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ฟป. 4:6 -7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C6E267-BDDA-7A57-3083-9FEF84E6B07D}"/>
              </a:ext>
            </a:extLst>
          </p:cNvPr>
          <p:cNvSpPr txBox="1"/>
          <p:nvPr/>
        </p:nvSpPr>
        <p:spPr>
          <a:xfrm>
            <a:off x="269907" y="2288524"/>
            <a:ext cx="5901491" cy="2462213"/>
          </a:xfrm>
          <a:custGeom>
            <a:avLst/>
            <a:gdLst>
              <a:gd name="csX0" fmla="*/ 0 w 5901491"/>
              <a:gd name="csY0" fmla="*/ 0 h 2462213"/>
              <a:gd name="csX1" fmla="*/ 590149 w 5901491"/>
              <a:gd name="csY1" fmla="*/ 0 h 2462213"/>
              <a:gd name="csX2" fmla="*/ 1121283 w 5901491"/>
              <a:gd name="csY2" fmla="*/ 0 h 2462213"/>
              <a:gd name="csX3" fmla="*/ 1711432 w 5901491"/>
              <a:gd name="csY3" fmla="*/ 0 h 2462213"/>
              <a:gd name="csX4" fmla="*/ 2419611 w 5901491"/>
              <a:gd name="csY4" fmla="*/ 0 h 2462213"/>
              <a:gd name="csX5" fmla="*/ 3068775 w 5901491"/>
              <a:gd name="csY5" fmla="*/ 0 h 2462213"/>
              <a:gd name="csX6" fmla="*/ 3658924 w 5901491"/>
              <a:gd name="csY6" fmla="*/ 0 h 2462213"/>
              <a:gd name="csX7" fmla="*/ 4072029 w 5901491"/>
              <a:gd name="csY7" fmla="*/ 0 h 2462213"/>
              <a:gd name="csX8" fmla="*/ 4544148 w 5901491"/>
              <a:gd name="csY8" fmla="*/ 0 h 2462213"/>
              <a:gd name="csX9" fmla="*/ 5016267 w 5901491"/>
              <a:gd name="csY9" fmla="*/ 0 h 2462213"/>
              <a:gd name="csX10" fmla="*/ 5901491 w 5901491"/>
              <a:gd name="csY10" fmla="*/ 0 h 2462213"/>
              <a:gd name="csX11" fmla="*/ 5901491 w 5901491"/>
              <a:gd name="csY11" fmla="*/ 418576 h 2462213"/>
              <a:gd name="csX12" fmla="*/ 5901491 w 5901491"/>
              <a:gd name="csY12" fmla="*/ 911019 h 2462213"/>
              <a:gd name="csX13" fmla="*/ 5901491 w 5901491"/>
              <a:gd name="csY13" fmla="*/ 1452706 h 2462213"/>
              <a:gd name="csX14" fmla="*/ 5901491 w 5901491"/>
              <a:gd name="csY14" fmla="*/ 1920526 h 2462213"/>
              <a:gd name="csX15" fmla="*/ 5901491 w 5901491"/>
              <a:gd name="csY15" fmla="*/ 2462213 h 2462213"/>
              <a:gd name="csX16" fmla="*/ 5252327 w 5901491"/>
              <a:gd name="csY16" fmla="*/ 2462213 h 2462213"/>
              <a:gd name="csX17" fmla="*/ 4603163 w 5901491"/>
              <a:gd name="csY17" fmla="*/ 2462213 h 2462213"/>
              <a:gd name="csX18" fmla="*/ 3894984 w 5901491"/>
              <a:gd name="csY18" fmla="*/ 2462213 h 2462213"/>
              <a:gd name="csX19" fmla="*/ 3422865 w 5901491"/>
              <a:gd name="csY19" fmla="*/ 2462213 h 2462213"/>
              <a:gd name="csX20" fmla="*/ 2773701 w 5901491"/>
              <a:gd name="csY20" fmla="*/ 2462213 h 2462213"/>
              <a:gd name="csX21" fmla="*/ 2360596 w 5901491"/>
              <a:gd name="csY21" fmla="*/ 2462213 h 2462213"/>
              <a:gd name="csX22" fmla="*/ 1711432 w 5901491"/>
              <a:gd name="csY22" fmla="*/ 2462213 h 2462213"/>
              <a:gd name="csX23" fmla="*/ 1239313 w 5901491"/>
              <a:gd name="csY23" fmla="*/ 2462213 h 2462213"/>
              <a:gd name="csX24" fmla="*/ 531134 w 5901491"/>
              <a:gd name="csY24" fmla="*/ 2462213 h 2462213"/>
              <a:gd name="csX25" fmla="*/ 0 w 5901491"/>
              <a:gd name="csY25" fmla="*/ 2462213 h 2462213"/>
              <a:gd name="csX26" fmla="*/ 0 w 5901491"/>
              <a:gd name="csY26" fmla="*/ 2043637 h 2462213"/>
              <a:gd name="csX27" fmla="*/ 0 w 5901491"/>
              <a:gd name="csY27" fmla="*/ 1625061 h 2462213"/>
              <a:gd name="csX28" fmla="*/ 0 w 5901491"/>
              <a:gd name="csY28" fmla="*/ 1206484 h 2462213"/>
              <a:gd name="csX29" fmla="*/ 0 w 5901491"/>
              <a:gd name="csY29" fmla="*/ 787908 h 2462213"/>
              <a:gd name="csX30" fmla="*/ 0 w 5901491"/>
              <a:gd name="csY30" fmla="*/ 0 h 24622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5901491" h="2462213" extrusionOk="0">
                <a:moveTo>
                  <a:pt x="0" y="0"/>
                </a:moveTo>
                <a:cubicBezTo>
                  <a:pt x="257968" y="-50425"/>
                  <a:pt x="451462" y="27800"/>
                  <a:pt x="590149" y="0"/>
                </a:cubicBezTo>
                <a:cubicBezTo>
                  <a:pt x="728836" y="-27800"/>
                  <a:pt x="914850" y="46322"/>
                  <a:pt x="1121283" y="0"/>
                </a:cubicBezTo>
                <a:cubicBezTo>
                  <a:pt x="1327716" y="-46322"/>
                  <a:pt x="1584483" y="17824"/>
                  <a:pt x="1711432" y="0"/>
                </a:cubicBezTo>
                <a:cubicBezTo>
                  <a:pt x="1838381" y="-17824"/>
                  <a:pt x="2116327" y="30751"/>
                  <a:pt x="2419611" y="0"/>
                </a:cubicBezTo>
                <a:cubicBezTo>
                  <a:pt x="2722895" y="-30751"/>
                  <a:pt x="2839798" y="73337"/>
                  <a:pt x="3068775" y="0"/>
                </a:cubicBezTo>
                <a:cubicBezTo>
                  <a:pt x="3297752" y="-73337"/>
                  <a:pt x="3523430" y="12610"/>
                  <a:pt x="3658924" y="0"/>
                </a:cubicBezTo>
                <a:cubicBezTo>
                  <a:pt x="3794418" y="-12610"/>
                  <a:pt x="3928021" y="20156"/>
                  <a:pt x="4072029" y="0"/>
                </a:cubicBezTo>
                <a:cubicBezTo>
                  <a:pt x="4216038" y="-20156"/>
                  <a:pt x="4335991" y="49422"/>
                  <a:pt x="4544148" y="0"/>
                </a:cubicBezTo>
                <a:cubicBezTo>
                  <a:pt x="4752305" y="-49422"/>
                  <a:pt x="4789286" y="43596"/>
                  <a:pt x="5016267" y="0"/>
                </a:cubicBezTo>
                <a:cubicBezTo>
                  <a:pt x="5243248" y="-43596"/>
                  <a:pt x="5529984" y="67640"/>
                  <a:pt x="5901491" y="0"/>
                </a:cubicBezTo>
                <a:cubicBezTo>
                  <a:pt x="5909314" y="143499"/>
                  <a:pt x="5885944" y="224399"/>
                  <a:pt x="5901491" y="418576"/>
                </a:cubicBezTo>
                <a:cubicBezTo>
                  <a:pt x="5917038" y="612753"/>
                  <a:pt x="5857885" y="688562"/>
                  <a:pt x="5901491" y="911019"/>
                </a:cubicBezTo>
                <a:cubicBezTo>
                  <a:pt x="5945097" y="1133476"/>
                  <a:pt x="5837408" y="1312632"/>
                  <a:pt x="5901491" y="1452706"/>
                </a:cubicBezTo>
                <a:cubicBezTo>
                  <a:pt x="5965574" y="1592780"/>
                  <a:pt x="5845591" y="1781217"/>
                  <a:pt x="5901491" y="1920526"/>
                </a:cubicBezTo>
                <a:cubicBezTo>
                  <a:pt x="5957391" y="2059835"/>
                  <a:pt x="5864037" y="2231246"/>
                  <a:pt x="5901491" y="2462213"/>
                </a:cubicBezTo>
                <a:cubicBezTo>
                  <a:pt x="5718217" y="2508693"/>
                  <a:pt x="5445779" y="2395825"/>
                  <a:pt x="5252327" y="2462213"/>
                </a:cubicBezTo>
                <a:cubicBezTo>
                  <a:pt x="5058875" y="2528601"/>
                  <a:pt x="4781749" y="2428899"/>
                  <a:pt x="4603163" y="2462213"/>
                </a:cubicBezTo>
                <a:cubicBezTo>
                  <a:pt x="4424577" y="2495527"/>
                  <a:pt x="4121017" y="2390156"/>
                  <a:pt x="3894984" y="2462213"/>
                </a:cubicBezTo>
                <a:cubicBezTo>
                  <a:pt x="3668951" y="2534270"/>
                  <a:pt x="3627951" y="2411842"/>
                  <a:pt x="3422865" y="2462213"/>
                </a:cubicBezTo>
                <a:cubicBezTo>
                  <a:pt x="3217779" y="2512584"/>
                  <a:pt x="3027811" y="2460089"/>
                  <a:pt x="2773701" y="2462213"/>
                </a:cubicBezTo>
                <a:cubicBezTo>
                  <a:pt x="2519591" y="2464337"/>
                  <a:pt x="2566969" y="2432071"/>
                  <a:pt x="2360596" y="2462213"/>
                </a:cubicBezTo>
                <a:cubicBezTo>
                  <a:pt x="2154223" y="2492355"/>
                  <a:pt x="1988492" y="2389240"/>
                  <a:pt x="1711432" y="2462213"/>
                </a:cubicBezTo>
                <a:cubicBezTo>
                  <a:pt x="1434372" y="2535186"/>
                  <a:pt x="1436757" y="2425180"/>
                  <a:pt x="1239313" y="2462213"/>
                </a:cubicBezTo>
                <a:cubicBezTo>
                  <a:pt x="1041869" y="2499246"/>
                  <a:pt x="729191" y="2423562"/>
                  <a:pt x="531134" y="2462213"/>
                </a:cubicBezTo>
                <a:cubicBezTo>
                  <a:pt x="333077" y="2500864"/>
                  <a:pt x="264358" y="2457680"/>
                  <a:pt x="0" y="2462213"/>
                </a:cubicBezTo>
                <a:cubicBezTo>
                  <a:pt x="-15405" y="2307534"/>
                  <a:pt x="21926" y="2193010"/>
                  <a:pt x="0" y="2043637"/>
                </a:cubicBezTo>
                <a:cubicBezTo>
                  <a:pt x="-21926" y="1894264"/>
                  <a:pt x="14718" y="1797757"/>
                  <a:pt x="0" y="1625061"/>
                </a:cubicBezTo>
                <a:cubicBezTo>
                  <a:pt x="-14718" y="1452365"/>
                  <a:pt x="14201" y="1351090"/>
                  <a:pt x="0" y="1206484"/>
                </a:cubicBezTo>
                <a:cubicBezTo>
                  <a:pt x="-14201" y="1061878"/>
                  <a:pt x="31649" y="912334"/>
                  <a:pt x="0" y="787908"/>
                </a:cubicBezTo>
                <a:cubicBezTo>
                  <a:pt x="-31649" y="663482"/>
                  <a:pt x="56729" y="392636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518929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พี่​น้อง​ของ​ข้าพ​เจ้า เมื่อ​พวก​ท่าน​พบ​กับ​การ​ทด​ลอง​ใจ​ต่างๆ ก็​จง​ถือ​ว่า​เป็น​เรื่อง​น่า​ยินดี​ยิ่ง  เพราะ​พวก​ท่าน​รู้​ว่า​การ​ทด​สอบ​ความ​เชื่อ​ของ​ท่าน​นั้น ทำ​ให้​เกิด​ความ​ทรหด​อดทน  และ​จง​ให้​ความ​ทร​หด​อด​ทน​นั้น​มี​ผล​อย่าง​สม​บูรณ์ เพื่อ​ท่าน​ทั้ง​หลาย​จะ​ได้​เป็น​คน​ที่​สม​บูรณ์​และ​ดี​พร้อม โดย​ไม่​ขาด​สิ่ง​ใด​เลย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200" b="1" dirty="0">
                <a:ln>
                  <a:solidFill>
                    <a:srgbClr val="9F4E4B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[…] 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คน​ที่​สู้​ทน​ต่อ​การ​ทด​ลอง​ใจ​ก็​เป็น​สุข เพราะ​เมื่อ​เขา​ผ่าน​การ​ทด​สอบ​แล้ว เขา​จะ​ได้​รับ​มง​กุฎ​แห่ง​ชีวิต​ที่​พระ​เจ้า​ทรง​สัญ​ญา​ไว้​กับ​คน​ทั้ง​หลาย​ที่​รัก​พระ​องค์ 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ยก. 1:2 -4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" sz="16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44281-3F2B-1DAF-9FAE-E5B13B7C0A42}"/>
              </a:ext>
            </a:extLst>
          </p:cNvPr>
          <p:cNvSpPr txBox="1"/>
          <p:nvPr/>
        </p:nvSpPr>
        <p:spPr>
          <a:xfrm>
            <a:off x="269907" y="5674417"/>
            <a:ext cx="11652186" cy="1107996"/>
          </a:xfrm>
          <a:custGeom>
            <a:avLst/>
            <a:gdLst>
              <a:gd name="csX0" fmla="*/ 0 w 11652186"/>
              <a:gd name="csY0" fmla="*/ 0 h 1107996"/>
              <a:gd name="csX1" fmla="*/ 699131 w 11652186"/>
              <a:gd name="csY1" fmla="*/ 0 h 1107996"/>
              <a:gd name="csX2" fmla="*/ 1398262 w 11652186"/>
              <a:gd name="csY2" fmla="*/ 0 h 1107996"/>
              <a:gd name="csX3" fmla="*/ 1747828 w 11652186"/>
              <a:gd name="csY3" fmla="*/ 0 h 1107996"/>
              <a:gd name="csX4" fmla="*/ 1980872 w 11652186"/>
              <a:gd name="csY4" fmla="*/ 0 h 1107996"/>
              <a:gd name="csX5" fmla="*/ 2680003 w 11652186"/>
              <a:gd name="csY5" fmla="*/ 0 h 1107996"/>
              <a:gd name="csX6" fmla="*/ 3146090 w 11652186"/>
              <a:gd name="csY6" fmla="*/ 0 h 1107996"/>
              <a:gd name="csX7" fmla="*/ 3495656 w 11652186"/>
              <a:gd name="csY7" fmla="*/ 0 h 1107996"/>
              <a:gd name="csX8" fmla="*/ 4078265 w 11652186"/>
              <a:gd name="csY8" fmla="*/ 0 h 1107996"/>
              <a:gd name="csX9" fmla="*/ 4427831 w 11652186"/>
              <a:gd name="csY9" fmla="*/ 0 h 1107996"/>
              <a:gd name="csX10" fmla="*/ 5126962 w 11652186"/>
              <a:gd name="csY10" fmla="*/ 0 h 1107996"/>
              <a:gd name="csX11" fmla="*/ 5476527 w 11652186"/>
              <a:gd name="csY11" fmla="*/ 0 h 1107996"/>
              <a:gd name="csX12" fmla="*/ 6059137 w 11652186"/>
              <a:gd name="csY12" fmla="*/ 0 h 1107996"/>
              <a:gd name="csX13" fmla="*/ 6758268 w 11652186"/>
              <a:gd name="csY13" fmla="*/ 0 h 1107996"/>
              <a:gd name="csX14" fmla="*/ 7340877 w 11652186"/>
              <a:gd name="csY14" fmla="*/ 0 h 1107996"/>
              <a:gd name="csX15" fmla="*/ 7806965 w 11652186"/>
              <a:gd name="csY15" fmla="*/ 0 h 1107996"/>
              <a:gd name="csX16" fmla="*/ 8506096 w 11652186"/>
              <a:gd name="csY16" fmla="*/ 0 h 1107996"/>
              <a:gd name="csX17" fmla="*/ 9088705 w 11652186"/>
              <a:gd name="csY17" fmla="*/ 0 h 1107996"/>
              <a:gd name="csX18" fmla="*/ 9671314 w 11652186"/>
              <a:gd name="csY18" fmla="*/ 0 h 1107996"/>
              <a:gd name="csX19" fmla="*/ 10137402 w 11652186"/>
              <a:gd name="csY19" fmla="*/ 0 h 1107996"/>
              <a:gd name="csX20" fmla="*/ 10370446 w 11652186"/>
              <a:gd name="csY20" fmla="*/ 0 h 1107996"/>
              <a:gd name="csX21" fmla="*/ 11652186 w 11652186"/>
              <a:gd name="csY21" fmla="*/ 0 h 1107996"/>
              <a:gd name="csX22" fmla="*/ 11652186 w 11652186"/>
              <a:gd name="csY22" fmla="*/ 553998 h 1107996"/>
              <a:gd name="csX23" fmla="*/ 11652186 w 11652186"/>
              <a:gd name="csY23" fmla="*/ 1107996 h 1107996"/>
              <a:gd name="csX24" fmla="*/ 10836533 w 11652186"/>
              <a:gd name="csY24" fmla="*/ 1107996 h 1107996"/>
              <a:gd name="csX25" fmla="*/ 10253924 w 11652186"/>
              <a:gd name="csY25" fmla="*/ 1107996 h 1107996"/>
              <a:gd name="csX26" fmla="*/ 9671314 w 11652186"/>
              <a:gd name="csY26" fmla="*/ 1107996 h 1107996"/>
              <a:gd name="csX27" fmla="*/ 9088705 w 11652186"/>
              <a:gd name="csY27" fmla="*/ 1107996 h 1107996"/>
              <a:gd name="csX28" fmla="*/ 8389574 w 11652186"/>
              <a:gd name="csY28" fmla="*/ 1107996 h 1107996"/>
              <a:gd name="csX29" fmla="*/ 8040008 w 11652186"/>
              <a:gd name="csY29" fmla="*/ 1107996 h 1107996"/>
              <a:gd name="csX30" fmla="*/ 7690443 w 11652186"/>
              <a:gd name="csY30" fmla="*/ 1107996 h 1107996"/>
              <a:gd name="csX31" fmla="*/ 6991312 w 11652186"/>
              <a:gd name="csY31" fmla="*/ 1107996 h 1107996"/>
              <a:gd name="csX32" fmla="*/ 6408702 w 11652186"/>
              <a:gd name="csY32" fmla="*/ 1107996 h 1107996"/>
              <a:gd name="csX33" fmla="*/ 6059137 w 11652186"/>
              <a:gd name="csY33" fmla="*/ 1107996 h 1107996"/>
              <a:gd name="csX34" fmla="*/ 5360006 w 11652186"/>
              <a:gd name="csY34" fmla="*/ 1107996 h 1107996"/>
              <a:gd name="csX35" fmla="*/ 5010440 w 11652186"/>
              <a:gd name="csY35" fmla="*/ 1107996 h 1107996"/>
              <a:gd name="csX36" fmla="*/ 4660874 w 11652186"/>
              <a:gd name="csY36" fmla="*/ 1107996 h 1107996"/>
              <a:gd name="csX37" fmla="*/ 3961743 w 11652186"/>
              <a:gd name="csY37" fmla="*/ 1107996 h 1107996"/>
              <a:gd name="csX38" fmla="*/ 3379134 w 11652186"/>
              <a:gd name="csY38" fmla="*/ 1107996 h 1107996"/>
              <a:gd name="csX39" fmla="*/ 3029568 w 11652186"/>
              <a:gd name="csY39" fmla="*/ 1107996 h 1107996"/>
              <a:gd name="csX40" fmla="*/ 2330437 w 11652186"/>
              <a:gd name="csY40" fmla="*/ 1107996 h 1107996"/>
              <a:gd name="csX41" fmla="*/ 2097393 w 11652186"/>
              <a:gd name="csY41" fmla="*/ 1107996 h 1107996"/>
              <a:gd name="csX42" fmla="*/ 1864350 w 11652186"/>
              <a:gd name="csY42" fmla="*/ 1107996 h 1107996"/>
              <a:gd name="csX43" fmla="*/ 1048697 w 11652186"/>
              <a:gd name="csY43" fmla="*/ 1107996 h 1107996"/>
              <a:gd name="csX44" fmla="*/ 0 w 11652186"/>
              <a:gd name="csY44" fmla="*/ 1107996 h 1107996"/>
              <a:gd name="csX45" fmla="*/ 0 w 11652186"/>
              <a:gd name="csY45" fmla="*/ 576158 h 1107996"/>
              <a:gd name="csX46" fmla="*/ 0 w 11652186"/>
              <a:gd name="csY46" fmla="*/ 0 h 11079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1107996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74395" y="213941"/>
                  <a:pt x="11612675" y="386129"/>
                  <a:pt x="11652186" y="553998"/>
                </a:cubicBezTo>
                <a:cubicBezTo>
                  <a:pt x="11691697" y="721867"/>
                  <a:pt x="11603358" y="941414"/>
                  <a:pt x="11652186" y="1107996"/>
                </a:cubicBezTo>
                <a:cubicBezTo>
                  <a:pt x="11401133" y="1184743"/>
                  <a:pt x="11047004" y="1074904"/>
                  <a:pt x="10836533" y="1107996"/>
                </a:cubicBezTo>
                <a:cubicBezTo>
                  <a:pt x="10626062" y="1141088"/>
                  <a:pt x="10439387" y="1044765"/>
                  <a:pt x="10253924" y="1107996"/>
                </a:cubicBezTo>
                <a:cubicBezTo>
                  <a:pt x="10068461" y="1171227"/>
                  <a:pt x="9792305" y="1042428"/>
                  <a:pt x="9671314" y="1107996"/>
                </a:cubicBezTo>
                <a:cubicBezTo>
                  <a:pt x="9550323" y="1173564"/>
                  <a:pt x="9305600" y="1085901"/>
                  <a:pt x="9088705" y="1107996"/>
                </a:cubicBezTo>
                <a:cubicBezTo>
                  <a:pt x="8871810" y="1130091"/>
                  <a:pt x="8735280" y="1047570"/>
                  <a:pt x="8389574" y="1107996"/>
                </a:cubicBezTo>
                <a:cubicBezTo>
                  <a:pt x="8043868" y="1168422"/>
                  <a:pt x="8180782" y="1101367"/>
                  <a:pt x="8040008" y="1107996"/>
                </a:cubicBezTo>
                <a:cubicBezTo>
                  <a:pt x="7899234" y="1114625"/>
                  <a:pt x="7811182" y="1103538"/>
                  <a:pt x="7690443" y="1107996"/>
                </a:cubicBezTo>
                <a:cubicBezTo>
                  <a:pt x="7569705" y="1112454"/>
                  <a:pt x="7136207" y="1056875"/>
                  <a:pt x="6991312" y="1107996"/>
                </a:cubicBezTo>
                <a:cubicBezTo>
                  <a:pt x="6846417" y="1159117"/>
                  <a:pt x="6693595" y="1071714"/>
                  <a:pt x="6408702" y="1107996"/>
                </a:cubicBezTo>
                <a:cubicBezTo>
                  <a:pt x="6123809" y="1144278"/>
                  <a:pt x="6144979" y="1073048"/>
                  <a:pt x="6059137" y="1107996"/>
                </a:cubicBezTo>
                <a:cubicBezTo>
                  <a:pt x="5973295" y="1142944"/>
                  <a:pt x="5586090" y="1052885"/>
                  <a:pt x="5360006" y="1107996"/>
                </a:cubicBezTo>
                <a:cubicBezTo>
                  <a:pt x="5133922" y="1163107"/>
                  <a:pt x="5106788" y="1079603"/>
                  <a:pt x="5010440" y="1107996"/>
                </a:cubicBezTo>
                <a:cubicBezTo>
                  <a:pt x="4914092" y="1136389"/>
                  <a:pt x="4758382" y="1072503"/>
                  <a:pt x="4660874" y="1107996"/>
                </a:cubicBezTo>
                <a:cubicBezTo>
                  <a:pt x="4563366" y="1143489"/>
                  <a:pt x="4114092" y="1060598"/>
                  <a:pt x="3961743" y="1107996"/>
                </a:cubicBezTo>
                <a:cubicBezTo>
                  <a:pt x="3809394" y="1155394"/>
                  <a:pt x="3619293" y="1046678"/>
                  <a:pt x="3379134" y="1107996"/>
                </a:cubicBezTo>
                <a:cubicBezTo>
                  <a:pt x="3138975" y="1169314"/>
                  <a:pt x="3141818" y="1101883"/>
                  <a:pt x="3029568" y="1107996"/>
                </a:cubicBezTo>
                <a:cubicBezTo>
                  <a:pt x="2917318" y="1114109"/>
                  <a:pt x="2647328" y="1028614"/>
                  <a:pt x="2330437" y="1107996"/>
                </a:cubicBezTo>
                <a:cubicBezTo>
                  <a:pt x="2013546" y="1187378"/>
                  <a:pt x="2174957" y="1107798"/>
                  <a:pt x="2097393" y="1107996"/>
                </a:cubicBezTo>
                <a:cubicBezTo>
                  <a:pt x="2019829" y="1108194"/>
                  <a:pt x="1937718" y="1104720"/>
                  <a:pt x="1864350" y="1107996"/>
                </a:cubicBezTo>
                <a:cubicBezTo>
                  <a:pt x="1790982" y="1111272"/>
                  <a:pt x="1340392" y="1073962"/>
                  <a:pt x="1048697" y="1107996"/>
                </a:cubicBezTo>
                <a:cubicBezTo>
                  <a:pt x="757002" y="1142030"/>
                  <a:pt x="362760" y="1045969"/>
                  <a:pt x="0" y="1107996"/>
                </a:cubicBezTo>
                <a:cubicBezTo>
                  <a:pt x="-58608" y="877971"/>
                  <a:pt x="37395" y="752680"/>
                  <a:pt x="0" y="576158"/>
                </a:cubicBezTo>
                <a:cubicBezTo>
                  <a:pt x="-37395" y="399636"/>
                  <a:pt x="26451" y="14286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แต่​พระ​องค์​ตรัส​กับ​ข้าพ​เจ้า​แล้ว​ว่า “การ​มี​พระ​คุณ​ของ​เรา​ก็​เพียง​พอ​กับ​เจ้า เพราะ​ว่า​ความ​อ่อน​แอ​มี​ที่​ไหน ฤทธา​นุ​ภาพ​ของ​เรา​ก็​ปรา​กฏ​เต็ม​ที่​ที่​นั่น” เพราะ​ฉะนั้น ข้าพ​เจ้า​จะ​อวด​บรร​ดา​ความ​อ่อน​แอ​ของ​ข้าพ​เจ้า​มาก​ขึ้น​ด้วย​ความ​ยินดี​อย่าง​ยิ่ง เพื่อ​ว่า​ฤทธา​นุ​ภาพ​ของ​พระ​คริสต์​จะ​อยู่​ใน​ข้าพ​เจ้า</a:t>
            </a:r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2คร. 12:9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2179</Words>
  <Application>Microsoft Office PowerPoint</Application>
  <PresentationFormat>Panorámica</PresentationFormat>
  <Paragraphs>58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100</cp:revision>
  <dcterms:created xsi:type="dcterms:W3CDTF">2026-04-25T14:07:55Z</dcterms:created>
  <dcterms:modified xsi:type="dcterms:W3CDTF">2026-05-07T04:02:27Z</dcterms:modified>
</cp:coreProperties>
</file>