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90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พระปัญญาของพระเจ้า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ความบ้าคลั่งของไม้กางเขน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ฤทธิ์อำนาจของพระเจ้า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ข่าวสารของไม้กางเขน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ความโง่เขลาและความอ่อนแอของพระเจ้า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ข่าวสารเรื่องไม้กางเขนเป็นเรื่องโง่เขลาสำหรับคนเหล่านั้นที่กำลังจะพินาศ” (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1:18)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พระเจ้าทรงพอพระทัยที่จะช่วยผู้ที่เชื่อให้รอดโดยการประกาศแห่งความรอด” (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1:21)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พระคริสต์ผู้ถูกตรึงกางเขน […] เป็นเรื่องโง่เขลาสำหรับคนต่างชาติ” (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1:23)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สำหรับมนุษย์ฝ่ายเนื้อหนัง […] สิ่งต่างๆ ของพระวิญญาณของพระเจ้า […] เป็นเรื่องโง่เขลา” (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2:14)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เพราะสติปัญญาของโลกนี้เป็นความโง่เขลาในสายพระเนตรของพระเจ้า” (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โครินธ์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3:19)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ด้านที่เลวร้ายที่สุดของมนุษย์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ความบ้าคลั่ง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การทำลายตนเอง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ด้านที่ดีที่สุดของพระเจ้า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ฤทธิ์อำนาจ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การให้อภัย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ความพินาศ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ความรอด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การปฏิเสธ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การยอมรับ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พระปัญญาของพระเจ้า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ความบ้าคลั่งของไม้กางเขน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ฤทธิ์อำนาจของพระเจ้า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ข่าวสารของไม้กางเขน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ความโง่เขลาและความอ่อนแอของพระเจ้า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ข่าวสารเรื่องไม้กางเขนเป็นเรื่องโง่เขลาสำหรับคนเหล่านั้นที่กำลังจะพินาศ” (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1:18)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พระเจ้าทรงพอพระทัยที่จะช่วยผู้ที่เชื่อให้รอดโดยการประกาศแห่งความรอด” (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1:21)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พระคริสต์ผู้ถูกตรึงกางเขน […] เป็นเรื่องโง่เขลาสำหรับคนต่างชาติ” (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1:23)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สำหรับมนุษย์ฝ่ายเนื้อหนัง […] สิ่งต่างๆ ของพระวิญญาณของพระเจ้า […] เป็นเรื่องโง่เขลา” (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2:14)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เพราะสติปัญญาของโลกนี้เป็นความโง่เขลาในสายพระเนตรของพระเจ้า” (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โครินธ์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3:19)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ด้านที่เลวร้ายที่สุดของมนุษย์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ความบ้าคลั่ง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การปฏิเสธ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การทำลายตนเอง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ความพินาศ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ด้านที่ดีที่สุดของพระเจ้า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ฤทธิ์อำนาจ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การยอมรับ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การให้อภัย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ความรอด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th-TH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ข่าวสารเรื่องกางเขน</a:t>
            </a:r>
            <a:endParaRPr lang="en-US" sz="4400" b="1" noProof="0" dirty="0">
              <a:ln w="12700" cmpd="sng">
                <a:noFill/>
                <a:prstDash val="solid"/>
              </a:ln>
              <a:gradFill>
                <a:gsLst>
                  <a:gs pos="0">
                    <a:schemeClr val="accent1"/>
                  </a:gs>
                  <a:gs pos="4000">
                    <a:schemeClr val="accent1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 for July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เพราะ​ว่า​คน​ทั้ง​หลาย​ที่​กำ​ลัง​จะ​พินาศ​ก็​เห็น​ว่า​เรื่อง​กาง​เขน​เป็น​เรื่อง​โง่ แต่​เรา​ที่​กำ​ลัง​จะ​รอด​เห็น​ว่า​เป็น​ฤท​ธา​นุภาพ​ของ​พระ​เจ้า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โครินธ์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7590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โครินธ์ 1:17-31 พูดถึงวิธีที่ไม้กางเขนส่งผลกระทบต่อชีวิตของผู้คน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ได้รับความรอดโดยผู้ที่ตายบนไม้กางเขนแล้วฟื้นคืนชีพ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สำหรับมนุษย์แล้ว มันคือความโง่เขลา ความไร้สาระ และความอ่อนแอ แต่สำหรับพวกเราที่เปิดใจรับฟังการทรงเรียกของพระวิญญาณบริสุทธิ์ ไม้กางเขนคือ “ฤทธิ์อำนาจของพระเจ้า […] ปัญญา ความชอบธรรม การชำระให้บริสุทธิ์ และการไถ่บาป” (1 โครินธ์ 1:18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สำหรับผู้เชื่อ ไม้กางเขนเป็นสัญลักษณ์แห่งความรอด แต่สำหรับผู้คนที่อาศัยอยู่ในศตวรรษแรก ไม้กางเขนเป็นเพียงสัญลักษณ์ของการตายที่น่าอับอายของอาชญากร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พระปัญญาของพระเจ้า</a:t>
            </a:r>
            <a:endParaRPr lang="en-US" sz="42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54058" y="663275"/>
            <a:ext cx="5605245" cy="1107996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แต่​สำ​หรับ​พวก​ที่​พระ​เจ้า​ทรง​เรียก​นั้น ทั้ง​พวก​ยิว​และ​พวก​กรีก ต่าง​ถือ​ว่า​พระ​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คริสต์​ทรง​เป็น​ฤท​ธา​นุ​ภาพ​และ​พระ​ปัญ​ญา​ของ​พระ​เจ้า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699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ในกรุงเอเธนส์ เปาโลใช้สติปัญญาของมนุษย์เพื่อพยายามโน้มน้าวพวกปราชญ์ แต่นับจากนั้นเป็นต้นมา เขาจึงตัดสินใจใช้สติปัญญาจากพระเจ้าเท่านั้น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82505" y="4916116"/>
            <a:ext cx="71708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สติปัญญาของพระเจ้าทำลาย “สติปัญญาของปราชญ์” โดยละทิ้ง “ความเข้าใจของปราชญ์”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1:19)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 “ทำให้สติปัญญาของโลกกลายเป็นเรื่องโง่เขลา”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1:20)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273285" y="4378032"/>
            <a:ext cx="71708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สติปัญญาจากพระเจ้าที่เปาโลประกาศนั้นคืออะไร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5" y="5995589"/>
            <a:ext cx="7247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ตรงกันข้ามกับตรรกะของมนุษย์ทั้งหมด สติปัญญาของพระเจ้าประกอบด้วย “การช่วยผู้เชื่อให้รอดโดยความโง่เขลาของการเทศนาพระกิตติคุณ”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1:21)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142551" y="3096556"/>
            <a:ext cx="59068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พระเจ้าเองทรงส่งเขามาประกาศข่าวสารของพระองค์ “โดยปราศจากถ้อยคำแห่งสติปัญญาของมนุษย์ เพื่อว่าไม้กางเขนของพระคริสต์จะไม่สูญเปล่าฤทธิ์อำนาจของพระองค์”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1:17)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b="1" dirty="0">
                <a:ln/>
                <a:solidFill>
                  <a:schemeClr val="accent3"/>
                </a:solidFill>
              </a:rPr>
              <a:t>ความบ้าคลั่งของกางเขน</a:t>
            </a:r>
            <a:endParaRPr lang="en-US" sz="36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699369"/>
            <a:ext cx="65722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แต่​เรา​ประ​กาศ​เรื่อง​พระ​คริสต์​ทรง​ถูก​ตรึง​ที่​กาง​เขน​นั้น อัน​เป็น​สิ่ง​ที่​พวก​ยิว​สะดุด และ​พวก​ต่าง​ชาติ​ถือ​ว่า​เป็น​เรื่อง​โง่</a:t>
            </a:r>
            <a:r>
              <a:rPr lang="en-US" b="1" noProof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noProof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-US" sz="1400" b="1" noProof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คำภาษากรีก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mōria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ความบ้าคลั่ง ความโง่เขลา ความไร้สาระ) ถูกใช้ห้าครั้งใน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714777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85934" y="4694961"/>
            <a:ext cx="6448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ไม้กางเขนเป็นความโง่เขลาสำหรับคนที่หลงทาง สำหรับคนที่ไม่รู้จักพระเจ้า (คนต่างชาติ) สำหรับคนที่คิดถึงแต่โลกนี้ (มนุษย์ฝ่ายเนื้อหนัง) สำหรับคนที่ถูกควบคุมโดยสติปัญญาของตนเองเท่านั้น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85934" y="5999542"/>
            <a:ext cx="6448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แต่ไม้กางเขนเป็นพรสำหรับคนที่ได้รับความรอดแล้ว คือสำหรับคนที่เต็มใจที่จะมองไม้กางเขนจากมุมมองของพระเจ้า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ฤทธิ์อำนาจของพระเจ้า</a:t>
            </a:r>
            <a:endParaRPr lang="en-US" sz="4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เพราะ​ว่า​คน​ทั้ง​หลาย​ที่​กำ​ลัง​จะ​พินาศ​ก็​เห็น​ว่า​เรื่อง​กาง​เขน​เป็น​เรื่อง​โง่ แต่​เรา​ที่​กำ​ลัง​จะ​รอด​เห็น​ว่า​เป็น​ฤท​ธา​นุภาพ​ของ​พระ​เจ้า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ไม้กางเขนมีอำนาจที่จะแสดงให้เห็นถึงด้านที่เลวร้ายที่สุดของมนุษย์และด้านที่ดีที่สุดของพระเจ้า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1:18)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078972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6581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ผู้ที่ปฏิเสธไม้กางเขนจะได้รับผลกรรมจากการกระทำผิดของตน และในที่สุดก็จะถูกทำลายโดยพระองค์ผู้ที่พวกเขาปฏิเสธ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785708"/>
            <a:ext cx="67913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อำนาจของพระเจ้าที่ปรากฏบนไม้กางเขน สามารถทำให้มนุษย์คืนดีกับพระเจ้าได้โดยการยกโทษบาปทั้งหมดของเขา และประทานชีวิตนิรันดร์ให้แก่เขา (โคโลสี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1:20; 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เปโตร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2:24)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th-TH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ข่าวสารของไม้กางเขน</a:t>
            </a:r>
            <a:endParaRPr lang="en-US" sz="40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544984"/>
            <a:ext cx="74199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เพราะ​ตาม​ที่​ทรง​กำ​หนด​ไว้​ตาม​พระ​สติ​ปัญ​ญา​ของ​พระ​เจ้า โลก​ไม่​อาจ​รู้​จัก​พระ​เจ้า​ได้​โดย​ปัญ​ญา​ของ​ตน พระ​เจ้า​จึง​พอ​พระ​ทัย​จะ​ช่วย​พวก​ที่​เชื่อ​ให้​รอด​โดย​คำ​เทศ​นา​โง่ๆ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722292"/>
            <a:ext cx="735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ทำไมการประกาศข่าวเรื่องไม้กางเขนจึงเป็นเรื่องโง่เขลา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ข่าวเรื่องไม้กางเขนแสดงให้เห็นว่าพระเจ้าทรงเต็มใจที่จะทำทุกวิถีทางเพื่อประทานความรอดแก่เรา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สำหรับเหล่าทูตสวรรค์ ข่าวเรื่องไม้กางเขนนั้นแตกต่างออกไปอย่างสิ้นเชิง พระเยซูผู้ที่พวกเขารู้จักในสวรรค์ ทรงยอมให้ตนเองถูกฆ่าด้วยความรักต่อชนชาติที่ปฏิเสธพระองค์ นี่คือมุมมองที่เปาโลต้องการสื่อสารผ่านการเทศนาของเขา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270039"/>
            <a:ext cx="735329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ชาวยิวต่างรอคอยพระเมสสิยาห์ที่จะมาช่วยพวกเขาให้พ้นจากการกดขี่ของชาวโรมัน เมื่อพระเยซูทรงประกาศว่าพระองค์จะถูกตรึงกางเขน เหล่าสาวกของพระองค์เองก็ตกใจกลัว ยิ่งกว่านั้น สำหรับชาวยิวแล้ว คนที่ถูกแขวนอยู่บนต้นไม้ก็คือคนที่ถูกพระเจ้าสาปแช่ง (เฉลยธรรมบัญญัติ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21:23)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สำหรับคนต่างชาติที่ไม่แม้แต่จะรอคอยพระผู้ไถ่ ข้อสรุปก็เหมือนกันคือ ไม้กางเขนเป็นเรื่องบ้าคลั่ง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ความโง่เขลา และความอ่อนแอของพระเจ้า</a:t>
            </a:r>
            <a:endParaRPr lang="en-US" sz="32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566188" y="520982"/>
            <a:ext cx="8181473" cy="830760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เพราะ​ความ​เขลา​ของ​พระ​เจ้า​ยัง​มี​ปัญ​ญา​ยิ่ง​กว่า​ปัญ​ญา​ของ​มนุษย์ และ​ความ​อ่อน​แอ​ของ​พระ​เจ้า​ก็​ยัง​มี​กำ​ลัง​มาก​ยิ่ง​กว่า​กำ​ลัง​ของ​มนุษย์</a:t>
            </a:r>
            <a:r>
              <a:rPr lang="en-US" b="1" noProof="0" dirty="0"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86049" y="1521007"/>
            <a:ext cx="8225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พระเจ้าทรงโง่เขลาหรืออ่อนแอในทางใดทางหนึ่งหรือไม่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2979038"/>
            <a:ext cx="60759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สติปัญญาทั้งหมดที่รวบรวมมาจากคนฉลาดที่สุดก็ไม่สามารถคิดแผนการแห่งความรอดสำหรับมนุษยชาติได้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747644"/>
            <a:ext cx="46778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ปรดสังเกตว่ามีเพียงผู้ที่เชื่อในพระเยซูตามการทรงเรียกของพระวิญญาณบริสุทธิ์เท่านั้นที่จะได้รับความรอ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141873" y="2030007"/>
            <a:ext cx="119538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แน่นอนว่าไม่ เพราะพระเจ้าไม่มีข้อบกพร่องใดๆ เปาโลเพียงแค่เปรียบเทียบเชิงอุปมา: ถ้าพระเจ้าทรงมีความคิดที่โง่เขลา พระองค์ก็คงฉลาดกว่าความคิดที่ฉลาดที่สุดของมนุษย์ หรือถ้ามีข้อโต้แย้งที่อ่อนแอในพระเจ้า ข้อโต้แย้งเหล่านั้นก็คงแข็งแกร่งกว่าข้อโต้แย้งที่แข็งแกร่งที่สุดของมนุษย์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055565"/>
            <a:ext cx="60197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มีเพียงพระเจ้าเท่านั้นที่สามารถประทานการไถ่บาปได้ โดยผ่านอำนาจแห่งการเสียสละของพระเยซูบนไม้กางเขน “แก่ผู้ที่กำลังได้รับความรอด”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1:18); 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แก่ผู้เชื่อ”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1:21);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 “แก่ผู้ที่ทรงเรียก”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1:24)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776866"/>
            <a:ext cx="106166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สำหรับผู้คนมากมายที่อาศัยอยู่ในยุคปัจจุบัน ไม้กางเขนแห่งคาลวารีนั้นเต็มไปด้วยความทรงจำอันศักดิ์สิทธิ์ ความสัมพันธ์อันศักดิ์สิทธิ์เชื่อมโยงกับฉากการตรึงกางเขน แต่ในสมัยของเปาโล ไม้กางเขนถูกมองด้วยความรู้สึกรังเกียจและหวาดกลัว การยกย่องผู้ที่เสียชีวิตบนไม้กางเขนให้เป็นพระผู้ช่วยให้รอดของมนุษยชาติ ย่อมก่อให้เกิดการเยาะเย้ยและการต่อต้านอย่างแน่นอน […]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จะถูกมองว่าเป็นคนอ่อนแอทางจิตใจหากพยายามแสดงให้เห็นว่าไม้กางเขนมีความเกี่ยวข้องกับการยกระดับเผ่าพันธุ์มนุษย์หรือความรอดของมนุษยชาติได้อย่างไ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แต่สำหรับเปาโล ไม้กางเขนเป็นสิ่งที่เขาสนใจมากที่สุด […] เขารู้จากประสบการณ์ส่วนตัวว่า เมื่อคนบาปได้เห็นความรักของพระบิดา ดังที่เห็นได้จากการเสียสละของพระบุตรของพระองค์ และยอมจำนนต่ออิทธิพลของพระเจ้า การเปลี่ยนแปลงในจิตใจก็จะเกิดขึ้น และนับจากนั้นเป็นต้นไป พระคริสต์ทรงเป็นทุกสิ่งและอยู่ในทุกสิ่ง</a:t>
            </a:r>
            <a:r>
              <a:rPr lang="en-US" sz="2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59770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1740</Words>
  <Application>Microsoft Office PowerPoint</Application>
  <PresentationFormat>Panorámica</PresentationFormat>
  <Paragraphs>64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2026-05-30T13:56:14Z</dcterms:created>
  <dcterms:modified xsi:type="dcterms:W3CDTF">2026-06-21T05:50:29Z</dcterms:modified>
</cp:coreProperties>
</file>