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3" r:id="rId3"/>
    <p:sldId id="277" r:id="rId4"/>
    <p:sldId id="258" r:id="rId5"/>
    <p:sldId id="259" r:id="rId6"/>
    <p:sldId id="260" r:id="rId7"/>
    <p:sldId id="270" r:id="rId8"/>
    <p:sldId id="261" r:id="rId9"/>
    <p:sldId id="274" r:id="rId10"/>
    <p:sldId id="263" r:id="rId11"/>
    <p:sldId id="275" r:id="rId12"/>
    <p:sldId id="266" r:id="rId13"/>
    <p:sldId id="276" r:id="rId14"/>
    <p:sldId id="271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4169"/>
    <a:srgbClr val="FFCCCC"/>
    <a:srgbClr val="B84600"/>
    <a:srgbClr val="FEB9BA"/>
    <a:srgbClr val="B3FFFF"/>
    <a:srgbClr val="E8D9F3"/>
    <a:srgbClr val="DDFFDD"/>
    <a:srgbClr val="FF8032"/>
    <a:srgbClr val="797600"/>
    <a:srgbClr val="FFFD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4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เปาโลยกตัวอย่างของประทานอะไรบ้าง ในบรรดาของประทานมากมายที่มีอยู่ </a:t>
          </a:r>
        </a:p>
        <a:p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โครินธ์ 12:8-10</a:t>
          </a:r>
          <a:r>
            <a: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โรม 12:6-8</a:t>
          </a:r>
          <a:r>
            <a: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r>
            <a:rPr lang="th-TH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เอเฟซัส 4:11-12)</a:t>
          </a:r>
          <a:endParaRPr lang="es-ES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ถ้อยคำแห่งสติปัญญา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ถ้อยคำแห่งความรู้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ความเชื่อ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สุขภาพ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ทำการอัศจรรย์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การพยากรณ์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การแยกแยะฝ่ายวิญญาณ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พูดภาษาต่างๆ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แปลภาษาต่างๆ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th-TH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0080"/>
              </a:highlight>
            </a:rPr>
            <a:t>โรม</a:t>
          </a:r>
          <a:r>
            <a:rPr lang="en" sz="2000" b="1" dirty="0">
              <a:solidFill>
                <a:schemeClr val="bg1"/>
              </a:solidFill>
              <a:highlight>
                <a:srgbClr val="000080"/>
              </a:highlight>
            </a:rPr>
            <a:t> 12:6-8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th-TH" sz="2000" b="1" dirty="0"/>
            <a:t>การรับใช้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th-TH" sz="2000" b="1" dirty="0"/>
            <a:t>การสั่งสอน</a:t>
          </a:r>
          <a:endParaRPr lang="es-ES" sz="20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th-TH" sz="2000" b="1" dirty="0"/>
            <a:t>การตักเตือน</a:t>
          </a:r>
          <a:endParaRPr lang="es-ES" sz="20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th-TH" sz="2000" b="1" dirty="0"/>
            <a:t>การเอื้อเฟื้อเผื่อแผ่</a:t>
          </a:r>
          <a:endParaRPr lang="es-ES" sz="20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th-TH" sz="2000" b="1" dirty="0"/>
            <a:t>การเป็นผู้นำ</a:t>
          </a:r>
          <a:endParaRPr lang="es-ES" sz="20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th-TH" sz="2000" b="1" dirty="0"/>
            <a:t>ความมีเมตตา</a:t>
          </a:r>
          <a:endParaRPr lang="es-ES" sz="200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th-TH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8000"/>
              </a:highlight>
            </a:rPr>
            <a:t>เอเฟซัส</a:t>
          </a:r>
          <a:r>
            <a:rPr lang="en" sz="2000" b="1" dirty="0">
              <a:solidFill>
                <a:schemeClr val="bg1"/>
              </a:solidFill>
              <a:highlight>
                <a:srgbClr val="008000"/>
              </a:highlight>
            </a:rPr>
            <a:t> 4:11-12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th-TH" sz="2000" b="1" dirty="0"/>
            <a:t>การเป็นอัครสาวก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th-TH" sz="2000" b="1" dirty="0"/>
            <a:t>การประกาศ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th-TH" sz="2000" b="1" dirty="0"/>
            <a:t>การเป็นศาสนาจารย์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th-TH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800000"/>
              </a:highlight>
            </a:rPr>
            <a:t>โครินธ์</a:t>
          </a: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สิ่งที่ความรักกระทำ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/>
            <a:t>เขาจะอดทน</a:t>
          </a:r>
          <a:endParaRPr lang="en" sz="2000" b="1" dirty="0"/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/>
            <a:t>เขาจะมีความกรุณา</a:t>
          </a:r>
          <a:endParaRPr lang="en" sz="2000" b="1" dirty="0"/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สิ่งที่ความรักไม่กระทำ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/>
            <a:t>เขาจะไม่ริษยา</a:t>
          </a:r>
          <a:endParaRPr lang="en" sz="2000" b="1" dirty="0"/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/>
            <a:t>เขาจะไม่โอ้อวดตัว</a:t>
          </a:r>
          <a:endParaRPr lang="en" sz="2000" b="1" dirty="0"/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/>
            <a:t>เขาจะไม่ยกย่องตัวเอง</a:t>
          </a:r>
          <a:endParaRPr lang="en" sz="2000" b="1" dirty="0"/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/>
            <a:t>เขาจะไม่หยาบคาย</a:t>
          </a:r>
          <a:endParaRPr lang="en" sz="2000" b="1" dirty="0"/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/>
            <a:t>เขาจะไม่เห็นแก่ตัว</a:t>
          </a:r>
          <a:endParaRPr lang="es-ES" sz="20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/>
            <a:t>จะไม่เป็นคนฉุนเฉียว</a:t>
          </a:r>
          <a:endParaRPr lang="es-ES" sz="20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/>
            <a:t>เขาจะไม่ถือโทษโกรธใคร</a:t>
          </a:r>
          <a:endParaRPr lang="es-ES" sz="20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/>
            <a:t>เขาจะไม่ชื่นชมในสิ่งชั่วร้าย</a:t>
          </a:r>
          <a:endParaRPr lang="es-ES" sz="20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/>
            <a:t>เขาจะชื่นชมในความจริง</a:t>
          </a:r>
          <a:endParaRPr lang="en" sz="2000" b="1" dirty="0"/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/>
            <a:t>เขาจะสู้ทนทุกอย่าง</a:t>
          </a:r>
          <a:endParaRPr lang="en" sz="2000" b="1" dirty="0"/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/>
            <a:t>เขาจะเชื่อในสิ่งต่างๆ</a:t>
          </a:r>
          <a:endParaRPr lang="es-ES" sz="20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/>
            <a:t>เขาจะทนรอคอยในทุกสิ่ง</a:t>
          </a:r>
          <a:endParaRPr lang="es-ES" sz="20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th-TH" sz="2000" b="1" dirty="0"/>
            <a:t>เขาจะยอมรับจในทุกสิ่ง</a:t>
          </a:r>
          <a:endParaRPr lang="es-ES" sz="20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</dgm:pt>
    <dgm:pt modelId="{78106610-1996-450D-9751-31C6CDFCDBA8}" type="pres">
      <dgm:prSet presAssocID="{E09D0B5B-394D-44BC-B098-46821C5669FE}" presName="rootConnector" presStyleLbl="node1" presStyleIdx="0" presStyleCnt="2"/>
      <dgm:spPr/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</dgm:pt>
    <dgm:pt modelId="{4250AA48-849E-40C4-8562-5D79F07B0754}" type="pres">
      <dgm:prSet presAssocID="{9924D1B2-1C32-4291-ADEE-C8FCEC8FBA27}" presName="Name13" presStyleLbl="parChTrans1D2" presStyleIdx="1" presStyleCnt="15"/>
      <dgm:spPr/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</dgm:pt>
    <dgm:pt modelId="{B1110ED6-90EE-4439-AEA5-7B836887592E}" type="pres">
      <dgm:prSet presAssocID="{D0CF0753-C3F1-47F0-A4F9-7917ED9891B9}" presName="Name13" presStyleLbl="parChTrans1D2" presStyleIdx="2" presStyleCnt="15"/>
      <dgm:spPr/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</dgm:pt>
    <dgm:pt modelId="{A5359AAD-CF94-4598-A476-41679DAAB947}" type="pres">
      <dgm:prSet presAssocID="{CCC40844-0695-4647-97E9-EFFC61779B3B}" presName="Name13" presStyleLbl="parChTrans1D2" presStyleIdx="3" presStyleCnt="15"/>
      <dgm:spPr/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</dgm:pt>
    <dgm:pt modelId="{BCAEE274-ADFC-4FAE-962C-287507498ED3}" type="pres">
      <dgm:prSet presAssocID="{1A127E1E-CE9F-4F63-A739-141A89B86C4B}" presName="Name13" presStyleLbl="parChTrans1D2" presStyleIdx="4" presStyleCnt="15"/>
      <dgm:spPr/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</dgm:pt>
    <dgm:pt modelId="{6F1D5F15-8942-41B0-B079-FF0AC5B4BEBF}" type="pres">
      <dgm:prSet presAssocID="{A61F0A8C-268B-447F-BE48-613B73BE8AF0}" presName="Name13" presStyleLbl="parChTrans1D2" presStyleIdx="5" presStyleCnt="15"/>
      <dgm:spPr/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</dgm:pt>
    <dgm:pt modelId="{2B274561-6E4F-4375-9F56-511D831C629B}" type="pres">
      <dgm:prSet presAssocID="{B7E548C0-0D99-42F0-ACBC-9EE55378881E}" presName="Name13" presStyleLbl="parChTrans1D2" presStyleIdx="6" presStyleCnt="15"/>
      <dgm:spPr/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</dgm:pt>
    <dgm:pt modelId="{DC2A9986-6060-4AC1-B012-B1476FA0B12D}" type="pres">
      <dgm:prSet presAssocID="{9D03F548-63F5-4BEC-BE47-CA69EBB3A8D8}" presName="rootConnector" presStyleLbl="node1" presStyleIdx="1" presStyleCnt="2"/>
      <dgm:spPr/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</dgm:pt>
    <dgm:pt modelId="{B7169B83-C504-4FDB-9492-4F1F75835FA5}" type="pres">
      <dgm:prSet presAssocID="{F9517739-0F01-47B3-9491-FEB6EED45B7B}" presName="Name13" presStyleLbl="parChTrans1D2" presStyleIdx="8" presStyleCnt="15"/>
      <dgm:spPr/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</dgm:pt>
    <dgm:pt modelId="{F9C4B24E-F7DD-4AA9-B6FB-39B7CFB0C6FE}" type="pres">
      <dgm:prSet presAssocID="{8AB2878F-B997-4588-9DE6-E9AB96968184}" presName="Name13" presStyleLbl="parChTrans1D2" presStyleIdx="9" presStyleCnt="15"/>
      <dgm:spPr/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</dgm:pt>
    <dgm:pt modelId="{2B3C47AD-A78F-4645-986C-053210603DEA}" type="pres">
      <dgm:prSet presAssocID="{D864FE18-49EC-4984-AE67-E2FD8865349B}" presName="Name13" presStyleLbl="parChTrans1D2" presStyleIdx="10" presStyleCnt="15"/>
      <dgm:spPr/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</dgm:pt>
    <dgm:pt modelId="{47FBBA99-FE8F-4031-9216-55F896FE2842}" type="pres">
      <dgm:prSet presAssocID="{F5B8F7DA-A079-4825-885A-ED4327EA11E7}" presName="Name13" presStyleLbl="parChTrans1D2" presStyleIdx="11" presStyleCnt="15"/>
      <dgm:spPr/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</dgm:pt>
    <dgm:pt modelId="{F9709637-E484-40DC-BF96-695EFCCE2E19}" type="pres">
      <dgm:prSet presAssocID="{C89D2957-A39E-4C91-A305-72B510500F4A}" presName="Name13" presStyleLbl="parChTrans1D2" presStyleIdx="12" presStyleCnt="15"/>
      <dgm:spPr/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</dgm:pt>
    <dgm:pt modelId="{43D74E38-FAE1-4F25-9193-250032689848}" type="pres">
      <dgm:prSet presAssocID="{1335D3A8-93EE-4375-A0AD-0EDC820F44B8}" presName="Name13" presStyleLbl="parChTrans1D2" presStyleIdx="13" presStyleCnt="15"/>
      <dgm:spPr/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</dgm:pt>
    <dgm:pt modelId="{4159BD82-A2ED-4EC6-96A4-FF3C1AD4CEC6}" type="pres">
      <dgm:prSet presAssocID="{FCA88801-3F4A-42D8-BF0F-9DAFB4D38FB2}" presName="Name13" presStyleLbl="parChTrans1D2" presStyleIdx="14" presStyleCnt="15"/>
      <dgm:spPr/>
    </dgm:pt>
    <dgm:pt modelId="{785B4B6C-0300-48EC-89D6-3E756247A31A}" type="pres">
      <dgm:prSet presAssocID="{CEECB894-4555-493A-9972-912AA1B0A3F8}" presName="childText" presStyleLbl="bgAcc1" presStyleIdx="14" presStyleCnt="15" custScaleX="268876">
        <dgm:presLayoutVars>
          <dgm:bulletEnabled val="1"/>
        </dgm:presLayoutVars>
      </dgm:prSet>
      <dgm:spPr/>
    </dgm:pt>
  </dgm:ptLst>
  <dgm:cxnLst>
    <dgm:cxn modelId="{D59D6500-BCA9-48A8-9380-F945F4FB004B}" type="presOf" srcId="{A29DF18D-74E3-42F0-9158-99487D25EB7F}" destId="{F811A829-CDA3-48FA-8B25-61366F3E273D}" srcOrd="0" destOrd="0" presId="urn:microsoft.com/office/officeart/2005/8/layout/hierarchy3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CAAE7A0C-F7CB-4F99-8881-7AA6CEE04D1A}" type="presOf" srcId="{41FC4493-B502-4F48-9843-2112B7C8C54E}" destId="{608ECCD2-29CB-4B8A-BE27-9B57284053AE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12444920-34D5-4E3B-B4DF-F1C6456A5E06}" type="presOf" srcId="{C2F27C7E-2188-4442-8519-43AE07A97BB9}" destId="{DE8EF560-AAE4-4B13-A7FC-7D81FEEF0140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D5644F61-F724-4E83-8615-FB67DA391FDE}" type="presOf" srcId="{C42DC7DE-7CAC-4B68-959F-86A68BF396F0}" destId="{BD07F84F-C47C-4951-9C5F-27727EF5561E}" srcOrd="0" destOrd="0" presId="urn:microsoft.com/office/officeart/2005/8/layout/hierarchy3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6F750769-FB79-4BF0-BC68-F73F9539C975}" type="presOf" srcId="{97825F19-101D-4837-A9E0-2EF8F4DAD371}" destId="{90E21E1E-B2A9-480B-B118-29FB36B12474}" srcOrd="0" destOrd="0" presId="urn:microsoft.com/office/officeart/2005/8/layout/hierarchy3"/>
    <dgm:cxn modelId="{189D836A-27D6-4A6B-8349-8BA76ED80BA5}" type="presOf" srcId="{FEBAE719-7B5D-4B37-A0BA-B0CA97C59850}" destId="{2BD1BB5D-6125-47CF-85DA-90F916277249}" srcOrd="0" destOrd="0" presId="urn:microsoft.com/office/officeart/2005/8/layout/hierarchy3"/>
    <dgm:cxn modelId="{4BCF0073-8BF6-4AB3-BAA1-C224F7C11766}" type="presOf" srcId="{9D03F548-63F5-4BEC-BE47-CA69EBB3A8D8}" destId="{DC2A9986-6060-4AC1-B012-B1476FA0B12D}" srcOrd="1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94C05256-5872-42A5-A4DF-5FA6D423FE60}" type="presOf" srcId="{2E992FE2-5872-4CC5-A4EF-7D508AD6C59F}" destId="{DD0DFE74-030B-4E0A-B799-A8CE105EC077}" srcOrd="0" destOrd="0" presId="urn:microsoft.com/office/officeart/2005/8/layout/hierarchy3"/>
    <dgm:cxn modelId="{3F616878-7C6E-478A-97D1-0672EFF0AB8A}" type="presOf" srcId="{CCC40844-0695-4647-97E9-EFFC61779B3B}" destId="{A5359AAD-CF94-4598-A476-41679DAAB947}" srcOrd="0" destOrd="0" presId="urn:microsoft.com/office/officeart/2005/8/layout/hierarchy3"/>
    <dgm:cxn modelId="{7E53BA78-5B22-49B8-829F-B0F3D7027A3D}" type="presOf" srcId="{CEECB894-4555-493A-9972-912AA1B0A3F8}" destId="{785B4B6C-0300-48EC-89D6-3E756247A31A}" srcOrd="0" destOrd="0" presId="urn:microsoft.com/office/officeart/2005/8/layout/hierarchy3"/>
    <dgm:cxn modelId="{58D34681-9CD1-4B35-ACE0-DBABB867CA15}" type="presOf" srcId="{34603685-0716-4A49-AA4E-37245DA8702D}" destId="{26AFBD0B-D5D1-4510-9320-6585F50E5792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2E7E9A87-35E8-4177-BA30-D51F3A000752}" type="presOf" srcId="{F9517739-0F01-47B3-9491-FEB6EED45B7B}" destId="{B7169B83-C504-4FDB-9492-4F1F75835FA5}" srcOrd="0" destOrd="0" presId="urn:microsoft.com/office/officeart/2005/8/layout/hierarchy3"/>
    <dgm:cxn modelId="{B45AB087-7850-450A-BA7E-E72077929DB5}" type="presOf" srcId="{2DCC1B12-1BC4-4E4B-82C6-4B155F2FCE24}" destId="{B44F35FD-1F51-43FA-ADCD-3C69A08CB885}" srcOrd="0" destOrd="0" presId="urn:microsoft.com/office/officeart/2005/8/layout/hierarchy3"/>
    <dgm:cxn modelId="{8CFBD388-21D2-4A4C-859B-BE98CFD210A9}" type="presOf" srcId="{8AB2878F-B997-4588-9DE6-E9AB96968184}" destId="{F9C4B24E-F7DD-4AA9-B6FB-39B7CFB0C6FE}" srcOrd="0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FC47598D-AF48-41B4-B257-153356194D23}" type="presOf" srcId="{B7E548C0-0D99-42F0-ACBC-9EE55378881E}" destId="{2B274561-6E4F-4375-9F56-511D831C629B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D96B6C99-2720-45A9-8E5D-2995F4C19D60}" type="presOf" srcId="{42D4EFEA-8A72-4D08-B43B-8D1A6EE636B4}" destId="{92B79A35-65B0-4C6E-A449-C4230453DEDF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A0AFF5AD-E883-4176-8D25-40014D5C7E25}" type="presOf" srcId="{9099BCB1-696C-4571-A259-DAEA649A297A}" destId="{A33ECCF9-2F1C-43E2-9B88-B0AE74EF9022}" srcOrd="0" destOrd="0" presId="urn:microsoft.com/office/officeart/2005/8/layout/hierarchy3"/>
    <dgm:cxn modelId="{5FC8F3B0-39A0-4518-82AB-1FFB3FB005B0}" type="presOf" srcId="{9924D1B2-1C32-4291-ADEE-C8FCEC8FBA27}" destId="{4250AA48-849E-40C4-8562-5D79F07B0754}" srcOrd="0" destOrd="0" presId="urn:microsoft.com/office/officeart/2005/8/layout/hierarchy3"/>
    <dgm:cxn modelId="{B5C469B3-9B90-4D70-AAFB-7012174CE63E}" type="presOf" srcId="{1A127E1E-CE9F-4F63-A739-141A89B86C4B}" destId="{BCAEE274-ADFC-4FAE-962C-287507498ED3}" srcOrd="0" destOrd="0" presId="urn:microsoft.com/office/officeart/2005/8/layout/hierarchy3"/>
    <dgm:cxn modelId="{C31B7BB3-23DA-48B6-B346-CEC2397071A9}" type="presOf" srcId="{221C336A-5BA5-4A1B-8F8D-51C54B4EF592}" destId="{084E39D2-295A-4E87-8474-14907EC00CEE}" srcOrd="0" destOrd="0" presId="urn:microsoft.com/office/officeart/2005/8/layout/hierarchy3"/>
    <dgm:cxn modelId="{AD1CDBB5-79A3-4FEE-A9AA-6A3411DA3C53}" type="presOf" srcId="{2F679987-A0A5-4131-9305-694A6202C1A7}" destId="{74957DE9-C1A4-4873-AB47-116FBEDCF0B0}" srcOrd="0" destOrd="0" presId="urn:microsoft.com/office/officeart/2005/8/layout/hierarchy3"/>
    <dgm:cxn modelId="{ADA875C0-21D7-43A4-BA4E-887BD00FC9CA}" type="presOf" srcId="{FCA88801-3F4A-42D8-BF0F-9DAFB4D38FB2}" destId="{4159BD82-A2ED-4EC6-96A4-FF3C1AD4CEC6}" srcOrd="0" destOrd="0" presId="urn:microsoft.com/office/officeart/2005/8/layout/hierarchy3"/>
    <dgm:cxn modelId="{19D210C4-99DF-4145-A8C4-20D450E1CFF6}" type="presOf" srcId="{D0CF0753-C3F1-47F0-A4F9-7917ED9891B9}" destId="{B1110ED6-90EE-4439-AEA5-7B836887592E}" srcOrd="0" destOrd="0" presId="urn:microsoft.com/office/officeart/2005/8/layout/hierarchy3"/>
    <dgm:cxn modelId="{1EFBC0C6-D441-4AE1-908F-7F07437F6FA9}" type="presOf" srcId="{F5B8F7DA-A079-4825-885A-ED4327EA11E7}" destId="{47FBBA99-FE8F-4031-9216-55F896FE2842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0A22F3DD-96C2-4F39-B585-E9B6E892FB60}" type="presOf" srcId="{9D03F548-63F5-4BEC-BE47-CA69EBB3A8D8}" destId="{565E0D69-8F2C-4728-999F-F0C0BCE8688F}" srcOrd="0" destOrd="0" presId="urn:microsoft.com/office/officeart/2005/8/layout/hierarchy3"/>
    <dgm:cxn modelId="{9DFB0FE1-8E2F-4A3F-8281-0C60591BF5B9}" type="presOf" srcId="{E09D0B5B-394D-44BC-B098-46821C5669FE}" destId="{78106610-1996-450D-9751-31C6CDFCDBA8}" srcOrd="1" destOrd="0" presId="urn:microsoft.com/office/officeart/2005/8/layout/hierarchy3"/>
    <dgm:cxn modelId="{C09E45E6-993D-4AAD-91A5-0F3ED62E49E6}" type="presOf" srcId="{D864FE18-49EC-4984-AE67-E2FD8865349B}" destId="{2B3C47AD-A78F-4645-986C-053210603DEA}" srcOrd="0" destOrd="0" presId="urn:microsoft.com/office/officeart/2005/8/layout/hierarchy3"/>
    <dgm:cxn modelId="{AA32B7E8-A1E3-4A98-8F95-AE52BE0BB6C0}" type="presOf" srcId="{31BB76D5-855C-48CF-80C7-2FF680CF0507}" destId="{EF2BDB82-B7C1-42EE-B948-5694C40FDC34}" srcOrd="0" destOrd="0" presId="urn:microsoft.com/office/officeart/2005/8/layout/hierarchy3"/>
    <dgm:cxn modelId="{953ADBE8-2A55-4E79-BEE1-BEBC64588661}" type="presOf" srcId="{C89D2957-A39E-4C91-A305-72B510500F4A}" destId="{F9709637-E484-40DC-BF96-695EFCCE2E19}" srcOrd="0" destOrd="0" presId="urn:microsoft.com/office/officeart/2005/8/layout/hierarchy3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1C3FB5F3-F620-43ED-B965-D9D2FA997F2A}" type="presOf" srcId="{EFC28117-8E01-4AEA-B88E-0701EFB3EB10}" destId="{724C07F3-9199-4758-A107-7A790F6698A0}" srcOrd="0" destOrd="0" presId="urn:microsoft.com/office/officeart/2005/8/layout/hierarchy3"/>
    <dgm:cxn modelId="{2065B5F8-FFBC-4F5C-B423-23F934858684}" type="presOf" srcId="{1335D3A8-93EE-4375-A0AD-0EDC820F44B8}" destId="{43D74E38-FAE1-4F25-9193-250032689848}" srcOrd="0" destOrd="0" presId="urn:microsoft.com/office/officeart/2005/8/layout/hierarchy3"/>
    <dgm:cxn modelId="{69E411FA-3EDF-49B2-A8D3-768FDDAB8FDB}" type="presOf" srcId="{35481444-0091-42E3-B91A-2469D452C6DF}" destId="{C12B8AFB-1B66-47DC-B595-A6CBA35C084F}" srcOrd="0" destOrd="0" presId="urn:microsoft.com/office/officeart/2005/8/layout/hierarchy3"/>
    <dgm:cxn modelId="{1A5B60FB-C347-4E1D-AC7E-FF6D491518F7}" type="presOf" srcId="{A61F0A8C-268B-447F-BE48-613B73BE8AF0}" destId="{6F1D5F15-8942-41B0-B079-FF0AC5B4BEBF}" srcOrd="0" destOrd="0" presId="urn:microsoft.com/office/officeart/2005/8/layout/hierarchy3"/>
    <dgm:cxn modelId="{417A83FC-B1FF-4136-8944-045250C9E8CF}" type="presOf" srcId="{E09D0B5B-394D-44BC-B098-46821C5669FE}" destId="{0BA97E84-5A18-4F27-A922-78F30FB6BEF2}" srcOrd="0" destOrd="0" presId="urn:microsoft.com/office/officeart/2005/8/layout/hierarchy3"/>
    <dgm:cxn modelId="{B48685FC-EA50-4019-B348-6219A1B7BAF9}" type="presOf" srcId="{474E0FC3-9C2D-4FBD-BF7F-F3B6AA0072CC}" destId="{D94CE4B1-0C06-4E41-B60A-F402EE6E38A4}" srcOrd="0" destOrd="0" presId="urn:microsoft.com/office/officeart/2005/8/layout/hierarchy3"/>
    <dgm:cxn modelId="{EADDCC1B-DB5F-4DD0-AC9B-D0C28F74D1CE}" type="presParOf" srcId="{EF2BDB82-B7C1-42EE-B948-5694C40FDC34}" destId="{7E6AC885-A6CB-4DC5-BFCC-669FEB03353D}" srcOrd="0" destOrd="0" presId="urn:microsoft.com/office/officeart/2005/8/layout/hierarchy3"/>
    <dgm:cxn modelId="{032751D0-7956-482B-A7C5-3ADED91A5DD9}" type="presParOf" srcId="{7E6AC885-A6CB-4DC5-BFCC-669FEB03353D}" destId="{E1175016-E713-4FCB-91C5-9F74B1388C67}" srcOrd="0" destOrd="0" presId="urn:microsoft.com/office/officeart/2005/8/layout/hierarchy3"/>
    <dgm:cxn modelId="{0EEB51D5-4B3B-4A90-B423-21EADE0EB6FB}" type="presParOf" srcId="{E1175016-E713-4FCB-91C5-9F74B1388C67}" destId="{0BA97E84-5A18-4F27-A922-78F30FB6BEF2}" srcOrd="0" destOrd="0" presId="urn:microsoft.com/office/officeart/2005/8/layout/hierarchy3"/>
    <dgm:cxn modelId="{DAD624FF-6E1B-4B0E-8B50-ADBB7679D741}" type="presParOf" srcId="{E1175016-E713-4FCB-91C5-9F74B1388C67}" destId="{78106610-1996-450D-9751-31C6CDFCDBA8}" srcOrd="1" destOrd="0" presId="urn:microsoft.com/office/officeart/2005/8/layout/hierarchy3"/>
    <dgm:cxn modelId="{A2381507-7C3E-4B04-954F-D642473B15BB}" type="presParOf" srcId="{7E6AC885-A6CB-4DC5-BFCC-669FEB03353D}" destId="{F08ED023-6095-4757-8413-58E689769C68}" srcOrd="1" destOrd="0" presId="urn:microsoft.com/office/officeart/2005/8/layout/hierarchy3"/>
    <dgm:cxn modelId="{86ABF317-8E59-48D0-A75F-07066C3E4525}" type="presParOf" srcId="{F08ED023-6095-4757-8413-58E689769C68}" destId="{90E21E1E-B2A9-480B-B118-29FB36B12474}" srcOrd="0" destOrd="0" presId="urn:microsoft.com/office/officeart/2005/8/layout/hierarchy3"/>
    <dgm:cxn modelId="{2053D4BB-9925-4F0F-A4FA-9A9F25F5133A}" type="presParOf" srcId="{F08ED023-6095-4757-8413-58E689769C68}" destId="{26AFBD0B-D5D1-4510-9320-6585F50E5792}" srcOrd="1" destOrd="0" presId="urn:microsoft.com/office/officeart/2005/8/layout/hierarchy3"/>
    <dgm:cxn modelId="{33CD0504-A985-44E5-8358-6C4E16F45F7C}" type="presParOf" srcId="{F08ED023-6095-4757-8413-58E689769C68}" destId="{4250AA48-849E-40C4-8562-5D79F07B0754}" srcOrd="2" destOrd="0" presId="urn:microsoft.com/office/officeart/2005/8/layout/hierarchy3"/>
    <dgm:cxn modelId="{0A9B2945-FD24-4A38-88D3-E6A346751494}" type="presParOf" srcId="{F08ED023-6095-4757-8413-58E689769C68}" destId="{F811A829-CDA3-48FA-8B25-61366F3E273D}" srcOrd="3" destOrd="0" presId="urn:microsoft.com/office/officeart/2005/8/layout/hierarchy3"/>
    <dgm:cxn modelId="{F2D42B1B-1A36-4B97-8330-65535194DBEE}" type="presParOf" srcId="{F08ED023-6095-4757-8413-58E689769C68}" destId="{B1110ED6-90EE-4439-AEA5-7B836887592E}" srcOrd="4" destOrd="0" presId="urn:microsoft.com/office/officeart/2005/8/layout/hierarchy3"/>
    <dgm:cxn modelId="{F25910DE-DAD2-44A4-8B41-FDC483B7B965}" type="presParOf" srcId="{F08ED023-6095-4757-8413-58E689769C68}" destId="{608ECCD2-29CB-4B8A-BE27-9B57284053AE}" srcOrd="5" destOrd="0" presId="urn:microsoft.com/office/officeart/2005/8/layout/hierarchy3"/>
    <dgm:cxn modelId="{BC77C983-883B-4B8B-81D5-A50263D7E6CC}" type="presParOf" srcId="{F08ED023-6095-4757-8413-58E689769C68}" destId="{A5359AAD-CF94-4598-A476-41679DAAB947}" srcOrd="6" destOrd="0" presId="urn:microsoft.com/office/officeart/2005/8/layout/hierarchy3"/>
    <dgm:cxn modelId="{CD647EE0-4A8F-403B-8CE7-9D02D5259F90}" type="presParOf" srcId="{F08ED023-6095-4757-8413-58E689769C68}" destId="{D94CE4B1-0C06-4E41-B60A-F402EE6E38A4}" srcOrd="7" destOrd="0" presId="urn:microsoft.com/office/officeart/2005/8/layout/hierarchy3"/>
    <dgm:cxn modelId="{D606F06E-717A-4C4F-B873-A395D02955BF}" type="presParOf" srcId="{F08ED023-6095-4757-8413-58E689769C68}" destId="{BCAEE274-ADFC-4FAE-962C-287507498ED3}" srcOrd="8" destOrd="0" presId="urn:microsoft.com/office/officeart/2005/8/layout/hierarchy3"/>
    <dgm:cxn modelId="{16241EA5-A8B5-4D8C-94E8-D15816158CE9}" type="presParOf" srcId="{F08ED023-6095-4757-8413-58E689769C68}" destId="{DE8EF560-AAE4-4B13-A7FC-7D81FEEF0140}" srcOrd="9" destOrd="0" presId="urn:microsoft.com/office/officeart/2005/8/layout/hierarchy3"/>
    <dgm:cxn modelId="{BD43F145-7A25-4F16-9D81-B40487A9D0B8}" type="presParOf" srcId="{F08ED023-6095-4757-8413-58E689769C68}" destId="{6F1D5F15-8942-41B0-B079-FF0AC5B4BEBF}" srcOrd="10" destOrd="0" presId="urn:microsoft.com/office/officeart/2005/8/layout/hierarchy3"/>
    <dgm:cxn modelId="{490252F9-7D4A-457F-A80F-00E5FBB7620E}" type="presParOf" srcId="{F08ED023-6095-4757-8413-58E689769C68}" destId="{084E39D2-295A-4E87-8474-14907EC00CEE}" srcOrd="11" destOrd="0" presId="urn:microsoft.com/office/officeart/2005/8/layout/hierarchy3"/>
    <dgm:cxn modelId="{0AFD8296-EEC3-422B-95F1-4DFB1A70B576}" type="presParOf" srcId="{F08ED023-6095-4757-8413-58E689769C68}" destId="{2B274561-6E4F-4375-9F56-511D831C629B}" srcOrd="12" destOrd="0" presId="urn:microsoft.com/office/officeart/2005/8/layout/hierarchy3"/>
    <dgm:cxn modelId="{FC155F7F-944A-4A99-8179-72B4ABAFBF3B}" type="presParOf" srcId="{F08ED023-6095-4757-8413-58E689769C68}" destId="{DD0DFE74-030B-4E0A-B799-A8CE105EC077}" srcOrd="13" destOrd="0" presId="urn:microsoft.com/office/officeart/2005/8/layout/hierarchy3"/>
    <dgm:cxn modelId="{3B3AB7AA-65D8-4A98-95FB-2859C338A89D}" type="presParOf" srcId="{EF2BDB82-B7C1-42EE-B948-5694C40FDC34}" destId="{F00055EF-92AA-4BC1-A9D2-8A8CF800A14A}" srcOrd="1" destOrd="0" presId="urn:microsoft.com/office/officeart/2005/8/layout/hierarchy3"/>
    <dgm:cxn modelId="{0A3CDD8F-54A3-4034-9225-F78776BF3AC4}" type="presParOf" srcId="{F00055EF-92AA-4BC1-A9D2-8A8CF800A14A}" destId="{F378FA61-3042-4077-ADEF-62F2F1D8CDD3}" srcOrd="0" destOrd="0" presId="urn:microsoft.com/office/officeart/2005/8/layout/hierarchy3"/>
    <dgm:cxn modelId="{32BB99AC-8FAB-43DA-8A1F-BF02381BACA0}" type="presParOf" srcId="{F378FA61-3042-4077-ADEF-62F2F1D8CDD3}" destId="{565E0D69-8F2C-4728-999F-F0C0BCE8688F}" srcOrd="0" destOrd="0" presId="urn:microsoft.com/office/officeart/2005/8/layout/hierarchy3"/>
    <dgm:cxn modelId="{D3379785-F471-4069-83BE-37FCB71A1875}" type="presParOf" srcId="{F378FA61-3042-4077-ADEF-62F2F1D8CDD3}" destId="{DC2A9986-6060-4AC1-B012-B1476FA0B12D}" srcOrd="1" destOrd="0" presId="urn:microsoft.com/office/officeart/2005/8/layout/hierarchy3"/>
    <dgm:cxn modelId="{DAD1EC66-DF95-4B70-9D4B-BDFD80F2D6E9}" type="presParOf" srcId="{F00055EF-92AA-4BC1-A9D2-8A8CF800A14A}" destId="{262EA481-4B68-498F-A751-42EA5BDE5C35}" srcOrd="1" destOrd="0" presId="urn:microsoft.com/office/officeart/2005/8/layout/hierarchy3"/>
    <dgm:cxn modelId="{1610C209-0E4D-4111-AF5C-26B805AACE55}" type="presParOf" srcId="{262EA481-4B68-498F-A751-42EA5BDE5C35}" destId="{92B79A35-65B0-4C6E-A449-C4230453DEDF}" srcOrd="0" destOrd="0" presId="urn:microsoft.com/office/officeart/2005/8/layout/hierarchy3"/>
    <dgm:cxn modelId="{C2E91482-653C-425E-8225-5C3329A6C7AA}" type="presParOf" srcId="{262EA481-4B68-498F-A751-42EA5BDE5C35}" destId="{C12B8AFB-1B66-47DC-B595-A6CBA35C084F}" srcOrd="1" destOrd="0" presId="urn:microsoft.com/office/officeart/2005/8/layout/hierarchy3"/>
    <dgm:cxn modelId="{20C254E7-635F-4AA9-819A-98948602D370}" type="presParOf" srcId="{262EA481-4B68-498F-A751-42EA5BDE5C35}" destId="{B7169B83-C504-4FDB-9492-4F1F75835FA5}" srcOrd="2" destOrd="0" presId="urn:microsoft.com/office/officeart/2005/8/layout/hierarchy3"/>
    <dgm:cxn modelId="{A5042634-B472-4A11-8865-B7F12D6128F4}" type="presParOf" srcId="{262EA481-4B68-498F-A751-42EA5BDE5C35}" destId="{2BD1BB5D-6125-47CF-85DA-90F916277249}" srcOrd="3" destOrd="0" presId="urn:microsoft.com/office/officeart/2005/8/layout/hierarchy3"/>
    <dgm:cxn modelId="{E88D2D4A-06A5-4D61-96A8-1E537A026DF0}" type="presParOf" srcId="{262EA481-4B68-498F-A751-42EA5BDE5C35}" destId="{F9C4B24E-F7DD-4AA9-B6FB-39B7CFB0C6FE}" srcOrd="4" destOrd="0" presId="urn:microsoft.com/office/officeart/2005/8/layout/hierarchy3"/>
    <dgm:cxn modelId="{8A4E53FF-6327-497B-9864-ACC9884017BF}" type="presParOf" srcId="{262EA481-4B68-498F-A751-42EA5BDE5C35}" destId="{A33ECCF9-2F1C-43E2-9B88-B0AE74EF9022}" srcOrd="5" destOrd="0" presId="urn:microsoft.com/office/officeart/2005/8/layout/hierarchy3"/>
    <dgm:cxn modelId="{7BF55937-61D5-44B1-B4D5-483BD0535F4B}" type="presParOf" srcId="{262EA481-4B68-498F-A751-42EA5BDE5C35}" destId="{2B3C47AD-A78F-4645-986C-053210603DEA}" srcOrd="6" destOrd="0" presId="urn:microsoft.com/office/officeart/2005/8/layout/hierarchy3"/>
    <dgm:cxn modelId="{525EF569-8FC6-4A0A-8D91-D2441717CFBB}" type="presParOf" srcId="{262EA481-4B68-498F-A751-42EA5BDE5C35}" destId="{B44F35FD-1F51-43FA-ADCD-3C69A08CB885}" srcOrd="7" destOrd="0" presId="urn:microsoft.com/office/officeart/2005/8/layout/hierarchy3"/>
    <dgm:cxn modelId="{C2E77303-3E39-41DE-B153-76772CCDBE53}" type="presParOf" srcId="{262EA481-4B68-498F-A751-42EA5BDE5C35}" destId="{47FBBA99-FE8F-4031-9216-55F896FE2842}" srcOrd="8" destOrd="0" presId="urn:microsoft.com/office/officeart/2005/8/layout/hierarchy3"/>
    <dgm:cxn modelId="{DD537B65-9467-419F-AC03-B6BF9E7E8BB4}" type="presParOf" srcId="{262EA481-4B68-498F-A751-42EA5BDE5C35}" destId="{BD07F84F-C47C-4951-9C5F-27727EF5561E}" srcOrd="9" destOrd="0" presId="urn:microsoft.com/office/officeart/2005/8/layout/hierarchy3"/>
    <dgm:cxn modelId="{9A2D8C75-67F8-496D-8446-152760DAAB7B}" type="presParOf" srcId="{262EA481-4B68-498F-A751-42EA5BDE5C35}" destId="{F9709637-E484-40DC-BF96-695EFCCE2E19}" srcOrd="10" destOrd="0" presId="urn:microsoft.com/office/officeart/2005/8/layout/hierarchy3"/>
    <dgm:cxn modelId="{780FC9B7-7BED-42F6-8AFB-2762DF6EDD86}" type="presParOf" srcId="{262EA481-4B68-498F-A751-42EA5BDE5C35}" destId="{724C07F3-9199-4758-A107-7A790F6698A0}" srcOrd="11" destOrd="0" presId="urn:microsoft.com/office/officeart/2005/8/layout/hierarchy3"/>
    <dgm:cxn modelId="{07180033-AE93-4F6F-BCFE-062C3A1B0869}" type="presParOf" srcId="{262EA481-4B68-498F-A751-42EA5BDE5C35}" destId="{43D74E38-FAE1-4F25-9193-250032689848}" srcOrd="12" destOrd="0" presId="urn:microsoft.com/office/officeart/2005/8/layout/hierarchy3"/>
    <dgm:cxn modelId="{8B6F7C34-FD04-42A2-874A-355F89CBA1AF}" type="presParOf" srcId="{262EA481-4B68-498F-A751-42EA5BDE5C35}" destId="{74957DE9-C1A4-4873-AB47-116FBEDCF0B0}" srcOrd="13" destOrd="0" presId="urn:microsoft.com/office/officeart/2005/8/layout/hierarchy3"/>
    <dgm:cxn modelId="{B5B24772-1F9D-4BBF-BE65-84F8DB444540}" type="presParOf" srcId="{262EA481-4B68-498F-A751-42EA5BDE5C35}" destId="{4159BD82-A2ED-4EC6-96A4-FF3C1AD4CEC6}" srcOrd="14" destOrd="0" presId="urn:microsoft.com/office/officeart/2005/8/layout/hierarchy3"/>
    <dgm:cxn modelId="{D3D3EE6E-9EF5-4EEF-BA61-E9EB079A3FC1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เหตุการณ์ในอนาคตที่ประกาศไว้—หากไม่ใช่เหตุการณ์ที่มีเงื่อนไข—สิ่งนั้นจะต้องเกิดขึ้นจริง (เฉลยธรรมบัญญัติ 18:22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เยเรมีย์ 28:8-9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โยนาห์ 4:2)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คำสอนของเขาต้องสอดคล้องกับคำสอนของบรรดาผู้เผยพระวจนะในอดีต</a:t>
          </a:r>
          <a:endParaRPr 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(เฉลยธรรมบัญญัติ 13:1-3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อิสยาห์ 8:20)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เขาต้องเป็นพยานถึงการมาบังเกิดของพระเยซู</a:t>
          </a:r>
          <a:endParaRPr 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ยอห์น 4:1-3)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h-T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ชีวิตของเขาต้องสอดคล้องกับคำเทศนาในพระคัมภีร์ที่เขาประกาศ (มัทธิว 7:15-20)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</dgm:pt>
  </dgm:ptLst>
  <dgm:cxnLst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A41DE86B-5A35-4A5E-9F16-644F997ED22B}" type="presOf" srcId="{66522948-95D4-4B7A-AC72-11FBA99D8315}" destId="{E97CA648-A7BC-40E8-A5A7-7561B04BCE5A}" srcOrd="1" destOrd="0" presId="urn:microsoft.com/office/officeart/2005/8/layout/vList4"/>
    <dgm:cxn modelId="{D251F271-E362-4942-8BA1-E266196D8E2B}" type="presOf" srcId="{63DD4BBC-D4F6-4A6A-92D2-165B40EAB1EC}" destId="{7F8ECA33-52A4-4151-BB81-2492DDFF0E2E}" srcOrd="0" destOrd="0" presId="urn:microsoft.com/office/officeart/2005/8/layout/vList4"/>
    <dgm:cxn modelId="{DDE39153-ED6B-4BB8-A3D2-15CED8185E1D}" type="presOf" srcId="{C11565B4-981B-4895-BBC0-9A1638B21B1F}" destId="{E512C3B9-88A4-4142-9DD6-976F52BA200F}" srcOrd="0" destOrd="0" presId="urn:microsoft.com/office/officeart/2005/8/layout/vList4"/>
    <dgm:cxn modelId="{6D2C3B79-FC06-4294-8F8A-E3AE5D932F4A}" type="presOf" srcId="{66AEC380-8428-4A20-AB08-22064E12AA90}" destId="{EF9FDF58-739D-4B34-9852-FA9AAAD7A62A}" srcOrd="1" destOrd="0" presId="urn:microsoft.com/office/officeart/2005/8/layout/vList4"/>
    <dgm:cxn modelId="{9CA9EA9D-A05F-4E8A-85A5-B94D6920AA9C}" type="presOf" srcId="{5EDB36BD-911F-4123-AB38-DB7E7EE7FF57}" destId="{92C7837C-6D65-44A5-BDE2-E2FB7E323297}" srcOrd="1" destOrd="0" presId="urn:microsoft.com/office/officeart/2005/8/layout/vList4"/>
    <dgm:cxn modelId="{A5011FAF-9700-40A3-9656-A3D3BE45DB71}" type="presOf" srcId="{66AEC380-8428-4A20-AB08-22064E12AA90}" destId="{693D244B-9003-4E22-9513-C84DAB981AB6}" srcOrd="0" destOrd="0" presId="urn:microsoft.com/office/officeart/2005/8/layout/vList4"/>
    <dgm:cxn modelId="{9FF9CBB6-586D-447F-94CB-D0BF4BB0E8D8}" type="presOf" srcId="{66522948-95D4-4B7A-AC72-11FBA99D8315}" destId="{60B8B734-275B-42A8-BFEF-BCAA27C48B7A}" srcOrd="0" destOrd="0" presId="urn:microsoft.com/office/officeart/2005/8/layout/vList4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0CEEE2E0-AFD7-4C72-8ED3-F04358FB3DF8}" type="presOf" srcId="{5EDB36BD-911F-4123-AB38-DB7E7EE7FF57}" destId="{26B4C2BB-1B6F-4B86-A8C6-B33A0FE74078}" srcOrd="0" destOrd="0" presId="urn:microsoft.com/office/officeart/2005/8/layout/vList4"/>
    <dgm:cxn modelId="{D9E058E7-37A4-49A2-BFE2-F3470CDCCD19}" type="presOf" srcId="{C11565B4-981B-4895-BBC0-9A1638B21B1F}" destId="{F166A01A-075B-4226-84F0-1A86109F4E8E}" srcOrd="1" destOrd="0" presId="urn:microsoft.com/office/officeart/2005/8/layout/vList4"/>
    <dgm:cxn modelId="{3D1B5D04-A41F-456F-BB28-3AE0CAE7090F}" type="presParOf" srcId="{7F8ECA33-52A4-4151-BB81-2492DDFF0E2E}" destId="{7E016F43-9800-442D-865D-C9267665EEBF}" srcOrd="0" destOrd="0" presId="urn:microsoft.com/office/officeart/2005/8/layout/vList4"/>
    <dgm:cxn modelId="{72F8A9E2-99E6-4B8F-83DC-6AE9E74A4D1A}" type="presParOf" srcId="{7E016F43-9800-442D-865D-C9267665EEBF}" destId="{60B8B734-275B-42A8-BFEF-BCAA27C48B7A}" srcOrd="0" destOrd="0" presId="urn:microsoft.com/office/officeart/2005/8/layout/vList4"/>
    <dgm:cxn modelId="{1F38F869-19D2-41A6-90A3-6CA3556EC4A7}" type="presParOf" srcId="{7E016F43-9800-442D-865D-C9267665EEBF}" destId="{692670C7-56B5-4A89-8D29-2D74A4BCF953}" srcOrd="1" destOrd="0" presId="urn:microsoft.com/office/officeart/2005/8/layout/vList4"/>
    <dgm:cxn modelId="{91857774-C577-4050-B8F1-E0AFFCA8E727}" type="presParOf" srcId="{7E016F43-9800-442D-865D-C9267665EEBF}" destId="{E97CA648-A7BC-40E8-A5A7-7561B04BCE5A}" srcOrd="2" destOrd="0" presId="urn:microsoft.com/office/officeart/2005/8/layout/vList4"/>
    <dgm:cxn modelId="{924184DB-5D54-4752-87E3-4A3646DBAC39}" type="presParOf" srcId="{7F8ECA33-52A4-4151-BB81-2492DDFF0E2E}" destId="{F5D8A1EB-2A99-4112-8D73-276E8971B00E}" srcOrd="1" destOrd="0" presId="urn:microsoft.com/office/officeart/2005/8/layout/vList4"/>
    <dgm:cxn modelId="{C16B3B13-31DD-4440-8574-4F8C8EDDE7AF}" type="presParOf" srcId="{7F8ECA33-52A4-4151-BB81-2492DDFF0E2E}" destId="{C65BA82C-CAA4-4F91-A67E-187602190B72}" srcOrd="2" destOrd="0" presId="urn:microsoft.com/office/officeart/2005/8/layout/vList4"/>
    <dgm:cxn modelId="{7C67901D-4163-4D2D-9C84-EB7AEDA3041B}" type="presParOf" srcId="{C65BA82C-CAA4-4F91-A67E-187602190B72}" destId="{26B4C2BB-1B6F-4B86-A8C6-B33A0FE74078}" srcOrd="0" destOrd="0" presId="urn:microsoft.com/office/officeart/2005/8/layout/vList4"/>
    <dgm:cxn modelId="{EE8146EA-38C7-4CF7-BEC3-A1518D568913}" type="presParOf" srcId="{C65BA82C-CAA4-4F91-A67E-187602190B72}" destId="{1C6B2F94-D835-422E-8008-C225D4D94974}" srcOrd="1" destOrd="0" presId="urn:microsoft.com/office/officeart/2005/8/layout/vList4"/>
    <dgm:cxn modelId="{BE5D57AB-C4AC-4106-85DB-996E652ADC21}" type="presParOf" srcId="{C65BA82C-CAA4-4F91-A67E-187602190B72}" destId="{92C7837C-6D65-44A5-BDE2-E2FB7E323297}" srcOrd="2" destOrd="0" presId="urn:microsoft.com/office/officeart/2005/8/layout/vList4"/>
    <dgm:cxn modelId="{C8F86702-F1EC-4DE9-A7FC-CBD806B9437A}" type="presParOf" srcId="{7F8ECA33-52A4-4151-BB81-2492DDFF0E2E}" destId="{222FCF68-3133-4DFE-8E4D-F6B384D448A0}" srcOrd="3" destOrd="0" presId="urn:microsoft.com/office/officeart/2005/8/layout/vList4"/>
    <dgm:cxn modelId="{6EE29FE4-B17D-4DC9-84AC-50F11AC22B34}" type="presParOf" srcId="{7F8ECA33-52A4-4151-BB81-2492DDFF0E2E}" destId="{44057D76-A20D-4052-93B1-71165AE8F7D3}" srcOrd="4" destOrd="0" presId="urn:microsoft.com/office/officeart/2005/8/layout/vList4"/>
    <dgm:cxn modelId="{27A26FFC-0E8E-4BFC-96A0-67171B432DEE}" type="presParOf" srcId="{44057D76-A20D-4052-93B1-71165AE8F7D3}" destId="{693D244B-9003-4E22-9513-C84DAB981AB6}" srcOrd="0" destOrd="0" presId="urn:microsoft.com/office/officeart/2005/8/layout/vList4"/>
    <dgm:cxn modelId="{A456B0CE-547C-43CB-8D3C-4803265DF6C0}" type="presParOf" srcId="{44057D76-A20D-4052-93B1-71165AE8F7D3}" destId="{921B3F1D-ABA5-4709-93C9-C58732B4BBA6}" srcOrd="1" destOrd="0" presId="urn:microsoft.com/office/officeart/2005/8/layout/vList4"/>
    <dgm:cxn modelId="{E4CABC05-B32A-4936-91AE-0E746A25582F}" type="presParOf" srcId="{44057D76-A20D-4052-93B1-71165AE8F7D3}" destId="{EF9FDF58-739D-4B34-9852-FA9AAAD7A62A}" srcOrd="2" destOrd="0" presId="urn:microsoft.com/office/officeart/2005/8/layout/vList4"/>
    <dgm:cxn modelId="{CCF7F4AD-6F7F-411C-A1D0-A967E6C0C863}" type="presParOf" srcId="{7F8ECA33-52A4-4151-BB81-2492DDFF0E2E}" destId="{F8ECB623-F847-4368-AB73-903277AE2344}" srcOrd="5" destOrd="0" presId="urn:microsoft.com/office/officeart/2005/8/layout/vList4"/>
    <dgm:cxn modelId="{EE10B3D9-1384-476E-BAEA-92D0C50C9A06}" type="presParOf" srcId="{7F8ECA33-52A4-4151-BB81-2492DDFF0E2E}" destId="{0F89A9DF-4C93-4E45-B95E-D218E99C7A67}" srcOrd="6" destOrd="0" presId="urn:microsoft.com/office/officeart/2005/8/layout/vList4"/>
    <dgm:cxn modelId="{FA4572E3-391E-444B-8535-5CF2CF95975F}" type="presParOf" srcId="{0F89A9DF-4C93-4E45-B95E-D218E99C7A67}" destId="{E512C3B9-88A4-4142-9DD6-976F52BA200F}" srcOrd="0" destOrd="0" presId="urn:microsoft.com/office/officeart/2005/8/layout/vList4"/>
    <dgm:cxn modelId="{E7DA2333-0241-4F56-B9C6-2BFAE8AB68C2}" type="presParOf" srcId="{0F89A9DF-4C93-4E45-B95E-D218E99C7A67}" destId="{5A290414-622E-47D0-ABF3-235BBC711AFE}" srcOrd="1" destOrd="0" presId="urn:microsoft.com/office/officeart/2005/8/layout/vList4"/>
    <dgm:cxn modelId="{0E3D2063-C435-4ADE-9CBC-22B104D6CCB4}" type="presParOf" srcId="{0F89A9DF-4C93-4E45-B95E-D218E99C7A67}" destId="{F166A01A-075B-4226-84F0-1A86109F4E8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086600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เปาโลยกตัวอย่างของประทานอะไรบ้าง ในบรรดาของประทานมากมายที่มีอยู่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โครินธ์ 12:8-10</a:t>
          </a:r>
          <a:r>
            <a:rPr lang="en-U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โรม 12:6-8</a:t>
          </a:r>
          <a:r>
            <a:rPr lang="en-US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r>
            <a:rPr lang="th-TH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เอเฟซัส 4:11-12)</a:t>
          </a:r>
          <a:endParaRPr lang="es-ES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086600" cy="987304"/>
      </dsp:txXfrm>
    </dsp:sp>
    <dsp:sp modelId="{04DE4015-5369-40CD-A02D-45D8EC5F7704}">
      <dsp:nvSpPr>
        <dsp:cNvPr id="0" name=""/>
        <dsp:cNvSpPr/>
      </dsp:nvSpPr>
      <dsp:spPr>
        <a:xfrm>
          <a:off x="2105" y="967521"/>
          <a:ext cx="2753478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1 </a:t>
          </a:r>
          <a:r>
            <a:rPr lang="th-TH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800000"/>
              </a:highlight>
            </a:rPr>
            <a:t>โครินธ์</a:t>
          </a: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 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ถ้อยคำแห่งสติปัญญา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ถ้อยคำแห่งความรู้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ความเชื่อ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สุขภาพ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ทำการอัศจรรย์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การพยากรณ์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การแยกแยะฝ่ายวิญญาณ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พูดภาษาต่างๆ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แปลภาษาต่างๆ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05" y="967521"/>
        <a:ext cx="2753478" cy="4293819"/>
      </dsp:txXfrm>
    </dsp:sp>
    <dsp:sp modelId="{8F95F10C-CDF9-4461-A7BC-9BC3BD7F92C5}">
      <dsp:nvSpPr>
        <dsp:cNvPr id="0" name=""/>
        <dsp:cNvSpPr/>
      </dsp:nvSpPr>
      <dsp:spPr>
        <a:xfrm>
          <a:off x="2755583" y="967521"/>
          <a:ext cx="2096913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0080"/>
              </a:highlight>
            </a:rPr>
            <a:t>โรม</a:t>
          </a:r>
          <a:r>
            <a:rPr lang="en" sz="2000" b="1" kern="1200" dirty="0">
              <a:solidFill>
                <a:schemeClr val="bg1"/>
              </a:solidFill>
              <a:highlight>
                <a:srgbClr val="000080"/>
              </a:highlight>
            </a:rPr>
            <a:t> 12:6-8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dirty="0"/>
            <a:t>การรับใช้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dirty="0"/>
            <a:t>การสั่งสอน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dirty="0"/>
            <a:t>การตักเตือน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dirty="0"/>
            <a:t>การเอื้อเฟื้อเผื่อแผ่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dirty="0"/>
            <a:t>การเป็นผู้นำ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dirty="0"/>
            <a:t>ความมีเมตตา</a:t>
          </a:r>
          <a:endParaRPr lang="es-ES" sz="2000" kern="1200" dirty="0"/>
        </a:p>
      </dsp:txBody>
      <dsp:txXfrm>
        <a:off x="2755583" y="967521"/>
        <a:ext cx="2096913" cy="4293819"/>
      </dsp:txXfrm>
    </dsp:sp>
    <dsp:sp modelId="{BE5080B9-EA33-42BA-9920-DB396A08385A}">
      <dsp:nvSpPr>
        <dsp:cNvPr id="0" name=""/>
        <dsp:cNvSpPr/>
      </dsp:nvSpPr>
      <dsp:spPr>
        <a:xfrm>
          <a:off x="4852497" y="967521"/>
          <a:ext cx="2231997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8000"/>
              </a:highlight>
            </a:rPr>
            <a:t>เอเฟซัส</a:t>
          </a:r>
          <a:r>
            <a:rPr lang="en" sz="2000" b="1" kern="1200" dirty="0">
              <a:solidFill>
                <a:schemeClr val="bg1"/>
              </a:solidFill>
              <a:highlight>
                <a:srgbClr val="008000"/>
              </a:highlight>
            </a:rPr>
            <a:t> 4:11-12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dirty="0"/>
            <a:t>การเป็นอัครสาวก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dirty="0"/>
            <a:t>การประกาศ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th-TH" sz="2000" b="1" kern="1200" dirty="0"/>
            <a:t>การเป็นศาสนาจารย์</a:t>
          </a:r>
          <a:endParaRPr lang="es-ES" sz="2000" kern="1200" dirty="0"/>
        </a:p>
      </dsp:txBody>
      <dsp:txXfrm>
        <a:off x="4852497" y="967521"/>
        <a:ext cx="2231997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086600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806" y="23309"/>
          <a:ext cx="259043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สิ่งที่ความรักกระทำ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712" y="38215"/>
        <a:ext cx="2560619" cy="479133"/>
      </dsp:txXfrm>
    </dsp:sp>
    <dsp:sp modelId="{90E21E1E-B2A9-480B-B118-29FB36B12474}">
      <dsp:nvSpPr>
        <dsp:cNvPr id="0" name=""/>
        <dsp:cNvSpPr/>
      </dsp:nvSpPr>
      <dsp:spPr>
        <a:xfrm>
          <a:off x="262849" y="532254"/>
          <a:ext cx="259043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259043" y="38170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521893" y="659491"/>
          <a:ext cx="2072345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/>
            <a:t>เขาจะอดทน</a:t>
          </a:r>
          <a:endParaRPr lang="en" sz="2000" b="1" kern="1200" dirty="0"/>
        </a:p>
      </dsp:txBody>
      <dsp:txXfrm>
        <a:off x="536799" y="674397"/>
        <a:ext cx="2042533" cy="479133"/>
      </dsp:txXfrm>
    </dsp:sp>
    <dsp:sp modelId="{4250AA48-849E-40C4-8562-5D79F07B0754}">
      <dsp:nvSpPr>
        <dsp:cNvPr id="0" name=""/>
        <dsp:cNvSpPr/>
      </dsp:nvSpPr>
      <dsp:spPr>
        <a:xfrm>
          <a:off x="262849" y="532254"/>
          <a:ext cx="259043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259043" y="101789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521893" y="129567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/>
            <a:t>เขาจะมีความกรุณา</a:t>
          </a:r>
          <a:endParaRPr lang="en" sz="2000" b="1" kern="1200" dirty="0"/>
        </a:p>
      </dsp:txBody>
      <dsp:txXfrm>
        <a:off x="536799" y="1310579"/>
        <a:ext cx="2042533" cy="479133"/>
      </dsp:txXfrm>
    </dsp:sp>
    <dsp:sp modelId="{B1110ED6-90EE-4439-AEA5-7B836887592E}">
      <dsp:nvSpPr>
        <dsp:cNvPr id="0" name=""/>
        <dsp:cNvSpPr/>
      </dsp:nvSpPr>
      <dsp:spPr>
        <a:xfrm>
          <a:off x="262849" y="532254"/>
          <a:ext cx="259043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259043" y="165407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521893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/>
            <a:t>เขาจะชื่นชมในความจริง</a:t>
          </a:r>
          <a:endParaRPr lang="en" sz="2000" b="1" kern="1200" dirty="0"/>
        </a:p>
      </dsp:txBody>
      <dsp:txXfrm>
        <a:off x="536799" y="1946761"/>
        <a:ext cx="2042533" cy="479133"/>
      </dsp:txXfrm>
    </dsp:sp>
    <dsp:sp modelId="{A5359AAD-CF94-4598-A476-41679DAAB947}">
      <dsp:nvSpPr>
        <dsp:cNvPr id="0" name=""/>
        <dsp:cNvSpPr/>
      </dsp:nvSpPr>
      <dsp:spPr>
        <a:xfrm>
          <a:off x="262849" y="532254"/>
          <a:ext cx="259043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259043" y="229025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521893" y="2568037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/>
            <a:t>เขาจะสู้ทนทุกอย่าง</a:t>
          </a:r>
          <a:endParaRPr lang="en" sz="2000" b="1" kern="1200" dirty="0"/>
        </a:p>
      </dsp:txBody>
      <dsp:txXfrm>
        <a:off x="536799" y="2582943"/>
        <a:ext cx="2042533" cy="479133"/>
      </dsp:txXfrm>
    </dsp:sp>
    <dsp:sp modelId="{BCAEE274-ADFC-4FAE-962C-287507498ED3}">
      <dsp:nvSpPr>
        <dsp:cNvPr id="0" name=""/>
        <dsp:cNvSpPr/>
      </dsp:nvSpPr>
      <dsp:spPr>
        <a:xfrm>
          <a:off x="262849" y="532254"/>
          <a:ext cx="259043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259043" y="2926437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521893" y="3204219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/>
            <a:t>เขาจะเชื่อในสิ่งต่างๆ</a:t>
          </a:r>
          <a:endParaRPr lang="es-ES" sz="2000" b="1" kern="1200" dirty="0"/>
        </a:p>
      </dsp:txBody>
      <dsp:txXfrm>
        <a:off x="536799" y="3219125"/>
        <a:ext cx="2042533" cy="479133"/>
      </dsp:txXfrm>
    </dsp:sp>
    <dsp:sp modelId="{6F1D5F15-8942-41B0-B079-FF0AC5B4BEBF}">
      <dsp:nvSpPr>
        <dsp:cNvPr id="0" name=""/>
        <dsp:cNvSpPr/>
      </dsp:nvSpPr>
      <dsp:spPr>
        <a:xfrm>
          <a:off x="262849" y="532254"/>
          <a:ext cx="259043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259043" y="35626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521893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/>
            <a:t>เขาจะทนรอคอยในทุกสิ่ง</a:t>
          </a:r>
          <a:endParaRPr lang="es-ES" sz="2000" b="1" kern="1200" dirty="0"/>
        </a:p>
      </dsp:txBody>
      <dsp:txXfrm>
        <a:off x="536799" y="3855307"/>
        <a:ext cx="2042533" cy="479133"/>
      </dsp:txXfrm>
    </dsp:sp>
    <dsp:sp modelId="{2B274561-6E4F-4375-9F56-511D831C629B}">
      <dsp:nvSpPr>
        <dsp:cNvPr id="0" name=""/>
        <dsp:cNvSpPr/>
      </dsp:nvSpPr>
      <dsp:spPr>
        <a:xfrm>
          <a:off x="262849" y="532254"/>
          <a:ext cx="259043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259043" y="4198801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521893" y="447658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/>
            <a:t>เขาจะยอมรับจในทุกสิ่ง</a:t>
          </a:r>
          <a:endParaRPr lang="es-ES" sz="2000" b="1" kern="1200" dirty="0"/>
        </a:p>
      </dsp:txBody>
      <dsp:txXfrm>
        <a:off x="536799" y="4491489"/>
        <a:ext cx="2042533" cy="479133"/>
      </dsp:txXfrm>
    </dsp:sp>
    <dsp:sp modelId="{565E0D69-8F2C-4728-999F-F0C0BCE8688F}">
      <dsp:nvSpPr>
        <dsp:cNvPr id="0" name=""/>
        <dsp:cNvSpPr/>
      </dsp:nvSpPr>
      <dsp:spPr>
        <a:xfrm>
          <a:off x="2848711" y="23309"/>
          <a:ext cx="3052981" cy="5089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สิ่งที่ความรักไม่กระทำ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63617" y="38215"/>
        <a:ext cx="3023169" cy="479133"/>
      </dsp:txXfrm>
    </dsp:sp>
    <dsp:sp modelId="{92B79A35-65B0-4C6E-A449-C4230453DEDF}">
      <dsp:nvSpPr>
        <dsp:cNvPr id="0" name=""/>
        <dsp:cNvSpPr/>
      </dsp:nvSpPr>
      <dsp:spPr>
        <a:xfrm>
          <a:off x="3154009" y="532254"/>
          <a:ext cx="305298" cy="381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709"/>
              </a:lnTo>
              <a:lnTo>
                <a:pt x="305298" y="38170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459307" y="659491"/>
          <a:ext cx="2072345" cy="508945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/>
            <a:t>เขาจะไม่ริษยา</a:t>
          </a:r>
          <a:endParaRPr lang="en" sz="2000" b="1" kern="1200" dirty="0"/>
        </a:p>
      </dsp:txBody>
      <dsp:txXfrm>
        <a:off x="3474213" y="674397"/>
        <a:ext cx="2042533" cy="479133"/>
      </dsp:txXfrm>
    </dsp:sp>
    <dsp:sp modelId="{B7169B83-C504-4FDB-9492-4F1F75835FA5}">
      <dsp:nvSpPr>
        <dsp:cNvPr id="0" name=""/>
        <dsp:cNvSpPr/>
      </dsp:nvSpPr>
      <dsp:spPr>
        <a:xfrm>
          <a:off x="3154009" y="532254"/>
          <a:ext cx="305298" cy="1017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891"/>
              </a:lnTo>
              <a:lnTo>
                <a:pt x="305298" y="101789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459307" y="1295673"/>
          <a:ext cx="2072345" cy="508945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/>
            <a:t>เขาจะไม่โอ้อวดตัว</a:t>
          </a:r>
          <a:endParaRPr lang="en" sz="2000" b="1" kern="1200" dirty="0"/>
        </a:p>
      </dsp:txBody>
      <dsp:txXfrm>
        <a:off x="3474213" y="1310579"/>
        <a:ext cx="2042533" cy="479133"/>
      </dsp:txXfrm>
    </dsp:sp>
    <dsp:sp modelId="{F9C4B24E-F7DD-4AA9-B6FB-39B7CFB0C6FE}">
      <dsp:nvSpPr>
        <dsp:cNvPr id="0" name=""/>
        <dsp:cNvSpPr/>
      </dsp:nvSpPr>
      <dsp:spPr>
        <a:xfrm>
          <a:off x="3154009" y="532254"/>
          <a:ext cx="305298" cy="1654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4073"/>
              </a:lnTo>
              <a:lnTo>
                <a:pt x="305298" y="165407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459307" y="1931855"/>
          <a:ext cx="2072345" cy="50894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/>
            <a:t>เขาจะไม่ยกย่องตัวเอง</a:t>
          </a:r>
          <a:endParaRPr lang="en" sz="2000" b="1" kern="1200" dirty="0"/>
        </a:p>
      </dsp:txBody>
      <dsp:txXfrm>
        <a:off x="3474213" y="1946761"/>
        <a:ext cx="2042533" cy="479133"/>
      </dsp:txXfrm>
    </dsp:sp>
    <dsp:sp modelId="{2B3C47AD-A78F-4645-986C-053210603DEA}">
      <dsp:nvSpPr>
        <dsp:cNvPr id="0" name=""/>
        <dsp:cNvSpPr/>
      </dsp:nvSpPr>
      <dsp:spPr>
        <a:xfrm>
          <a:off x="3154009" y="532254"/>
          <a:ext cx="305298" cy="2290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0255"/>
              </a:lnTo>
              <a:lnTo>
                <a:pt x="305298" y="229025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459307" y="2568037"/>
          <a:ext cx="2072345" cy="508945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/>
            <a:t>เขาจะไม่หยาบคาย</a:t>
          </a:r>
          <a:endParaRPr lang="en" sz="2000" b="1" kern="1200" dirty="0"/>
        </a:p>
      </dsp:txBody>
      <dsp:txXfrm>
        <a:off x="3474213" y="2582943"/>
        <a:ext cx="2042533" cy="479133"/>
      </dsp:txXfrm>
    </dsp:sp>
    <dsp:sp modelId="{47FBBA99-FE8F-4031-9216-55F896FE2842}">
      <dsp:nvSpPr>
        <dsp:cNvPr id="0" name=""/>
        <dsp:cNvSpPr/>
      </dsp:nvSpPr>
      <dsp:spPr>
        <a:xfrm>
          <a:off x="3154009" y="532254"/>
          <a:ext cx="305298" cy="2926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437"/>
              </a:lnTo>
              <a:lnTo>
                <a:pt x="305298" y="292643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459307" y="3204219"/>
          <a:ext cx="2072345" cy="508945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/>
            <a:t>เขาจะไม่เห็นแก่ตัว</a:t>
          </a:r>
          <a:endParaRPr lang="es-ES" sz="2000" b="1" kern="1200" dirty="0"/>
        </a:p>
      </dsp:txBody>
      <dsp:txXfrm>
        <a:off x="3474213" y="3219125"/>
        <a:ext cx="2042533" cy="479133"/>
      </dsp:txXfrm>
    </dsp:sp>
    <dsp:sp modelId="{F9709637-E484-40DC-BF96-695EFCCE2E19}">
      <dsp:nvSpPr>
        <dsp:cNvPr id="0" name=""/>
        <dsp:cNvSpPr/>
      </dsp:nvSpPr>
      <dsp:spPr>
        <a:xfrm>
          <a:off x="3154009" y="532254"/>
          <a:ext cx="305298" cy="3562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2619"/>
              </a:lnTo>
              <a:lnTo>
                <a:pt x="305298" y="35626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459307" y="3840401"/>
          <a:ext cx="2072345" cy="508945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/>
            <a:t>จะไม่เป็นคนฉุนเฉียว</a:t>
          </a:r>
          <a:endParaRPr lang="es-ES" sz="2000" b="1" kern="1200" dirty="0"/>
        </a:p>
      </dsp:txBody>
      <dsp:txXfrm>
        <a:off x="3474213" y="3855307"/>
        <a:ext cx="2042533" cy="479133"/>
      </dsp:txXfrm>
    </dsp:sp>
    <dsp:sp modelId="{43D74E38-FAE1-4F25-9193-250032689848}">
      <dsp:nvSpPr>
        <dsp:cNvPr id="0" name=""/>
        <dsp:cNvSpPr/>
      </dsp:nvSpPr>
      <dsp:spPr>
        <a:xfrm>
          <a:off x="3154009" y="532254"/>
          <a:ext cx="305298" cy="4198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8801"/>
              </a:lnTo>
              <a:lnTo>
                <a:pt x="305298" y="419880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459307" y="4476583"/>
          <a:ext cx="2072345" cy="50894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/>
            <a:t>เขาจะไม่ถือโทษโกรธใคร</a:t>
          </a:r>
          <a:endParaRPr lang="es-ES" sz="2000" b="1" kern="1200" dirty="0"/>
        </a:p>
      </dsp:txBody>
      <dsp:txXfrm>
        <a:off x="3474213" y="4491489"/>
        <a:ext cx="2042533" cy="479133"/>
      </dsp:txXfrm>
    </dsp:sp>
    <dsp:sp modelId="{4159BD82-A2ED-4EC6-96A4-FF3C1AD4CEC6}">
      <dsp:nvSpPr>
        <dsp:cNvPr id="0" name=""/>
        <dsp:cNvSpPr/>
      </dsp:nvSpPr>
      <dsp:spPr>
        <a:xfrm>
          <a:off x="3154009" y="532254"/>
          <a:ext cx="305298" cy="4834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34983"/>
              </a:lnTo>
              <a:lnTo>
                <a:pt x="305298" y="483498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459307" y="5112766"/>
          <a:ext cx="2189492" cy="5089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/>
            <a:t>เขาจะไม่ชื่นชมในสิ่งชั่วร้าย</a:t>
          </a:r>
          <a:endParaRPr lang="es-ES" sz="2000" b="1" kern="1200" dirty="0"/>
        </a:p>
      </dsp:txBody>
      <dsp:txXfrm>
        <a:off x="3474213" y="5127672"/>
        <a:ext cx="2159680" cy="479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เหตุการณ์ในอนาคตที่ประกาศไว้—หากไม่ใช่เหตุการณ์ที่มีเงื่อนไข—สิ่งนั้นจะต้องเกิดขึ้นจริง (เฉลยธรรมบัญญัติ 18:22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เยเรมีย์ 28:8-9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โยนาห์ 4:2)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คำสอนของเขาต้องสอดคล้องกับคำสอนของบรรดาผู้เผยพระวจนะในอดีต</a:t>
          </a:r>
          <a:endParaRPr lang="en-U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(เฉลยธรรมบัญญัติ 13:1-3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อิสยาห์ 8:20)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เขาต้องเป็นพยานถึงการมาบังเกิดของพระเยซู</a:t>
          </a:r>
          <a:endParaRPr lang="en-U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ยอห์น 4:1-3)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ชีวิตของเขาต้องสอดคล้องกับคำเทศนาในพระคัมภีร์ที่เขาประกาศ (มัทธิว 7:15-20)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91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1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36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30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85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78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39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7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274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82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92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19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6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5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th-TH" sz="7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ของประทานจาก</a:t>
            </a:r>
            <a:r>
              <a:rPr lang="th-TH" sz="7400" b="1" spc="60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พระวิญญาณ</a:t>
            </a:r>
            <a:endParaRPr lang="en" sz="7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6 for </a:t>
            </a:r>
            <a:br>
              <a:rPr lang="es-ES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 8, 2026</a:t>
            </a:r>
          </a:p>
        </p:txBody>
      </p:sp>
    </p:spTree>
    <p:extLst>
      <p:ext uri="{BB962C8B-B14F-4D97-AF65-F5344CB8AC3E}">
        <p14:creationId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D76ED3-A42D-699B-C08F-1036C21B47B2}"/>
              </a:ext>
            </a:extLst>
          </p:cNvPr>
          <p:cNvSpPr txBox="1"/>
          <p:nvPr/>
        </p:nvSpPr>
        <p:spPr>
          <a:xfrm>
            <a:off x="6792828" y="299775"/>
            <a:ext cx="52943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ของประทานพิเศษ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532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th-TH" sz="4400" b="1" spc="600" dirty="0">
                <a:ln w="12700" cmpd="sng">
                  <a:solidFill>
                    <a:schemeClr val="accent3"/>
                  </a:solidFill>
                  <a:prstDash val="solid"/>
                </a:ln>
                <a:gradFill>
                  <a:gsLst>
                    <a:gs pos="0">
                      <a:schemeClr val="accent3"/>
                    </a:gs>
                    <a:gs pos="4000">
                      <a:schemeClr val="accent3">
                        <a:lumMod val="60000"/>
                        <a:lumOff val="40000"/>
                      </a:schemeClr>
                    </a:gs>
                    <a:gs pos="87000">
                      <a:schemeClr val="accent3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ของประทานในการพูดภาษาต่างๆ</a:t>
            </a:r>
            <a:endParaRPr lang="en" sz="4400" b="1" spc="600" dirty="0">
              <a:ln w="12700" cmpd="sng">
                <a:solidFill>
                  <a:schemeClr val="accent3"/>
                </a:solidFill>
                <a:prstDash val="solid"/>
              </a:ln>
              <a:gradFill>
                <a:gsLst>
                  <a:gs pos="0">
                    <a:schemeClr val="accent3"/>
                  </a:gs>
                  <a:gs pos="4000">
                    <a:schemeClr val="accent3">
                      <a:lumMod val="60000"/>
                      <a:lumOff val="40000"/>
                    </a:schemeClr>
                  </a:gs>
                  <a:gs pos="87000">
                    <a:schemeClr val="accent3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2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”ฉะนั้น​คน​ที่​พูด​ภา​ษา​แปลกๆ ก็​ควร​อธิษ​ฐาน​ขอ​ให้​แปล​ได้​ด้วย</a:t>
            </a:r>
            <a:r>
              <a:rPr lang="en" sz="16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th-TH" sz="2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2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14:13)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6563F8-FF8C-8D45-713C-04F1CDC0B684}"/>
              </a:ext>
            </a:extLst>
          </p:cNvPr>
          <p:cNvSpPr txBox="1"/>
          <p:nvPr/>
        </p:nvSpPr>
        <p:spPr>
          <a:xfrm>
            <a:off x="238124" y="1038225"/>
            <a:ext cx="76009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การที่เปาโลเน้นย้ำถึงของประทานแห่งการพูดภาษาแปลกๆ และการใช้ที่ถูกต้องนั้น  และแสดงให้เห็นว่าสมาชิกในคริสตจักรโครินธ์ใช้ของประทานนี้ในทางที่ผิด ทำให้เกิดความวุ่นวายและความสับสนในการนมัสการในกลุ่มคนทั่วๆ ไป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14:23)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27E12D-1EA7-4EB3-07E9-C67F8998B418}"/>
              </a:ext>
            </a:extLst>
          </p:cNvPr>
          <p:cNvSpPr txBox="1"/>
          <p:nvPr/>
        </p:nvSpPr>
        <p:spPr>
          <a:xfrm>
            <a:off x="3130551" y="4611231"/>
            <a:ext cx="4708522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ในความเป็นจริง ความปรารถนานี้ครอบคลุมของประทานทั้งหมด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14:1)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เปาโลได้กล่าวไว้อย่างชัดเจนแล้วว่า “บัดนี้พระวิญญาณทรงสำแดงแก่แต่ละคนเพื่อประโยชน์ส่วนรวม”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12:7)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ดังนั้น ไม่ใช่ทุกคนจะได้รับของประทานเดียวกัน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07EB4B5-18AA-C318-9BD1-685263F8CE4F}"/>
              </a:ext>
            </a:extLst>
          </p:cNvPr>
          <p:cNvSpPr txBox="1"/>
          <p:nvPr/>
        </p:nvSpPr>
        <p:spPr>
          <a:xfrm>
            <a:off x="238120" y="3716336"/>
            <a:ext cx="76009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ความปรารถนาของเปาโลที่ว่าทุกคนควรพูดภาษาแปลกๆ นั้นถูกตีความผิด   โดยมีผู้ที่คิดว่าเราทุกคนควรมีของประทานเช่นนั้น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14:5)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8A547-BE8E-0129-D327-36CA3FDF21C2}"/>
              </a:ext>
            </a:extLst>
          </p:cNvPr>
          <p:cNvSpPr txBox="1"/>
          <p:nvPr/>
        </p:nvSpPr>
        <p:spPr>
          <a:xfrm>
            <a:off x="238120" y="2435657"/>
            <a:ext cx="760095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ของประทานแห่งการพูดภาษาแปลกๆ คือความสามารถในการพูดภาษาของมนุษย์หรือภาษาของทูตสวรรค์ที่ไม่คุ้นเคย (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13:1)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เมื่อผู้ฟังไม่เข้าใจภาษานั้น ก็จำเป็นต้องมีการแปล (กิจการ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2:8; 1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โครินธ์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14:2, 13-14, 27-28)</a:t>
            </a:r>
          </a:p>
        </p:txBody>
      </p:sp>
    </p:spTree>
    <p:extLst>
      <p:ext uri="{BB962C8B-B14F-4D97-AF65-F5344CB8AC3E}">
        <p14:creationId xmlns:p14="http://schemas.microsoft.com/office/powerpoint/2010/main" val="28379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th-TH" sz="4400" b="1" spc="60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ของประทานแห่งคำเผยพระวจนะ</a:t>
            </a:r>
            <a:endParaRPr lang="en" sz="4400" b="1" spc="600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แต่​ผู้​ที่​เผย​พระ​วจนะ​นั้น พูด​กับ​มนุษย์​เพื่อ​ให้​เจริญ​ขึ้น ให้​มี​การ​ชู​ใจ​และ​การ​ปลอบ​ใจ</a:t>
            </a:r>
            <a:r>
              <a:rPr lang="en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th-TH" sz="2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14:3)</a:t>
            </a:r>
            <a:endParaRPr lang="es-ES" sz="1600" b="1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083103-6558-9A1C-B3CF-8D6C5F881B7C}"/>
              </a:ext>
            </a:extLst>
          </p:cNvPr>
          <p:cNvSpPr txBox="1"/>
          <p:nvPr/>
        </p:nvSpPr>
        <p:spPr>
          <a:xfrm>
            <a:off x="2314374" y="1132271"/>
            <a:ext cx="462544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เราไม่ควรจำกัดของประทานแห่งการเผยพระวจนะไว้เพียงแค่การทำนายเหตุการณ์ในอนาคต ประโยชน์หลักของของประทานแห่งการเผยพระวจนะคือเพื่อการเสริมสร้าง การตักเตือน และการปลอบโยน (1 โครินธ์ 14:3)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3325088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574158A-BEA9-A150-5666-E62C71C29E6F}"/>
              </a:ext>
            </a:extLst>
          </p:cNvPr>
          <p:cNvSpPr txBox="1"/>
          <p:nvPr/>
        </p:nvSpPr>
        <p:spPr>
          <a:xfrm>
            <a:off x="141171" y="2737113"/>
            <a:ext cx="424033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เปาโลเน้นย้ำของประทานนี้เหนือของประทานอื่นๆ (1 โครินธ์ 14:1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22-25) แต่เขายังเน้นย้ำให้ใช้ของประทานนี้อย่างถูกต้องเพื่อไม่ให้เกิดความสับสน: “แต่จงให้ทุกสิ่งกระทำอย่างเหมาะสมและเป็นระเบียบ” (1 โครินธ์ 14:40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ดู 1 โครินธ์ 14:29-33)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D813A6C-1159-F60E-C4E3-6C8433BCC4F4}"/>
              </a:ext>
            </a:extLst>
          </p:cNvPr>
          <p:cNvSpPr txBox="1"/>
          <p:nvPr/>
        </p:nvSpPr>
        <p:spPr>
          <a:xfrm>
            <a:off x="2695074" y="4928634"/>
            <a:ext cx="4244741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ในฐานะของประทานเฉพาะของคริสตจักรที่เหลืออยู่ ของประทานนี้ได้แสดงออกอย่างโดดเด่นในชีวิตและการงานของ เอลเลน จี. ไวท์ (วิวรณ์ 12:17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19:10) แต่เราจะรู้จักผู้พยากรณ์ที่แท้จริงได้อย่างไร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69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42F0C52-BA05-E09D-99BA-D672334A7F0E}"/>
              </a:ext>
            </a:extLst>
          </p:cNvPr>
          <p:cNvSpPr txBox="1"/>
          <p:nvPr/>
        </p:nvSpPr>
        <p:spPr>
          <a:xfrm>
            <a:off x="1143000" y="1141006"/>
            <a:ext cx="1095375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2400" b="1" dirty="0">
                <a:latin typeface="Constantia" panose="02030602050306030303" pitchFamily="18" charset="0"/>
              </a:rPr>
              <a:t>“</a:t>
            </a:r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ในแผนการอันสวยงามของพระเจ้า ไม่มีสิ่งใดงดงามไปกว่าแผนการที่พระองค์ทรงประทานของประทานหลากหลายชนิดแก่ชายและหญิง คริสตจักรเป็นสวนของพระองค์  ที่ประดับประดาด้วยต้นไม้ พืช และดอกไม้นานาชนิด พระองค์ไม่ทรงคาดหวังว่าต้นหญ้าหุสบ จะสูงใหญ่เท่าต้นสนซีดาร์  หรือต้นมะกอกจะสูงเท่าต้นปาล์มที่สง่างาม  หลายคนได้รับการฝึกฝนทางศาสนาและสติปัญญาอย่างจำกัด แต่พระเจ้าทรงมีงานให้คนกลุ่มนี้ทำ หากพวกเขาจะทำงานด้วยความถ่อมตนและวางใจในพระองค์…”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h-T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ของประทานที่แตกต่างกันถูกมอบให้แก่คนต่างกัน เพื่อให้ผู้ทำงานรู้สึกถึงความต้องการของกันและกัน พระเจ้าประทานของประทานเหล่านี้ และของประทานเหล่านั้นถูกนำไปใช้ในการรับใช้พระองค์ ไม่ใช่เพื่อเชิดชูผู้ครอบครอง ไม่ใช่เพื่อยกย่องมนุษย์ แต่เพื่อยกย่องพระผู้ไถ่ของโลก ของประทานเหล่านั้นจะต้องถูกใช้เพื่อประโยชน์ของมวลมนุษย์ โดยเป็นตัวแทนของความจริง ไม่ใช่เป็นพยานถึงความเท็จ”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1E34BAA-9490-0067-290E-E1E5F5E11BFD}"/>
              </a:ext>
            </a:extLst>
          </p:cNvPr>
          <p:cNvSpPr txBox="1"/>
          <p:nvPr/>
        </p:nvSpPr>
        <p:spPr>
          <a:xfrm>
            <a:off x="8567707" y="5767060"/>
            <a:ext cx="3529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(Ye Shall Receive Power, July 1)</a:t>
            </a:r>
          </a:p>
        </p:txBody>
      </p:sp>
    </p:spTree>
    <p:extLst>
      <p:ext uri="{BB962C8B-B14F-4D97-AF65-F5344CB8AC3E}">
        <p14:creationId xmlns:p14="http://schemas.microsoft.com/office/powerpoint/2010/main" val="34810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6FC6302-19BB-17A2-9F98-8EA7BC0E9B32}"/>
              </a:ext>
            </a:extLst>
          </p:cNvPr>
          <p:cNvSpPr txBox="1"/>
          <p:nvPr/>
        </p:nvSpPr>
        <p:spPr>
          <a:xfrm>
            <a:off x="2744802" y="160420"/>
            <a:ext cx="4677077" cy="116955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th-TH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จง​มุ่ง​หา​ความ​รัก และ​ขวน​ขวาย​ของ​ประ​ทาน​จาก​พระ​วิญ​ญาณ โดย​เฉพาะ​อย่าง​ยิ่ง​การ​เผย​พระ​วจนะ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th-TH" sz="22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โครินธ์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02B93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14:1)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A02B93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29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7010400" y="3444651"/>
            <a:ext cx="5181600" cy="31700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C918D"/>
                </a:highlight>
              </a:rPr>
              <a:t> </a:t>
            </a:r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C918D"/>
                </a:highlight>
              </a:rPr>
              <a:t>ของประทานฝ่ายวิญญาณ</a:t>
            </a:r>
            <a:r>
              <a:rPr lang="en" sz="2000" b="1" dirty="0">
                <a:highlight>
                  <a:srgbClr val="FC918D"/>
                </a:highlight>
              </a:rPr>
              <a:t>:</a:t>
            </a:r>
          </a:p>
          <a:p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มีของประทานมากมาย แต่มีผู้ประทานให้เพียงองค์เดียว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มีสมาชิกมากมาย แต่เป็นกายเดียวกัน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FCBE62"/>
                </a:highlight>
              </a:rPr>
              <a:t> </a:t>
            </a:r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CBE62"/>
                </a:highlight>
              </a:rPr>
              <a:t>องค์ประกอบที่รวมเป็นหนึ่งเดียว:</a:t>
            </a:r>
            <a:r>
              <a:rPr lang="en" sz="2000" b="1" dirty="0">
                <a:highlight>
                  <a:srgbClr val="FCBE62"/>
                </a:highlight>
              </a:rPr>
              <a:t>:</a:t>
            </a:r>
          </a:p>
          <a:p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ความเป็นเลิศแห่งความรัก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8ABDEA"/>
                </a:highlight>
              </a:rPr>
              <a:t> </a:t>
            </a:r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ABDEA"/>
                </a:highlight>
              </a:rPr>
              <a:t>ของประทานพิเศษ</a:t>
            </a:r>
            <a:r>
              <a:rPr lang="en" sz="2000" b="1" dirty="0">
                <a:highlight>
                  <a:srgbClr val="8ABDEA"/>
                </a:highlight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ของประทานแห่งการพูดภาษาต่างๆ</a:t>
            </a:r>
            <a:endPara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spcBef>
                <a:spcPts val="600"/>
              </a:spcBef>
            </a:pPr>
            <a:r>
              <a:rPr lang="th-T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ของประทานแห่งการเผยพระวจนะ</a:t>
            </a:r>
            <a:endPara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5341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เห็นได้ชัดว่าคริสตจักรในเมืองโครินธ์แตกแยกกันในหลายประเด็น พวกเขาไม่เห็นด้วยเกี่ยวกับผู้เทศน์ เกี่ยวกับวิธีการกิน เกี่ยวกับว่าจะแต่งงานหรืออยู่เป็นโสด และเกี่ยวกับของประทานฝ่ายวิญญาณข้อใดควรได้รับการยกย่องมากที่สุด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1" y="167131"/>
            <a:ext cx="5172076" cy="301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8415" y="3429063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9299" y="5428670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8415" y="4571642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5704" y="382322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5704" y="628516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5704" y="5903061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312" y="501082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5704" y="412590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61922" y="2934886"/>
            <a:ext cx="653415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ของประทานใดดีที่สุด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ไม่มีหรือ! ทำไม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1921" y="1650754"/>
            <a:ext cx="653415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เมื่อเปาโลได้ตอบปัญหาเบื้องต้นแล้ว เขาก็แสดงให้เห็นว่าของประทานฝ่ายวิญญาณเปลี่ยนจากปัญหาไปเป็นเครื่องมือแห่งความสามัคคีได้อย่างไร (1 โครินธ์ 12-14)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4" y="3429000"/>
            <a:ext cx="5699307" cy="326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5242560" y="175950"/>
            <a:ext cx="694944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ของประทานฝ่ายวิญญาณ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มีของประทานมากมาย แต่ผู้ประทานให้มีเพียงองค์เดียว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rgbClr val="8E41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ของ​ประ​ทาน​นั้น​มี​ต่างๆ กัน แต่​มี​พระ​วิญ​ญาณ​องค์​เดียว​กัน</a:t>
            </a:r>
            <a:r>
              <a:rPr lang="en" sz="16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th-TH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ใครเป็นผู้ประทานของประทานฝ่ายวิญญาณ</a:t>
            </a:r>
            <a:r>
              <a:rPr lang="en" sz="2000" b="1" dirty="0"/>
              <a:t>? (1 </a:t>
            </a:r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โครินธ์</a:t>
            </a:r>
            <a:r>
              <a:rPr lang="en" sz="2000" b="1" dirty="0"/>
              <a:t> 12:4-6)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863728"/>
              </p:ext>
            </p:extLst>
          </p:nvPr>
        </p:nvGraphicFramePr>
        <p:xfrm>
          <a:off x="114299" y="1599426"/>
          <a:ext cx="9563100" cy="128016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19226">
                  <a:extLst>
                    <a:ext uri="{9D8B030D-6E8A-4147-A177-3AD203B41FA5}">
                      <a16:colId xmlns:a16="http://schemas.microsoft.com/office/drawing/2014/main" val="2953872213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1097554260"/>
                    </a:ext>
                  </a:extLst>
                </a:gridCol>
                <a:gridCol w="1428750">
                  <a:extLst>
                    <a:ext uri="{9D8B030D-6E8A-4147-A177-3AD203B41FA5}">
                      <a16:colId xmlns:a16="http://schemas.microsoft.com/office/drawing/2014/main" val="1633178379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1700144443"/>
                    </a:ext>
                  </a:extLst>
                </a:gridCol>
                <a:gridCol w="2019299">
                  <a:extLst>
                    <a:ext uri="{9D8B030D-6E8A-4147-A177-3AD203B41FA5}">
                      <a16:colId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</a:t>
                      </a:r>
                      <a:r>
                        <a:rPr lang="th-TH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คร</a:t>
                      </a:r>
                      <a:r>
                        <a:rPr lang="en" sz="2000" b="1" dirty="0"/>
                        <a:t>. 12:4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th-TH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มีสิ่งแตกต่างกันคือ</a:t>
                      </a:r>
                      <a:endParaRPr lang="en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ของประทาน</a:t>
                      </a:r>
                      <a:endParaRPr lang="en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th-TH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แต่มีสิ่งที่เหมือนกัน</a:t>
                      </a:r>
                      <a:endParaRPr lang="en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พระวิญญาณ</a:t>
                      </a:r>
                      <a:endParaRPr lang="en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</a:t>
                      </a:r>
                      <a:r>
                        <a:rPr lang="th-TH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คร</a:t>
                      </a:r>
                      <a:r>
                        <a:rPr lang="en" sz="2000" b="1" dirty="0"/>
                        <a:t>.12:5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พันธกิจ</a:t>
                      </a:r>
                      <a:endParaRPr lang="en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/>
                        <a:t>องค์พระผู้เป็นเจ้า</a:t>
                      </a:r>
                      <a:endParaRPr lang="en" sz="22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</a:t>
                      </a:r>
                      <a:r>
                        <a:rPr lang="th-TH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คร</a:t>
                      </a:r>
                      <a:r>
                        <a:rPr lang="en" sz="2000" b="1" dirty="0"/>
                        <a:t>.12:6</a:t>
                      </a: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การงาน</a:t>
                      </a:r>
                      <a:endParaRPr lang="en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พระเจ้า</a:t>
                      </a:r>
                      <a:endParaRPr lang="en" sz="2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33068"/>
            <a:ext cx="88963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เพื่อช่วยให้เราเข้าใจความสัมพันธ์ระหว่างของประทานฝ่ายวิญญาณและผู้ประทาน ของประทานเหล่านั้น เปาโลใช้คำสามคำเพื่อระบุถึงความหลากหลายของของประทานเหล่านั้น ได้แก่ ของประทาน การรับใช้ และการปฏิบัติงาน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errar llave 8">
            <a:extLst>
              <a:ext uri="{FF2B5EF4-FFF2-40B4-BE49-F238E27FC236}">
                <a16:creationId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000499" y="2941582"/>
            <a:ext cx="2381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ของประทานฝ่ายวิญญาณ</a:t>
            </a:r>
            <a:endParaRPr lang="en" sz="2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errar llave 11">
            <a:extLst>
              <a:ext uri="{FF2B5EF4-FFF2-40B4-BE49-F238E27FC236}">
                <a16:creationId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7834926" y="2980614"/>
            <a:ext cx="1581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ผู้ประทานให้</a:t>
            </a:r>
            <a:endParaRPr lang="en" sz="20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6546" y="3354982"/>
            <a:ext cx="3060455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แต่พระเจ้าไม่ได้ประทานของประทานเหมือนอย่างที่ “เทพเจ้า” ของชาวกรีก-โรมันทำ (1 โครินธ์ 12:2) ไม่มีภาวะปีติยินดี หรือการเลือกผู้รับของประทานตามลำดับชั้น (เช่น นักบวชหญิง)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88963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อย่างไรก็ตาม ผู้ประทานมีเพียงองค์เดียว คือ พระวิญญาณบริสุทธิ์ องค์พระผู้เป็นเจ้า (พระเยซู) และพระเจ้า (พระบิดา) กล่าวคือ พระเจ้าทรงทำงานร่วมกัน (ยอห์น 14:16)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38125" y="1169594"/>
            <a:ext cx="4461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ทำไมพระเจ้าจึงประทานของประทานที่แตกต่างกันแก่คนต่าง ๆ (1 โครินธ์ 12:7)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5366993"/>
              </p:ext>
            </p:extLst>
          </p:nvPr>
        </p:nvGraphicFramePr>
        <p:xfrm>
          <a:off x="4867275" y="1295817"/>
          <a:ext cx="7086600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มีของประทานมากมาย แต่ผู้ประทานให้มีเพียงองค์เดียว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rgbClr val="8E41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ของ​ประ​ทาน​นั้น​มี​ต่างๆ กัน แต่​มี​พระ​วิญ​ญาณ​องค์​เดียว​กัน</a:t>
            </a:r>
            <a:r>
              <a:rPr lang="en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(</a:t>
            </a:r>
            <a:r>
              <a:rPr lang="en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</a:t>
            </a:r>
            <a:r>
              <a:rPr lang="en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th-TH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12:4</a:t>
            </a:r>
            <a:r>
              <a:rPr lang="en" sz="2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5850" y="2787951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5850" y="3149754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5850" y="3511557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5850" y="3873360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5850" y="4235163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5850" y="4596966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5850" y="4958769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5850" y="5320572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5850" y="5682379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43674" y="2796058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43674" y="3160945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43674" y="3525832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43674" y="3890719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43674" y="4255606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43674" y="4620492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801989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157891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51379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19"/>
            <a:ext cx="4543476" cy="25765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064741"/>
            <a:ext cx="454347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ของประทานฝ่ายวิญญาณนั้นใช้ “เพื่อประโยชน์” ของคริสตจักร มีแต่พระเจ้าเท่านั้นที่รู้ว่าใครบ้างที่สามารถใช้ของประทานนั้นเพื่อบรรลุเป้าหมายนั้นได้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th-TH" sz="4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มีสมาชิกมากมายแต่เป็นกายเดียวกัน</a:t>
            </a:r>
            <a:endParaRPr lang="en" sz="4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th-TH" sz="2200" b="1" dirty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เพราะ​ว่า เหมือน​กับ​ร่าง​กาย​เดียว​ที่​มี​หลายๆ อวัยวะ และ​อวัยวะ​ทั้ง​หมด​ของ​ร่าง​กาย​นั้น​แม้​จะ​มี​หลาย​ส่วน​ก็​ยัง​เป็น​ร่าง​กาย​เดียว พระ​คริสต์​ก็​ทรง​เป็น​เช่น​นั้น</a:t>
            </a:r>
            <a:r>
              <a:rPr lang="en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th-TH" sz="22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โครินธ์</a:t>
            </a:r>
            <a:r>
              <a:rPr lang="en" sz="1400" b="1" dirty="0">
                <a:solidFill>
                  <a:schemeClr val="bg1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12:12)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E6FAF5-81DB-4BFF-5EED-EEFF3478BE15}"/>
              </a:ext>
            </a:extLst>
          </p:cNvPr>
          <p:cNvSpPr txBox="1"/>
          <p:nvPr/>
        </p:nvSpPr>
        <p:spPr>
          <a:xfrm>
            <a:off x="2153266" y="1272283"/>
            <a:ext cx="65777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พระเจ้าเป็นหนึ่งเดียว แต่ทว่าแต่ละองค์ในพระเจ้ามีหน้าที่ของตนเอง เช่นเดียวกัน คริสตจักรก็เป็นหนึ่งเดียว แต่แต่ละส่วนประกอบของคริสตจักรมีหน้าที่ของตนเองในฐานะที่เป็นส่วนหนึ่งของพระกายของพระคริสต์บนโลกนี้ (1 โครินธ์ 12:12-13)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189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42F2D89-62B6-DC79-FE5A-F51EE45A9E69}"/>
              </a:ext>
            </a:extLst>
          </p:cNvPr>
          <p:cNvSpPr txBox="1"/>
          <p:nvPr/>
        </p:nvSpPr>
        <p:spPr>
          <a:xfrm>
            <a:off x="0" y="5750004"/>
            <a:ext cx="657778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นี่หมายความว่าทุกคนมีความจำเป็น ไม่มีใครยิ่งใหญ่กว่าใคร ทุกคนควรห่วงใยความเป็นอยู่ที่ดีของผู้อื่น และทุกคนควรทำงานเพื่อความเป็นหนึ่งเดียวของคริสตจักร (1 โครินธ์ 12:15-27)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6758" y="4710440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FCDCE1-993D-22A8-3725-DB101A01B619}"/>
              </a:ext>
            </a:extLst>
          </p:cNvPr>
          <p:cNvSpPr txBox="1"/>
          <p:nvPr/>
        </p:nvSpPr>
        <p:spPr>
          <a:xfrm>
            <a:off x="2153266" y="2815381"/>
            <a:ext cx="6652161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ปาโลใช้การเปรียบเทียบร่างกายมนุษย์กับคริสตจักรเพื่อเน้นย้ำถึงความเป็นหนึ่งเดียวในความหลากหลาย ดวงตามี “ของประทาน” แห่งการมองเห็น แต่หูไม่มี อย่างไรก็ตาม ทั้งสองส่วนเติมเต็มซึ่งกันและกันโดยการทำงานร่วมกัน ในทำนองเดียวกัน ในคริสตจักร แต่ละคนทำหน้าที่ของตนตามของประทานที่ตนได้รับ (1 โครินธ์ 12:28-30)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19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1D03E6B-8085-E9C1-1629-77DB0C3520B5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องค์ประกอบที่รวมกันเป็นหนึ่งเดียว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216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7967" y="1183315"/>
            <a:ext cx="5014912" cy="5525589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6546353"/>
              </p:ext>
            </p:extLst>
          </p:nvPr>
        </p:nvGraphicFramePr>
        <p:xfrm>
          <a:off x="6191250" y="1063883"/>
          <a:ext cx="5905500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85A9090-FD73-02CD-4604-B1E7C91BC8D0}"/>
              </a:ext>
            </a:extLst>
          </p:cNvPr>
          <p:cNvSpPr txBox="1"/>
          <p:nvPr/>
        </p:nvSpPr>
        <p:spPr>
          <a:xfrm>
            <a:off x="2614612" y="-95250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600" b="1" spc="300" dirty="0">
                <a:ln w="660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4">
                      <a:lumMod val="40000"/>
                      <a:lumOff val="60000"/>
                    </a:schemeClr>
                  </a:outerShdw>
                </a:effectLst>
              </a:rPr>
              <a:t>ความเป็นเลิศแห่งความรัก</a:t>
            </a:r>
            <a:endParaRPr lang="en" sz="3600" b="1" spc="300" dirty="0">
              <a:ln w="6600">
                <a:solidFill>
                  <a:schemeClr val="accent4">
                    <a:lumMod val="50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4">
                    <a:lumMod val="40000"/>
                    <a:lumOff val="6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75ED5BD-D98E-F3F6-11EB-71B08EE0273D}"/>
              </a:ext>
            </a:extLst>
          </p:cNvPr>
          <p:cNvSpPr txBox="1"/>
          <p:nvPr/>
        </p:nvSpPr>
        <p:spPr>
          <a:xfrm>
            <a:off x="2614612" y="432197"/>
            <a:ext cx="95773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th-TH" sz="20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แต่​ท่าน​ทั้ง​หลาย​จง​ขวน​ขวาย​ของ​ประ​ทาน​ต่างๆ ที่​ยิ่ง​ใหญ่​กว่า  และ​ข้าพ​เจ้า​จะ​ชี้​ให้​เห็น​ถึง​ทาง​ที่​ดี​ที่​สุด​แก่​ท่าน​ทั้งหลาย</a:t>
            </a:r>
            <a:r>
              <a:rPr lang="en" sz="20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endParaRPr lang="th-TH" sz="2000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n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</a:t>
            </a:r>
            <a:r>
              <a:rPr lang="th-TH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โครินธ์</a:t>
            </a:r>
            <a:r>
              <a:rPr lang="en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12:31</a:t>
            </a:r>
            <a:r>
              <a:rPr lang="en" sz="1600" b="1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es-ES" sz="1600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83CED4-DC80-CDD2-D1B6-03681754B8BD}"/>
              </a:ext>
            </a:extLst>
          </p:cNvPr>
          <p:cNvSpPr txBox="1"/>
          <p:nvPr/>
        </p:nvSpPr>
        <p:spPr>
          <a:xfrm>
            <a:off x="2743198" y="1762735"/>
            <a:ext cx="34480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ความรักไม่ใช่ของขวัญ แต่เป็น “ทางที่ดีที่สุด” (1 โครินธ์ 12:31) เป็นผลจากพระวิญญาณบริสุทธิ์ในชีวิตของผู้เชื่อ (กาลาเทีย 5:22) ของประทานฝ่ายวิญญาณจะใช้ได้อย่างถูกต้องก็ต่อเมื่อผ่านทางความรักเท่านั้น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86" y="86828"/>
            <a:ext cx="2486027" cy="412322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6D37D2E-DEBE-4A0D-B14E-30ED0A0AEFDE}"/>
              </a:ext>
            </a:extLst>
          </p:cNvPr>
          <p:cNvSpPr txBox="1"/>
          <p:nvPr/>
        </p:nvSpPr>
        <p:spPr>
          <a:xfrm>
            <a:off x="0" y="4280669"/>
            <a:ext cx="6465092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ของประทานแห่งการพูดภาษาแปลกๆ หากปราศจากความรัก ก็เหมือน “ฆ้องที่ดังสนั่นหรือฉาบที่ส่งเสียงก้อง” ของประทานแห่งการพยากรณ์ ของประทานแห่งความรู้ และของประทานแห่งความเชื่อ หากปราศจากความรัก ก็ไร้ค่า ของประทานแห่งความเอื้อเฟื้อเผื่อแผ่และของประทานแห่งการพลีชีพ หากปราศจากความรัก ก็ไร้ค่า (1 โครินธ์ 13:1-3)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CADCB6-8081-E3D8-4F44-66D666562EA4}"/>
              </a:ext>
            </a:extLst>
          </p:cNvPr>
          <p:cNvSpPr txBox="1"/>
          <p:nvPr/>
        </p:nvSpPr>
        <p:spPr>
          <a:xfrm>
            <a:off x="47623" y="6136393"/>
            <a:ext cx="64650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โครินธ์ 13:4-7 ให้คำแนะนำที่มั่นคงสำหรับการประพฤติที่ถูกต้องในการใช้ของประทานฝ่ายวิญญาณ: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56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15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1959</Words>
  <Application>Microsoft Office PowerPoint</Application>
  <PresentationFormat>Panorámica</PresentationFormat>
  <Paragraphs>112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Constantia</vt:lpstr>
      <vt:lpstr>Arial</vt:lpstr>
      <vt:lpstr>Aptos Display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114</cp:revision>
  <dcterms:created xsi:type="dcterms:W3CDTF">2026-07-08T13:31:31Z</dcterms:created>
  <dcterms:modified xsi:type="dcterms:W3CDTF">2026-07-14T14:48:26Z</dcterms:modified>
</cp:coreProperties>
</file>