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145423"/>
    <a:srgbClr val="B9F5FD"/>
    <a:srgbClr val="94F0FC"/>
    <a:srgbClr val="6ADC85"/>
    <a:srgbClr val="2DBD4F"/>
    <a:srgbClr val="6699FF"/>
    <a:srgbClr val="B7CFFF"/>
    <a:srgbClr val="97BAFF"/>
    <a:srgbClr val="3CAA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ในเวลานั้นเอง พระเจ้าทรงทำพันธสัญญากับอับราม โดยเสด็จผ่านท่ามกลางเครื่องบูชาที่จัดเตรียมไว้ (ปฐมกาล 15:7-21)</a:t>
          </a:r>
          <a:endParaRPr lang="en-US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พระเจ้าทรงเปลี่ยนชื่อของเขาและซาราห์ พร้อมทั้งยืนยันว่าทายาทของเขาจะเป็นบุตรที่เกิดจากซาราห์ </a:t>
          </a:r>
          <a:b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(ปฐมกาล 17:1-8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15-16)</a:t>
          </a:r>
          <a:endParaRPr lang="en-US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พระเจ้าทรงปรากฏพระองค์ต่ออับราฮัมพร้อมกับทูตสวรรค์อีกสององค์ และทรงแจ้งข่าวเรื่องการกำเนิดของอิสอัคให้เขาทราบ (ปฐมกาล 18:1-2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10)</a:t>
          </a:r>
          <a:endParaRPr lang="en-US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พระเจ้าทรงประสงค์ให้อับราฮัมถวายอิสอัคบุตรชายเป็นเครื่องบูชา และการที่พระองค์ทรงจัดเตรียมเครื่องบูชาอื่นมาแทนที่นั้น ได้เผยให้เห็นถึงแผนการอันยิ่งใหญ่แห่งการไถ่บาป </a:t>
          </a:r>
          <a:b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(ปฐมกาล 22:1-3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9-13)</a:t>
          </a:r>
          <a:endParaRPr lang="en-US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ที่เมืองเชเคม พระองค์ทรงสัญญาว่าเชื้อสายของเขาจะได้รับดินแดนคานาอันเป็นมรดก (ปฐมกาล 12:6-7)</a:t>
          </a:r>
          <a:endParaRPr lang="en-US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ที่เมืองเบธเอล พระเจ้าทรงรื้อฟื้นพันธสัญญาและตรัสว่าเชื้อสายของเขาจะมีมากมายดั่ง "ผงคลีดิน" </a:t>
          </a:r>
          <a:br>
            <a:rPr lang="es-E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(ปฐมกาล 13:14-18)</a:t>
          </a:r>
          <a:endParaRPr lang="en-US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ที่เมืองมัมเร เขาได้รับคำยืนยันว่าเชื้อสายของเขาจะมีมากมายดั่งดวงดาว "อับรามเชื่อพระเจ้า และพระองค์ทรงนับว่าเขาเป็นผู้ชอบธรรม" (ปฐมกาล 15:1-6)</a:t>
          </a:r>
          <a:endParaRPr lang="en-US" sz="20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พระองค์ไม่ได้ทรงดึงดูดผู้คนด้วยรูปลักษณ์ภายนอก แต่ด้วยฝ่ายจิตวิญญาณ (ข้อ 2)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พระองค์ทรงถูกดูหมิ่น ทรงทนทุกข์ทรมาน และถูกปฏิเสธ </a:t>
          </a:r>
        </a:p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(ข้อ 3)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แม้พระองค์จะทรงรักษาผู้คนมากมาย แต่พวกเขากลับไม่ยอมรับพระองค์ (ข้อ 4)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พระองค์ไม่ได้ทรงดึงดูดผู้คนด้วยรูปลักษณ์ภายนอก แต่ด้วยฝ่ายจิตวิญญาณ (ข้อ 2)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พระเจ้าทรงให้บาปทั้งสิ้นของเราตกอยู่กับพระองค์ (ข้อ 6)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พระองค์ไม่ได้ทรงแก้ต่างให้ตนเองต่อหน้าผู้กล่าวหา (ข้อ 7)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พระองค์ทรงถูกไต่สวนและพิพากษาให้ประหารชีวิต (ข้อ 8)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พระองค์ทรงถูกฝังไว้ร่วมกับคนมั่งมี (ข้อ 9ก)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พระองค์ไม่เคยกระทำบาปเลย (ข้อ 9ข)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พระองค์ทรงฟื้นคืนพระชนม์หลังจากสิ้นพระชนม์เพื่อไถ่บาป (ข้อ 10)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วันหนึ่งพระองค์จะทรงประทับอยู่ร่วมกับผู้ที่พระองค์ทรงไถ่ไว้</a:t>
          </a:r>
        </a:p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(ข้อ 11)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th-TH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และในขณะเดียวกัน พระองค์ทรงอธิษฐานวิงวอนเผื่อเรา (ข้อ 12)</a:t>
          </a:r>
          <a:endParaRPr lang="en-US" sz="18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ในเวลานั้นเอง พระเจ้าทรงทำพันธสัญญากับอับราม โดยเสด็จผ่านท่ามกลางเครื่องบูชาที่จัดเตรียมไว้ (ปฐมกาล 15:7-21)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พระเจ้าทรงเปลี่ยนชื่อของเขาและซาราห์ พร้อมทั้งยืนยันว่าทายาทของเขาจะเป็นบุตรที่เกิดจากซาราห์ </a:t>
          </a:r>
          <a:b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(ปฐมกาล 17:1-8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15-16)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พระเจ้าทรงปรากฏพระองค์ต่ออับราฮัมพร้อมกับทูตสวรรค์อีกสององค์ และทรงแจ้งข่าวเรื่องการกำเนิดของอิสอัคให้เขาทราบ (ปฐมกาล 18:1-2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10)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พระเจ้าทรงประสงค์ให้อับราฮัมถวายอิสอัคบุตรชายเป็นเครื่องบูชา และการที่พระองค์ทรงจัดเตรียมเครื่องบูชาอื่นมาแทนที่นั้น ได้เผยให้เห็นถึงแผนการอันยิ่งใหญ่แห่งการไถ่บาป </a:t>
          </a:r>
          <a:b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(ปฐมกาล 22:1-3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9-13)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ที่เมืองเชเคม พระองค์ทรงสัญญาว่าเชื้อสายของเขาจะได้รับดินแดนคานาอันเป็นมรดก (ปฐมกาล 12:6-7)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ที่เมืองเบธเอล พระเจ้าทรงรื้อฟื้นพันธสัญญาและตรัสว่าเชื้อสายของเขาจะมีมากมายดั่ง "ผงคลีดิน" </a:t>
          </a:r>
          <a:br>
            <a:rPr lang="es-E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(ปฐมกาล 13:14-18)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ที่เมืองมัมเร เขาได้รับคำยืนยันว่าเชื้อสายของเขาจะมีมากมายดั่งดวงดาว "อับรามเชื่อพระเจ้า และพระองค์ทรงนับว่าเขาเป็นผู้ชอบธรรม" (ปฐมกาล 15:1-6)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พระองค์ไม่ได้ทรงดึงดูดผู้คนด้วยรูปลักษณ์ภายนอก แต่ด้วยฝ่ายจิตวิญญาณ (ข้อ 2)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พระองค์ทรงถูกดูหมิ่น ทรงทนทุกข์ทรมาน และถูกปฏิเสธ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(ข้อ 3)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แม้พระองค์จะทรงรักษาผู้คนมากมาย แต่พวกเขากลับไม่ยอมรับพระองค์ (ข้อ 4)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พระองค์ไม่ได้ทรงดึงดูดผู้คนด้วยรูปลักษณ์ภายนอก แต่ด้วยฝ่ายจิตวิญญาณ (ข้อ 2)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พระเจ้าทรงให้บาปทั้งสิ้นของเราตกอยู่กับพระองค์ (ข้อ 6)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พระองค์ไม่ได้ทรงแก้ต่างให้ตนเองต่อหน้าผู้กล่าวหา (ข้อ 7)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พระองค์ทรงถูกไต่สวนและพิพากษาให้ประหารชีวิต (ข้อ 8)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พระองค์ทรงถูกฝังไว้ร่วมกับคนมั่งมี (ข้อ 9ก)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พระองค์ไม่เคยกระทำบาปเลย (ข้อ 9ข)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พระองค์ทรงฟื้นคืนพระชนม์หลังจากสิ้นพระชนม์เพื่อไถ่บาป (ข้อ 10)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วันหนึ่งพระองค์จะทรงประทับอยู่ร่วมกับผู้ที่พระองค์ทรงไถ่ไว้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(ข้อ 11)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และในขณะเดียวกัน พระองค์ทรงอธิษฐานวิงวอนเผื่อเรา (ข้อ 12)</a:t>
          </a:r>
          <a:endParaRPr lang="en-US" sz="18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05/10/2026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th-TH" sz="5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การทรงเรียกผู้เผยพระวจนะ</a:t>
            </a:r>
            <a:endParaRPr lang="en-US" sz="5600" b="1" noProof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/>
                </a:outerShd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145423"/>
                </a:solidFill>
              </a:rPr>
              <a:t>Lesson 2 for October 10,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3539430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และ​ข้าพ​เจ้า​ได้​ยิน​พระ​สุรเสียง​ของ​องค์​เจ้านาย​ตรัส​ว่า “เรา​จะ​ใช้​ผู้​ใด​ไป? และ​ผู้ใด​จะ​ไป​แทน​พวก​เรา?” แล้ว​ข้าพ​เจ้า​ทูล​ว่า “ข้า​พระ​องค์​อยู่​นี่ ขอ​ทรง​ใช้​ข้า​พระ​องค์​เถิด”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»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th-TH" sz="3200" b="1" dirty="0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อิสยาห์. 6:8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591753" y="3962400"/>
            <a:ext cx="4371647" cy="25891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อับราฮัม: ผู้เผยพระวจะแห่งพันธสัญญา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เอลียาห์: ผู้เผยพระวจะแห่งการฟื้นฟู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อิสยาห์: ผู้เผยพระวจะแห่งพระเมสสิยาห์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ดาเนียล: ผู้เผยพระวจะแห่งอนาคต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ยอห์นผู้ให้บัพติศมา: ผู้เริ่มต้นนำทาง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88011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ช่วงเวลาระหว่างอับราฮัม (ผู้เผยพระวจะคนแรกในพันธสัญญาเดิม) กับยอห์นผู้ให้บัพติศมา (ผู้เผยพระวจะคนแรกในพันธสัญญาใหม่) ห่างกันประมาณ 1,900 ปี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334972"/>
            <a:chOff x="228600" y="3334850"/>
            <a:chExt cx="5838825" cy="3334972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years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อับราฮัม</a:t>
              </a:r>
              <a:endParaRPr lang="en-US" sz="16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th-TH" sz="16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ศตวรรษที่ </a:t>
              </a:r>
              <a:r>
                <a:rPr lang="en-US" sz="16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 </a:t>
              </a:r>
              <a:r>
                <a:rPr lang="th-TH" sz="16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ก่อน คริสตก</a:t>
              </a:r>
              <a:r>
                <a:rPr lang="th-TH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าล</a:t>
              </a:r>
              <a:r>
                <a:rPr lang="en-US" sz="16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]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h-TH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ยอห์นผู้ให้บัพตีสมา</a:t>
              </a:r>
              <a:endPara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th-TH" sz="1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ศตวรรษที่ 1</a:t>
              </a:r>
              <a:endParaRPr lang="en-US" sz="16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1350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1350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1350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1350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1350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696170"/>
            <a:ext cx="87868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ผู้เผยพระวจะเหล่านี้ได้รับการเลือกอย่างไร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พวกเขาตอบสนองต่อการทรงเรียกในฐานะผู้เผยพระวจะอย่างไร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704458"/>
            <a:ext cx="878681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ในระหว่างนั้น ผู้เผยพระวจะคนอื่นๆ ได้รับการเรียกให้มาฟื้นฟูความสัมพันธ์ของประชาชนกับพระเจ้าและรักษาความคาดหวังในพระเมสสิยาห์ไว้ บางคนถึงกับประกาศเวลาที่แน่นอนของการเสด็จมาของพระเมสสิยาห์ 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841164"/>
            <a:ext cx="88011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คนแรกประกาศพันธสัญญาผ่านทาง “เชื้อสาย” คนที่สองประกาศการมาของ “เชื้อสาย” (พระเยซู) ผู้ที่จะทรงทำให้พันธสัญญาที่ทรงสัญญาไว้สำเร็จ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th-TH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อับราฮาม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</a:t>
            </a:r>
            <a:r>
              <a:rPr lang="th-TH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ผู้เผยพระวจนะแห่งพันธสัญญา</a:t>
            </a:r>
            <a:endParaRPr lang="en-US" sz="40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พระ​ยาห์​เวห์​ตรัส​แก่​อับ​ราม​ว่า “เจ้า​จง​ออก​จาก​ดิน​แดน​ของ​เจ้า จาก​ญาติ​พี่​น้อง​ของ​เจ้า จาก​บ้าน​บิดา​ของ​เจ้า ไป​ยัง​ดิน​แดน​ที่​เรา​จะ​สำแดง​แก่​เจ้า</a:t>
            </a:r>
            <a:r>
              <a:rPr lang="en-US" b="1" noProof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ปฐมกาล</a:t>
            </a:r>
            <a:r>
              <a:rPr lang="en-US" sz="1400" b="1" noProof="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253" y="1328053"/>
            <a:ext cx="647459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อับราฮัมเป็นบุคคลแรกที่ได้รับการเรียกขานว่าเป็น “ผู้เผยพระวจนะ” (ปฐมกาล 20:7) ท่านได้รับการทรงเรียกโดยตรงจากพระเจ้าให้ละทิ้งการบูชารูปเคารพและความเสื่อมทรามทางศีลธรรมที่รายล้อมอยู่ เพื่อเดินทางไปยังดินแดนที่ไม่เคยรู้จักมาก่อน (ปฐมกาล 12:1)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49" y="4841320"/>
            <a:ext cx="779145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ท่านตอบสนองต่อการทรงเรียกนั้นอย่างไร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“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ด้วยความเชื่อ อับราฮัมได้เชื่อฟังเมื่อทรงเรียกให้ออกเดินทางไปยังดินแดนที่ท่านจะได้รับเป็นมรดก ท่านออกเดินทางไปโดยไม่รู้ว่าตนกำลังจะไปที่ไหน” (ฮีบรู 11:8)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786121"/>
            <a:ext cx="638616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พร้อมกับการทรงเรียกนั้น ยังมีพระสัญญาหลายประการตามมาด้วย กล่าวคือ ท่านจะได้รับพระพรจากพระเจ้า จะได้รับการเชิดชู และผ่านทางท่าน พระพรนั้นจะแผ่ขยายไปถึง “ครอบครัวทั้งปวงบนแผ่นดินโลก” (ปฐมกาล 12:2-3)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82424"/>
            <a:ext cx="757992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ในฐานะผู้เผยพระวจนะ อับราฮัมไม่ได้ถูกเรียกมาเพื่อประกาศเตือนถึงหายนะที่กำลังจะมาถึง แต่เพื่อประกาศให้โลกรู้จักพระเจ้าเที่ยงแท้ และเปิดเผยถึงพระสัญญาเรื่องความรอดผ่านทางพระเมสสิยาห์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th-TH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อับราฮาม</a:t>
            </a:r>
            <a:r>
              <a:rPr 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</a:t>
            </a:r>
            <a:r>
              <a:rPr lang="th-TH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ผู้เผยพระวจนะแห่งพันธสัญญา</a:t>
            </a:r>
            <a:endParaRPr lang="en-US" sz="4000" b="1" spc="30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458875" y="594569"/>
            <a:ext cx="94869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พระ​ยาห์​เวห์​ตรัส​แก่​อับ​ราม​ว่า “เจ้า​จง​ออก​จาก​ดิน​แดน​ของ​เจ้า จาก​ญาติ​พี่​น้อง​ของ​เจ้า จาก​บ้าน​บิดา​ของ​เจ้า ไป​ยัง​ดิน​แดน​ที่​เรา​จะ​สำแดง​แก่​เจ้า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(</a:t>
            </a:r>
            <a:r>
              <a:rPr lang="th-TH" sz="2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ปฐมกาล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12:1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5997813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1923387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14312" y="1577250"/>
            <a:ext cx="54006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ระหว่างที่พำนักอยู่ในดินแดนคานาอัน อับราฮัม (ซึ่งเดิมมีชื่อว่าอับราม) ได้พบกับพระเจ้าหลายครั้งและได้รับพระดำรัสต่างๆ ดังนี้:</a:t>
            </a:r>
            <a:endParaRPr lang="en-US" sz="2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th-TH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เอลียาห์</a:t>
            </a:r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: </a:t>
            </a:r>
            <a:r>
              <a:rPr lang="th-TH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ผู้เผยพระวจนะแห่งการฟื้นฟู</a:t>
            </a:r>
            <a:endParaRPr lang="en-US" sz="4400" b="1" spc="300" noProof="0" dirty="0">
              <a:ln w="1270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7800000" algn="tl" rotWithShape="0">
                  <a:schemeClr val="accent5">
                    <a:lumMod val="50000"/>
                    <a:alpha val="86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769441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เอลียาห์ก็เข้ามาใกล้ประชาชนทั้งปวง และพูดว่า “ท่านทั้งหลายจะเหยียบเรือสองแคมไปนานแค่ไหน ถ้าหากว่าพระผู้เป็นเจ้าเป็นพระเจ้า ก็จงติดตามพระองค์ แต่ถ้าเป็นเทพเจ้าบาอัล ก็จงติดตามบาอัลไป” ฝ่ายประชาชนก็ไม่ตอบสักคำเดียว 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(1</a:t>
            </a:r>
            <a:r>
              <a:rPr lang="th-TH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พกษ. 18:21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369473"/>
            <a:ext cx="65919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อาหับและเยเซเบลได้นำชาวอิสราเอลไปสู่การละทิ้งความเชื่ออย่างร้ายแรง มีเพียงไม่กี่คนเท่านั้นที่รับใช้พระเจ้า ส่วนที่เหลือบูชาบาอัล อาเชราห์ และเทพเจ้าอื่นๆ ในบริบทนั้น พระเจ้าจึงทรงเรียกเอลียาห์ผู้เผยพระวจนะมาเพื่อฟื้นฟูความสัมพันธ์กับชนชาติที่ทรงเลือกสรร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พงศ์กษัตริย์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17:1)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435573"/>
            <a:ext cx="659197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่าวสารของเอลียาห์ผู้เผยพระวจนะ—ให้ละทิ้งการบูชารูปเคารพและหันมาหาพระเจ้า—จะถูกประกาศอีกครั้งด้วยฤทธิ์อำนาจก่อนการเสด็จมาครั้งที่สอง จุดประสงค์หลักคือการฟื้นฟูแท่นบูชาของครอบครัว (มาลาคี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4:5-6)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902523"/>
            <a:ext cx="652301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หลังจากเกิดภัยแล้งหลายปี เอลียาห์ได้เรียกชาวอิสราเอลไปยังภูเขาคาร์เมลเพื่อกระตุ้นให้พวกเขากลับมาหาพระเจ้า แต่พวกเขาไม่ตอบสนอง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พงศ์กษัตริย์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18:21)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ดังนั้นพระองค์จึงต้องใช้ปาฏิหาริย์จึงจะทำให้พวกเขารู้จักพระเจ้าที่แท้จริง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พงศ์กษัตริย์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18:30-39)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40" y="5660846"/>
            <a:ext cx="648748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ผ่านทางครอบครัว การนมัสการจะได้รับการฟื้นฟูในคริสตจักร ชุมชน และประชาชาติ ใครจะเป็นผู้ทำสิ่งนี้ให้สำเร็จ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คุณและฉันคือเอลียาห์ที่สังคมต้องการในวันนี้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h-TH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อิสยาห์</a:t>
            </a:r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ผู้เผยพระวจนะแห่งพระเมสสิยาห์</a:t>
            </a:r>
            <a:endParaRPr lang="en-US" sz="4400" b="1" spc="300" noProof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4115" y="603709"/>
            <a:ext cx="96202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เรา​ทุก​คน​หลง​ทาง​ไป​เหมือน​แกะ ต่าง​คน​ต่าง​หัน​ไป​ตาม​ทาง​ของ​ตน​เอง และ​พระ​ยาห์​เวห์​ทรง​วาง​ความ​ผิด​บาป ของ​เรา​ทุก​คนลง​บน​ตัว​ท่าน</a:t>
            </a:r>
            <a:r>
              <a:rPr lang="en-US" b="1" noProof="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(</a:t>
            </a:r>
            <a:r>
              <a:rPr lang="th-TH" sz="22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อสย. 53:6</a:t>
            </a:r>
            <a:r>
              <a:rPr lang="en-US" sz="1400" b="1" noProof="0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bg2">
                  <a:lumMod val="20000"/>
                  <a:lumOff val="80000"/>
                </a:schemeClr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6" y="1355803"/>
            <a:ext cx="63341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ยาห์ได้รับเรียกให้ทำหน้าที่เรียกร้องให้ประชาชนยอมรับความผิดบาปของตนและน้อมรับการให้อภัยจากพระเจ้า (อิสยาห์ 1:18)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024086"/>
            <a:ext cx="889952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เมื่อกษัตริย์อุสซียาห์สิ้นพระชนม์ อิสยาห์ได้เห็นนิมิตอันน่าเกรงขามซึ่งตราตรึงอยู่ในความทรงจำตลอดช่วงเวลาแห่งพันธกิจของท่าน นั่นคือภาพที่พระเจ้าประทับอยู่ในพระวิหารอันบริสุทธิ์ ท่ามกลางแรงสั่นสะเทือนของเสาประตูพระวิหาร หัวใจของผู้เผยพระวจนะก็สั่นสะท้านด้วยความรู้สึกถึงความไม่คู่ควรของตนเอง (อิสยาห์ 6:1-5)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777708"/>
            <a:ext cx="267443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จึงไม่น่าแปลกใจเลยที่หนังสืออิสยาห์ได้รับการขนานนามว่าเป็น "โปรโต-กอสเปล"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Proto-Gospel)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หรือ "ข่าวประเสริฐก่อนจะมีข่าวประเสริฐ"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4030052"/>
            <a:ext cx="90437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พันธกิจอันยาวนานของท่านไม่เพียงแต่รวมถึงการเรียกร้องให้ผู้คนกลับใจใหม่เท่านั้น แต่ท่านยังได้ประกาศถึงพระราชกิจของพระเยซูผู้เป็นพระเมสสิยาห์เป็นพิเศษอีกด้วย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เมื่อได้รับการอภัยโทษแล้ว ท่านจึงสามารถประกาศพระวจนะของพระเจ้าได้อย่างกล้าหาญว่า "ข้าพระองค์อยู่ที่นี่ ขอทรงใช้ข้าพระองค์ไปเถิด" (อิสยาห์ 6:6-8)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th-TH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อิสยาห์</a:t>
            </a:r>
            <a:r>
              <a:rPr 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h-TH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ผู้เผยพระวจนะแห่งพระเมสสิยาห์</a:t>
            </a:r>
            <a:endParaRPr lang="en-US" sz="4400" b="1" spc="30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เรา​ทุก​คน​หลง​ทาง​ไป​เหมือน​แกะ ต่าง​คน​ต่าง​หัน​ไป​ตาม​ทาง​ของ​ตน​เอง และ​พระ​ยาห์​เวห์​ทรง​วาง​ความ​ผิด​บาป ของ​เรา​ทุก​คนลง​บน​ตัว​ท่าน</a:t>
            </a:r>
            <a:r>
              <a:rPr lang="en-US" sz="22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(</a:t>
            </a:r>
            <a:r>
              <a:rPr lang="th-TH" sz="22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อสย. 53:6</a:t>
            </a:r>
            <a:r>
              <a:rPr lang="en-US" sz="22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5534445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อิสยาห์บทที่ 53 อธิบายรายละเอียดเกี่ยวกับแผนการไถ่บาปที่พระเยซูทรงกระทำไว้ ดังนี้: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 uiExpand="1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ดาเนียล</a:t>
            </a:r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: </a:t>
            </a:r>
            <a:r>
              <a:rPr lang="th-TH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ผู้เผยพระวจนะแห่งอนาคต</a:t>
            </a:r>
            <a:endParaRPr lang="en-US" sz="4400" b="1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bg2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accent6">
                    <a:lumMod val="50000"/>
                  </a:schemeClr>
                </a:solidFill>
              </a:rPr>
              <a:t>แต่​มี​พระ​เจ้า​องค์​หนึ่ง​ใน​ฟ้า​สวรรค์​ผู้​ทรง​เปิด​เผย​ความ​ลึก​ลับ​ทั้ง​หลาย และ​พระ​องค์​ทรง​ให้​พระ​ราชา​เนบู​คัด​เนส​ซาร์​รู้​ถึง​สิ่ง​ซึ่ง​จะ​เกิด​ขึ้น​ใน​ยุค​สุด​ท้าย และ​นิมิต​ที่​ผุด​ขึ้น​ใน​พระ​เศียร​ของ​พระ​องค์​บน​พระ​แท่น​บรร​ทม​นั้น​เป็น​ดัง​นี้ พ่ะ​ย่ะ​ค่ะ</a:t>
            </a:r>
            <a:r>
              <a:rPr lang="en-US" b="1" noProof="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ดนล. 2:28 </a:t>
            </a:r>
            <a:r>
              <a:rPr lang="en-US" sz="1400" b="1" noProof="0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300526"/>
            <a:ext cx="52863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นับตั้งแต่เริ่มต้น ดาเนียลเป็นที่รู้จักในเรื่องความซื่อสัตย์ภักดีของเขา เขามีความซื่อสัตย์ในเรื่องการรับประทานอาหาร (ดนล. 1:8) ซื่อสัตย์ในการถวายพระเกียรติแด่พระเจ้า (ดนล. 2:27-30) ซื่อสัตย์ในการแจ้งข่าวร้ายแก่กษัตริย์เนบูคัดเนสซาร์ (ดนล. 4:19) ซื่อสัตย์ในการตักเตือนเรื่องความบาปของกษัตริย์เบลชัสซาร์ (ดนล. 5:22-23) และซื่อสัตย์ในชีวิตการอธิษฐานของเขา (ดนล. 6:10)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307421"/>
            <a:ext cx="74216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นอกเหนือจากสิ่งที่เขาได้แสดงออกผ่านวิถีชีวิตของตนเองแล้ว เขายังได้รับเรียกให้ประกาศถึงการรุ่งเรืองและการล่มสลายของอาณาจักรที่ยิ่งใหญ่ของโลก ได้แก่ บาบิโลน เปอร์เซีย กรีก โรม และยุโรป (ดนล. 2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7-12)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861526" y="4390987"/>
            <a:ext cx="37108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ท่ามกลางคำพยากรณ์เกี่ยวกับอาณาจักรเหล่านั้น ดาเนียลยังได้ประกาศถึงการพิพากษา (ดน. 7:9-10) และช่วงเวลาที่แน่นอนของการเสด็จมาครั้งแรกของพระเยซู (ดนล. 9:24-27)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911598" y="5782330"/>
            <a:ext cx="56007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ำพยากรณ์ของเขาช่วยให้เราในปัจจุบันสามารถประกาศถึงการสำเร็จตามพระวจนะในส่วนที่ยังรอคอยการบังเกิดขึ้น นั่นคือการมาถึงของอาณาจักรของพระเจ้า (ดนล. 2:44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7:27)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5227803" y="2604768"/>
            <a:ext cx="400172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วิถีชีวิตที่เรียบง่ายและเคร่งครัด ประกอบกับความหนักแน่นในการชี้ให้เห็นถึงความบาปและเร่งเร้าให้ผู้คนกลับใจใหม่ ทำให้มีผู้คนจำนวนมากมารับบัพติศมา (มาระโก 1:4-6) พันธกิจของท่านถือเป็นจุดเปลี่ยนสำคัญในอิสราเอล ซึ่งมารทำได้เพียงขัดขวางอย่างอ่อนแรงด้วยการทำให้ผู้เผยพระวจนะท่านนี้ต้องจบชีวิตลง (ลูกา 9:9)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th-TH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ยอห์นผู้ให้บัพตีสมา</a:t>
            </a:r>
            <a:r>
              <a:rPr 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: </a:t>
            </a:r>
            <a:r>
              <a:rPr lang="th-TH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ผู้เผยพระวจนะผู้เริ่มต้นนำทาง</a:t>
            </a:r>
            <a:endParaRPr lang="en-US" sz="36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ท่าน​ตอบ​ว่า “เรา</a:t>
            </a:r>
            <a:r>
              <a:rPr lang="th-TH" sz="22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เป็น​เสียง​ของ​คน​ที่​ร้อง​ประ​กาศ​ใน​ถิ่น​ทุร​กัน​ดาร​ว่า</a:t>
            </a:r>
            <a:r>
              <a:rPr lang="th-TH" sz="2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2200" b="1" i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‘จง​ทำ​มรร​คา​ของ​องค์​พระ​ผู้​เป็น​เจ้า​ให้​ตรง​ไป’ </a:t>
            </a:r>
            <a:r>
              <a:rPr lang="th-TH" sz="2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ตาม​ที่​อิส​ยาห์​ผู้​เผย​พระ​วจนะ​กล่าว​ไว้”</a:t>
            </a:r>
            <a:r>
              <a:rPr lang="en-US" b="1" noProof="0" dirty="0">
                <a:solidFill>
                  <a:srgbClr val="B9F5FD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rgbClr val="B9F5FD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ยน. 1:23 </a:t>
            </a:r>
            <a:r>
              <a:rPr lang="en-US" sz="1400" b="1" noProof="0" dirty="0">
                <a:solidFill>
                  <a:srgbClr val="B9F5FD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rgbClr val="B9F5FD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เช่นเดียวกับผู้เผยพระวจนะท่านอื่นๆ อาทิเช่น ซามูเอลหรือเยเรมีย์ ยอห์นได้รับการทรงเรียกและแยกตั้งไว้ตั้งแต่ก่อนที่ท่านจะเกิด ท่านได้รับมอบหมายให้ทำภารกิจของเอลียาห์ ในฐานะผู้เตรียมทางสำหรับพระเมสสิยาห์ (ลูกา 1:13-17)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6" y="2294502"/>
            <a:ext cx="4917109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เส้นทางนี้มิได้โรยด้วยกลีบกุหลาบ แต่ต้องอาศัยความซื่อสัตย์ ความหนักแน่นมั่นคง และความทุ่มเท แม้จะไม่มีหลักประกันเรื่องความปลอดภัยทางกายภาพ แต่เราได้รับหลักประกันเรื่องชีวิตนิรันดร์อย่างแน่นอน (ทั้งสำหรับตัวเราเองและสำหรับผู้ที่น้อมรับข่าวสารนี้ในวันนี้)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ภารกิจของยอห์น (ซึ่งก็คือภารกิจเดียวกันกับของเอลียาห์ด้วยเช่นกัน) ซึ่งบัดนี้ได้กลายมาเป็นภารกิจของเรา เราได้รับการทรงเรียกให้เตรียมทางสำหรับการเสด็จมาของพระเยซู โดยการประกาศข่าวประเสริฐเรื่องการกลับใจใหม่และความรอดผ่านทางการสิ้นพระชนม์เพื่อไถ่บาปของพระองค์แก่คนทั้งปวง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th-TH" sz="28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ิ่งที่ทรงคุณค่าเป็นพิเศษสำหรับคริสตจักรของพระเจ้าบนโลกในปัจจุบัน—ซึ่งเปรียบเสมือนผู้ดูแลสวนองุ่นของพระองค์—คือถ้อยคำแห่งคำแนะนำและคำตักเตือนที่ประทานผ่านมาทางเหล่าผู้เผยพระวจนะ ผู้ซึ่งได้เปิดเผยให้เห็นอย่างชัดแจ้งถึงพระประสงค์อันเป็นนิรันดร์ของพระองค์ที่มีต่อมนุษยชาติ ในคำสอนของเหล่าผู้เผยพระวจนะนั้น ความรักที่พระองค์ทรงมีต่อมนุษยชาติผู้หลงหายและแผนการแห่งความรอดของพระองค์ได้ถูกเปิดเผยไว้อย่างชัดเจน [...] และในวันนี้ พระดำรัสของพระเจ้าที่ส่งถึงคริสตจักรของพระองค์—ถึงบรรดาผู้ที่ทำหน้าที่ดูแลสวนองุ่นของพระองค์ในฐานะผู้ดูแลที่สัตย์ซื่อ—ก็มิใช่สิ่งอื่นใดนอกไปจากถ้อยคำที่เคยตรัสผ่านทางผู้เผยพระวจนะในสมัยโบราณว่า: “จงร้องเพลงถึงสวนองุ่นแห่งน้ำองุ่นแดงนั้น เราคือพระยาห์เวห์เป็นผู้ดูแลสวนนั้น เราจะรดน้ำให้ทุกขณะ เกรงว่าจะมีผู้ใดมาทำลายมัน เราจะเฝ้ารักษามันไว้ทั้งกลางวันและกลางคืน” (อิสยาห์ 27:2-3)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6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ภาคผนวก</a:t>
            </a:r>
            <a:r>
              <a:rPr lang="en-US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:</a:t>
            </a:r>
            <a:r>
              <a:rPr 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th-TH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การทรงเรียกผู้เผยพระวจนะเอลเลน จี ไวท์</a:t>
            </a:r>
            <a:endParaRPr lang="en-US" sz="36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เอลเลน กูลด์ ฮาร์มอน ได้รับการเห็นนิมิตครั้งแรกในเดือนธันวาคม ค.ศ. 1844 เมื่อเธออายุ 17 ปี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6699" y="3015866"/>
            <a:ext cx="1023067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ด้วยนิมิตนี้ พระเจ้าทรงรับรองผู้เชื่อว่าพวกเขาอยู่บนเส้นทางที่ถูกต้อง แม้ว่าในตอนแรกจะมีคนเชื่อเอลเลนน้อย แต่ในที่สุดเธอก็ได้รับการยอมรับในฐานะผู้เผยพระวจนะ ข้อความของเธอให้กำลังใจและนำทางผู้คนชาวแอตเวนติสมาตั้งแต่เริ่มต้น และยังคงทำเช่นนั้นต่อไปจนถึงทุกวันนี้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52554" y="1935788"/>
            <a:ext cx="116528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ในบริบทนั้น เอลเลนได้รับการแสดงให้เห็นเส้นทางที่นำจากโลกนี้ไปยังเยรูซาเล็มแห่งสวรรค์ และผู้เชื่อชาวแอตเวนติสกำลังเดินทางไปยังนครศักดิ์สิทธิ์ โดยมีพระเยซูทรงนำทาง หากสายตาของพวกเขายังคงจ้องมองไปที่พระเยซู พวกเขาก็จะก้าวหน้าไปตามเส้นทางนั้น หากพวกเขามองไปทางอื่น พวกเขาก็จะหลงทาง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วิลเลียม มิลเลอร์ ได้ตีความคำพยากรณ์ในดาเนียล 8:14 ว่าเป็นการประกาศการเสด็จกลับมาของพระเยซูในปี ค.ศ. 1843 ต่อมาได้มีการกำหนดวันที่ 22 ตุลาคม ค.ศ. 1844 แต่พระเยซูไม่ได้เสด็จมา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</TotalTime>
  <Words>2992</Words>
  <Application>Microsoft Office PowerPoint</Application>
  <PresentationFormat>Panorámica</PresentationFormat>
  <Paragraphs>83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Constantia</vt:lpstr>
      <vt:lpstr>Aptos Display</vt:lpstr>
      <vt:lpstr>Comic Sans MS</vt:lpstr>
      <vt:lpstr>Arial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142</cp:revision>
  <dcterms:created xsi:type="dcterms:W3CDTF">2026-09-11T15:58:36Z</dcterms:created>
  <dcterms:modified xsi:type="dcterms:W3CDTF">2026-10-05T06:39:19Z</dcterms:modified>
</cp:coreProperties>
</file>