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89" r:id="rId3"/>
    <p:sldId id="295" r:id="rId4"/>
    <p:sldId id="291" r:id="rId5"/>
    <p:sldId id="259" r:id="rId6"/>
    <p:sldId id="260" r:id="rId7"/>
    <p:sldId id="296" r:id="rId8"/>
    <p:sldId id="293" r:id="rId9"/>
    <p:sldId id="294" r:id="rId10"/>
    <p:sldId id="288" r:id="rId11"/>
    <p:sldId id="287" r:id="rId12"/>
  </p:sldIdLst>
  <p:sldSz cx="12192000" cy="6858000"/>
  <p:notesSz cx="6858000" cy="9144000"/>
  <p:embeddedFontLs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Constantia" panose="02030602050306030303" pitchFamily="18" charset="0"/>
      <p:regular r:id="rId17"/>
      <p:bold r:id="rId18"/>
      <p:italic r:id="rId19"/>
      <p:boldItalic r:id="rId20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A1225"/>
    <a:srgbClr val="F85C84"/>
    <a:srgbClr val="B7731D"/>
    <a:srgbClr val="522E00"/>
    <a:srgbClr val="89E0FF"/>
    <a:srgbClr val="FFB3FF"/>
    <a:srgbClr val="AAEBB9"/>
    <a:srgbClr val="FFEB99"/>
    <a:srgbClr val="B6EB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1" qsCatId="3D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 custT="1"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ใครบ้างที่ได้รับการทรงเรียกให้ทำพันธกิจด้านการเผยพระวจนะ</a:t>
          </a:r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en-US" sz="18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ผู้เผยพระวจนะมีวิถีปฏิบัติอย่างไร</a:t>
          </a:r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en-US" sz="18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 custT="1"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ผู้เผยพระวจนะมีภารกิจอะไรบ้าง</a:t>
          </a:r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en-US" sz="18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มีสตรีท่านใดบ้างที่ได้รับของประทานแห่งการเผยพระวจนะ</a:t>
          </a:r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en-US" sz="18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ผู้เผยพระวจนะเท็จมีลักษณะอย่างไร</a:t>
          </a:r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en-US" sz="18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5B85AB-0AF1-4818-8953-B2F1236B1FD5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1ED089DF-0F6F-4C31-B555-8CDA354AEBB9}">
      <dgm:prSet phldrT="[Texto]" custT="1"/>
      <dgm:spPr>
        <a:solidFill>
          <a:srgbClr val="D91934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สำหรับพระมหากษํตริย์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B73D2FB1-9F59-4A90-A526-14834D321F47}" type="parTrans" cxnId="{C418F6C3-0AEC-4BEE-9DAD-73ED35A89BC4}">
      <dgm:prSet/>
      <dgm:spPr/>
      <dgm:t>
        <a:bodyPr/>
        <a:lstStyle/>
        <a:p>
          <a:endParaRPr lang="es-ES" sz="2000"/>
        </a:p>
      </dgm:t>
    </dgm:pt>
    <dgm:pt modelId="{0B73B93D-E2F1-4E51-8742-3088A1AAA23F}" type="sibTrans" cxnId="{C418F6C3-0AEC-4BEE-9DAD-73ED35A89BC4}">
      <dgm:prSet/>
      <dgm:spPr/>
      <dgm:t>
        <a:bodyPr/>
        <a:lstStyle/>
        <a:p>
          <a:endParaRPr lang="es-ES" sz="2000"/>
        </a:p>
      </dgm:t>
    </dgm:pt>
    <dgm:pt modelId="{CD0FFC10-4165-4B9C-B65F-8B0F77E9D44F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FontTx/>
            <a:buNone/>
          </a:pP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พวกเขาเจิมตั้งกษัตริย์เหล่านั้น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b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(1 พงศ์กษัตริย์ 19:16)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31039B-8DB4-4CE7-93DD-DA8948BFAB37}" type="parTrans" cxnId="{2C62D14F-5097-422B-9DB4-842944DD8E41}">
      <dgm:prSet/>
      <dgm:spPr/>
      <dgm:t>
        <a:bodyPr/>
        <a:lstStyle/>
        <a:p>
          <a:endParaRPr lang="es-ES" sz="2000"/>
        </a:p>
      </dgm:t>
    </dgm:pt>
    <dgm:pt modelId="{48777C14-11D8-42CE-88DF-3340B9E95950}" type="sibTrans" cxnId="{2C62D14F-5097-422B-9DB4-842944DD8E41}">
      <dgm:prSet/>
      <dgm:spPr/>
      <dgm:t>
        <a:bodyPr/>
        <a:lstStyle/>
        <a:p>
          <a:endParaRPr lang="es-ES" sz="2000"/>
        </a:p>
      </dgm:t>
    </dgm:pt>
    <dgm:pt modelId="{12902691-257A-45FF-8AAB-D4E7296BED65}">
      <dgm:prSet phldrT="[Texto]" custT="1"/>
      <dgm:spPr>
        <a:solidFill>
          <a:srgbClr val="D91934">
            <a:hueOff val="-2170221"/>
            <a:satOff val="-7353"/>
            <a:lumOff val="4052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สำหรับปุโรหิต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CAAB9B38-8B7E-42B1-9203-5DB340C0751C}" type="parTrans" cxnId="{ED81B073-8A8E-46D2-BF48-04C3D90E5F2C}">
      <dgm:prSet/>
      <dgm:spPr/>
      <dgm:t>
        <a:bodyPr/>
        <a:lstStyle/>
        <a:p>
          <a:endParaRPr lang="es-ES" sz="2000"/>
        </a:p>
      </dgm:t>
    </dgm:pt>
    <dgm:pt modelId="{E586C9A0-58E5-4B08-A865-37D3B8DA8D43}" type="sibTrans" cxnId="{ED81B073-8A8E-46D2-BF48-04C3D90E5F2C}">
      <dgm:prSet/>
      <dgm:spPr/>
      <dgm:t>
        <a:bodyPr/>
        <a:lstStyle/>
        <a:p>
          <a:endParaRPr lang="es-ES" sz="2000"/>
        </a:p>
      </dgm:t>
    </dgm:pt>
    <dgm:pt modelId="{6E24BD1A-4F57-4E55-9F89-F105F46F9DC7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พวกเขาตักเตือนเมื่อปุโรกิตเหล่านั้นกระทำความผิด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897DAFC8-9D45-40A3-B869-D8AC0C71AFCD}" type="parTrans" cxnId="{6451DA03-5B43-411E-A675-6807074F7D4B}">
      <dgm:prSet/>
      <dgm:spPr/>
      <dgm:t>
        <a:bodyPr/>
        <a:lstStyle/>
        <a:p>
          <a:endParaRPr lang="es-ES" sz="2000"/>
        </a:p>
      </dgm:t>
    </dgm:pt>
    <dgm:pt modelId="{0FACBCB9-B932-47EE-9E69-AD4CA2773117}" type="sibTrans" cxnId="{6451DA03-5B43-411E-A675-6807074F7D4B}">
      <dgm:prSet/>
      <dgm:spPr/>
      <dgm:t>
        <a:bodyPr/>
        <a:lstStyle/>
        <a:p>
          <a:endParaRPr lang="es-ES" sz="2000"/>
        </a:p>
      </dgm:t>
    </dgm:pt>
    <dgm:pt modelId="{365E8307-D0B4-4265-A8A1-80D0456768FA}">
      <dgm:prSet phldrT="[Texto]" custT="1"/>
      <dgm:spPr>
        <a:solidFill>
          <a:srgbClr val="D91934">
            <a:hueOff val="-4340441"/>
            <a:satOff val="-14705"/>
            <a:lumOff val="810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สำหรับประชาชน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01BA8641-992C-4432-A251-0A033A40B497}" type="parTrans" cxnId="{190662FF-FDCA-4BA6-BAA1-43D57138FE66}">
      <dgm:prSet/>
      <dgm:spPr/>
      <dgm:t>
        <a:bodyPr/>
        <a:lstStyle/>
        <a:p>
          <a:endParaRPr lang="es-ES" sz="2000"/>
        </a:p>
      </dgm:t>
    </dgm:pt>
    <dgm:pt modelId="{99558CD9-5F68-4973-8FE6-08611455589F}" type="sibTrans" cxnId="{190662FF-FDCA-4BA6-BAA1-43D57138FE66}">
      <dgm:prSet/>
      <dgm:spPr/>
      <dgm:t>
        <a:bodyPr/>
        <a:lstStyle/>
        <a:p>
          <a:endParaRPr lang="es-ES" sz="2000"/>
        </a:p>
      </dgm:t>
    </dgm:pt>
    <dgm:pt modelId="{4533A516-BA0D-40E2-AE68-2C0F2F995503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FontTx/>
            <a:buNone/>
          </a:pP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พวกเขาสอนสั่งประชาชนเหล่านั้นให้ดำเนินตามวิถีทางของพระเจ้า (มีคาห์ 6:8)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2933D2E-6517-4D29-AE19-AB7E8805DFB0}" type="parTrans" cxnId="{98692642-8E6E-4337-B334-71C7A691A7C1}">
      <dgm:prSet/>
      <dgm:spPr/>
      <dgm:t>
        <a:bodyPr/>
        <a:lstStyle/>
        <a:p>
          <a:endParaRPr lang="es-ES" sz="2000"/>
        </a:p>
      </dgm:t>
    </dgm:pt>
    <dgm:pt modelId="{1A2A810F-10D1-49DC-9339-363760A69AFC}" type="sibTrans" cxnId="{98692642-8E6E-4337-B334-71C7A691A7C1}">
      <dgm:prSet/>
      <dgm:spPr/>
      <dgm:t>
        <a:bodyPr/>
        <a:lstStyle/>
        <a:p>
          <a:endParaRPr lang="es-ES" sz="2000"/>
        </a:p>
      </dgm:t>
    </dgm:pt>
    <dgm:pt modelId="{2285B266-21A7-4FBB-9E50-2B9705DB764E}">
      <dgm:prSet phldrT="[Texto]" custT="1"/>
      <dgm:spPr>
        <a:solidFill>
          <a:srgbClr val="D91934">
            <a:hueOff val="-6510662"/>
            <a:satOff val="-22058"/>
            <a:lumOff val="12157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สำหรับพวกเรา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1E9B3313-FFC0-4EBA-B419-DCDA3400BC47}" type="parTrans" cxnId="{09151833-821E-42FE-A6FA-418D0FD7C6F9}">
      <dgm:prSet/>
      <dgm:spPr/>
      <dgm:t>
        <a:bodyPr/>
        <a:lstStyle/>
        <a:p>
          <a:endParaRPr lang="es-ES" sz="2000"/>
        </a:p>
      </dgm:t>
    </dgm:pt>
    <dgm:pt modelId="{10202EC6-24D4-4575-8710-D5FB6CE3088A}" type="sibTrans" cxnId="{09151833-821E-42FE-A6FA-418D0FD7C6F9}">
      <dgm:prSet/>
      <dgm:spPr/>
      <dgm:t>
        <a:bodyPr/>
        <a:lstStyle/>
        <a:p>
          <a:endParaRPr lang="es-ES" sz="2000"/>
        </a:p>
      </dgm:t>
    </dgm:pt>
    <dgm:pt modelId="{054D3596-69FF-42F1-9CF2-44FB182CDD40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พวกเขาบันทึกถ้อยคำของตนเป็นลายลักษณ์อักษร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40471FF9-C2DB-438D-8DAF-B948D7C90B30}" type="parTrans" cxnId="{13CD0D2F-B1F4-432B-B3C0-7E3FC8E84170}">
      <dgm:prSet/>
      <dgm:spPr/>
      <dgm:t>
        <a:bodyPr/>
        <a:lstStyle/>
        <a:p>
          <a:endParaRPr lang="es-ES"/>
        </a:p>
      </dgm:t>
    </dgm:pt>
    <dgm:pt modelId="{117FB0DB-827E-42CE-8C9E-E3682A9686B4}" type="sibTrans" cxnId="{13CD0D2F-B1F4-432B-B3C0-7E3FC8E84170}">
      <dgm:prSet/>
      <dgm:spPr/>
      <dgm:t>
        <a:bodyPr/>
        <a:lstStyle/>
        <a:p>
          <a:endParaRPr lang="es-ES"/>
        </a:p>
      </dgm:t>
    </dgm:pt>
    <dgm:pt modelId="{92E5F875-92AA-455F-B6BD-87D6A51DB48C}">
      <dgm:prSet custT="1"/>
      <dgm:spPr/>
      <dgm:t>
        <a:bodyPr/>
        <a:lstStyle/>
        <a:p>
          <a:pPr marL="266700" indent="0">
            <a:buFontTx/>
            <a:buNone/>
          </a:pP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พวกเขาให้กำลังใจเมื่อกษัตริย์เหล่านั้นกระทำความดี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พงศาวดาร 15:8)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D1F72A9-812B-4DBE-941D-A8B0F431C060}" type="parTrans" cxnId="{7C35BFE3-2EF3-43F7-BB05-E5E890E366C0}">
      <dgm:prSet/>
      <dgm:spPr/>
      <dgm:t>
        <a:bodyPr/>
        <a:lstStyle/>
        <a:p>
          <a:endParaRPr lang="th-TH"/>
        </a:p>
      </dgm:t>
    </dgm:pt>
    <dgm:pt modelId="{6D0FE5A7-709F-4A65-B287-AEA0CBCF718A}" type="sibTrans" cxnId="{7C35BFE3-2EF3-43F7-BB05-E5E890E366C0}">
      <dgm:prSet/>
      <dgm:spPr/>
      <dgm:t>
        <a:bodyPr/>
        <a:lstStyle/>
        <a:p>
          <a:endParaRPr lang="th-TH"/>
        </a:p>
      </dgm:t>
    </dgm:pt>
    <dgm:pt modelId="{64661465-BB01-4E72-81B5-F057991E942D}">
      <dgm:prSet custT="1"/>
      <dgm:spPr/>
      <dgm:t>
        <a:bodyPr/>
        <a:lstStyle/>
        <a:p>
          <a:pPr marL="266700" indent="0">
            <a:buFontTx/>
            <a:buNone/>
          </a:pP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พวกเขาตักเตือนเมื่อกษัตริย์เหล่านั้นกระทำความผิด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7156C1E-0C4C-4B47-A31A-4946152B17EE}" type="parTrans" cxnId="{47F56BE8-A108-4E7A-BC16-52CEBEDC23D4}">
      <dgm:prSet/>
      <dgm:spPr/>
      <dgm:t>
        <a:bodyPr/>
        <a:lstStyle/>
        <a:p>
          <a:endParaRPr lang="th-TH"/>
        </a:p>
      </dgm:t>
    </dgm:pt>
    <dgm:pt modelId="{A1D25454-5D5C-46FB-BDFB-C3BF986979AB}" type="sibTrans" cxnId="{47F56BE8-A108-4E7A-BC16-52CEBEDC23D4}">
      <dgm:prSet/>
      <dgm:spPr/>
      <dgm:t>
        <a:bodyPr/>
        <a:lstStyle/>
        <a:p>
          <a:endParaRPr lang="th-TH"/>
        </a:p>
      </dgm:t>
    </dgm:pt>
    <dgm:pt modelId="{F36EE6B4-8719-4464-8BE8-357A4DDB2B05}">
      <dgm:prSet custT="1"/>
      <dgm:spPr/>
      <dgm:t>
        <a:bodyPr/>
        <a:lstStyle/>
        <a:p>
          <a:pPr marL="266700" indent="0">
            <a:buFontTx/>
            <a:buNone/>
          </a:pP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(1 พงศ์กษัตริย์ 21:20)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D48C4BE-4095-40E7-A981-D08B2FC8E0B8}" type="parTrans" cxnId="{A2F565A2-35E9-4F6D-9A81-CAA6DFD3053D}">
      <dgm:prSet/>
      <dgm:spPr/>
      <dgm:t>
        <a:bodyPr/>
        <a:lstStyle/>
        <a:p>
          <a:endParaRPr lang="th-TH"/>
        </a:p>
      </dgm:t>
    </dgm:pt>
    <dgm:pt modelId="{EB0603FC-F9F1-4B3D-BA28-FE8536C507A4}" type="sibTrans" cxnId="{A2F565A2-35E9-4F6D-9A81-CAA6DFD3053D}">
      <dgm:prSet/>
      <dgm:spPr/>
      <dgm:t>
        <a:bodyPr/>
        <a:lstStyle/>
        <a:p>
          <a:endParaRPr lang="th-TH"/>
        </a:p>
      </dgm:t>
    </dgm:pt>
    <dgm:pt modelId="{50F502D1-01D5-4246-A2D3-26FB8A3B38AA}">
      <dgm:prSet custT="1"/>
      <dgm:spPr/>
      <dgm:t>
        <a:bodyPr/>
        <a:lstStyle/>
        <a:p>
          <a:pPr marL="266700" indent="0">
            <a:buFontTx/>
            <a:buNone/>
          </a:pP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(มาลาคี 2:1-2)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41DA6E-661A-4477-B169-5ABBDBA525A5}" type="parTrans" cxnId="{4251A9DC-54FA-4200-9373-EF61A3FA0A3A}">
      <dgm:prSet/>
      <dgm:spPr/>
      <dgm:t>
        <a:bodyPr/>
        <a:lstStyle/>
        <a:p>
          <a:endParaRPr lang="th-TH"/>
        </a:p>
      </dgm:t>
    </dgm:pt>
    <dgm:pt modelId="{33A25B8B-6075-4FB5-B314-26DEA475D8CF}" type="sibTrans" cxnId="{4251A9DC-54FA-4200-9373-EF61A3FA0A3A}">
      <dgm:prSet/>
      <dgm:spPr/>
      <dgm:t>
        <a:bodyPr/>
        <a:lstStyle/>
        <a:p>
          <a:endParaRPr lang="th-TH"/>
        </a:p>
      </dgm:t>
    </dgm:pt>
    <dgm:pt modelId="{BFA327C8-117E-4DDE-9EC6-E7330E1F86F2}">
      <dgm:prSet custT="1"/>
      <dgm:spPr/>
      <dgm:t>
        <a:bodyPr/>
        <a:lstStyle/>
        <a:p>
          <a:pPr marL="266700" indent="0">
            <a:buFontTx/>
            <a:buNone/>
          </a:pP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พวกเขาเปิดเผยความบาปของประชาชนเหล่านั้นให้ทราบ (อิสยาห์ 58:1)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4095D78-4074-414B-8C12-7AC0EB2E593E}" type="parTrans" cxnId="{5EECC124-C51F-46E9-9EFC-CE291D3AFFB7}">
      <dgm:prSet/>
      <dgm:spPr/>
      <dgm:t>
        <a:bodyPr/>
        <a:lstStyle/>
        <a:p>
          <a:endParaRPr lang="th-TH"/>
        </a:p>
      </dgm:t>
    </dgm:pt>
    <dgm:pt modelId="{CEF02183-318C-4D51-9540-7B13518DB24A}" type="sibTrans" cxnId="{5EECC124-C51F-46E9-9EFC-CE291D3AFFB7}">
      <dgm:prSet/>
      <dgm:spPr/>
      <dgm:t>
        <a:bodyPr/>
        <a:lstStyle/>
        <a:p>
          <a:endParaRPr lang="th-TH"/>
        </a:p>
      </dgm:t>
    </dgm:pt>
    <dgm:pt modelId="{DF81125C-3043-40BB-9A23-4F37FA9FFA36}">
      <dgm:prSet custT="1"/>
      <dgm:spPr/>
      <dgm:t>
        <a:bodyPr/>
        <a:lstStyle/>
        <a:p>
          <a:pPr marL="266700" indent="0">
            <a:buFontTx/>
            <a:buNone/>
          </a:pP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พวกเขาเรียกร้องให้ประชาชนเหล่านั้นกลับใจใหม่ (เอเสเคียล 18:32)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6626329-220C-4546-9BCF-21C758ED3D15}" type="parTrans" cxnId="{D64D566C-A93A-43B7-93E9-B440BBADEB47}">
      <dgm:prSet/>
      <dgm:spPr/>
      <dgm:t>
        <a:bodyPr/>
        <a:lstStyle/>
        <a:p>
          <a:endParaRPr lang="th-TH"/>
        </a:p>
      </dgm:t>
    </dgm:pt>
    <dgm:pt modelId="{5D4D6C5F-2337-4DFD-A3AD-1999BC2536FD}" type="sibTrans" cxnId="{D64D566C-A93A-43B7-93E9-B440BBADEB47}">
      <dgm:prSet/>
      <dgm:spPr/>
      <dgm:t>
        <a:bodyPr/>
        <a:lstStyle/>
        <a:p>
          <a:endParaRPr lang="th-TH"/>
        </a:p>
      </dgm:t>
    </dgm:pt>
    <dgm:pt modelId="{D99D3776-2D58-4EEB-9C43-262993589E1D}">
      <dgm:prSet custT="1"/>
      <dgm:spPr/>
      <dgm:t>
        <a:bodyPr/>
        <a:lstStyle/>
        <a:p>
          <a:pPr marL="266700" indent="0">
            <a:buFontTx/>
            <a:buNone/>
          </a:pP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พงศาวดาร 13:22)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8A450FC-D1D6-4272-8810-877529462500}" type="parTrans" cxnId="{801887A6-C43C-49E3-91B3-0C1CBA909AF5}">
      <dgm:prSet/>
      <dgm:spPr/>
      <dgm:t>
        <a:bodyPr/>
        <a:lstStyle/>
        <a:p>
          <a:endParaRPr lang="th-TH"/>
        </a:p>
      </dgm:t>
    </dgm:pt>
    <dgm:pt modelId="{A00F04D7-22A6-426B-9202-DFE072AD9670}" type="sibTrans" cxnId="{801887A6-C43C-49E3-91B3-0C1CBA909AF5}">
      <dgm:prSet/>
      <dgm:spPr/>
      <dgm:t>
        <a:bodyPr/>
        <a:lstStyle/>
        <a:p>
          <a:endParaRPr lang="th-TH"/>
        </a:p>
      </dgm:t>
    </dgm:pt>
    <dgm:pt modelId="{E282D210-6124-4138-ADEE-99D4F5C76F47}" type="pres">
      <dgm:prSet presAssocID="{8C5B85AB-0AF1-4818-8953-B2F1236B1FD5}" presName="Name0" presStyleCnt="0">
        <dgm:presLayoutVars>
          <dgm:dir/>
          <dgm:animLvl val="lvl"/>
          <dgm:resizeHandles val="exact"/>
        </dgm:presLayoutVars>
      </dgm:prSet>
      <dgm:spPr/>
    </dgm:pt>
    <dgm:pt modelId="{29A0F859-337E-4232-9F75-D6DDE98F3148}" type="pres">
      <dgm:prSet presAssocID="{1ED089DF-0F6F-4C31-B555-8CDA354AEBB9}" presName="composite" presStyleCnt="0"/>
      <dgm:spPr/>
    </dgm:pt>
    <dgm:pt modelId="{CD14DA94-E93F-4860-A146-9B49D1888F83}" type="pres">
      <dgm:prSet presAssocID="{1ED089DF-0F6F-4C31-B555-8CDA354AEBB9}" presName="parTx" presStyleLbl="alignNode1" presStyleIdx="0" presStyleCnt="4" custScaleY="99000">
        <dgm:presLayoutVars>
          <dgm:chMax val="0"/>
          <dgm:chPref val="0"/>
          <dgm:bulletEnabled val="1"/>
        </dgm:presLayoutVars>
      </dgm:prSet>
      <dgm:spPr>
        <a:xfrm>
          <a:off x="14517" y="-70962"/>
          <a:ext cx="2641948" cy="391081"/>
        </a:xfrm>
        <a:prstGeom prst="rect">
          <a:avLst/>
        </a:prstGeom>
      </dgm:spPr>
    </dgm:pt>
    <dgm:pt modelId="{DE916DB0-9BB6-48A9-BFF3-35B5FFCB431D}" type="pres">
      <dgm:prSet presAssocID="{1ED089DF-0F6F-4C31-B555-8CDA354AEBB9}" presName="desTx" presStyleLbl="alignAccFollowNode1" presStyleIdx="0" presStyleCnt="4">
        <dgm:presLayoutVars>
          <dgm:bulletEnabled val="1"/>
        </dgm:presLayoutVars>
      </dgm:prSet>
      <dgm:spPr>
        <a:xfrm>
          <a:off x="14517" y="329229"/>
          <a:ext cx="2641948" cy="3458699"/>
        </a:xfrm>
        <a:prstGeom prst="rect">
          <a:avLst/>
        </a:prstGeom>
      </dgm:spPr>
    </dgm:pt>
    <dgm:pt modelId="{A6DFB3E8-1E69-43D5-94D0-376948CC2809}" type="pres">
      <dgm:prSet presAssocID="{0B73B93D-E2F1-4E51-8742-3088A1AAA23F}" presName="space" presStyleCnt="0"/>
      <dgm:spPr/>
    </dgm:pt>
    <dgm:pt modelId="{DF591784-EA07-45D9-B7EC-BFB40BC97955}" type="pres">
      <dgm:prSet presAssocID="{12902691-257A-45FF-8AAB-D4E7296BED65}" presName="composite" presStyleCnt="0"/>
      <dgm:spPr/>
    </dgm:pt>
    <dgm:pt modelId="{457CBF1E-15F2-4D01-AB7E-076D7A96F0B9}" type="pres">
      <dgm:prSet presAssocID="{12902691-257A-45FF-8AAB-D4E7296BED65}" presName="parTx" presStyleLbl="alignNode1" presStyleIdx="1" presStyleCnt="4">
        <dgm:presLayoutVars>
          <dgm:chMax val="0"/>
          <dgm:chPref val="0"/>
          <dgm:bulletEnabled val="1"/>
        </dgm:presLayoutVars>
      </dgm:prSet>
      <dgm:spPr>
        <a:xfrm>
          <a:off x="3025977" y="0"/>
          <a:ext cx="2639368" cy="395031"/>
        </a:xfrm>
        <a:prstGeom prst="rect">
          <a:avLst/>
        </a:prstGeom>
      </dgm:spPr>
    </dgm:pt>
    <dgm:pt modelId="{04C60BD0-E465-45DD-864B-0D8C1C3C4F09}" type="pres">
      <dgm:prSet presAssocID="{12902691-257A-45FF-8AAB-D4E7296BED65}" presName="desTx" presStyleLbl="alignAccFollowNode1" presStyleIdx="1" presStyleCnt="4">
        <dgm:presLayoutVars>
          <dgm:bulletEnabled val="1"/>
        </dgm:presLayoutVars>
      </dgm:prSet>
      <dgm:spPr>
        <a:xfrm>
          <a:off x="3025977" y="406759"/>
          <a:ext cx="2639368" cy="3303071"/>
        </a:xfrm>
        <a:prstGeom prst="rect">
          <a:avLst/>
        </a:prstGeom>
      </dgm:spPr>
    </dgm:pt>
    <dgm:pt modelId="{63811642-1049-47D9-9DFC-30AC36FEF8F0}" type="pres">
      <dgm:prSet presAssocID="{E586C9A0-58E5-4B08-A865-37D3B8DA8D43}" presName="space" presStyleCnt="0"/>
      <dgm:spPr/>
    </dgm:pt>
    <dgm:pt modelId="{B7364E77-5B9A-4D3D-A752-6829C45EAD2B}" type="pres">
      <dgm:prSet presAssocID="{365E8307-D0B4-4265-A8A1-80D0456768FA}" presName="composite" presStyleCnt="0"/>
      <dgm:spPr/>
    </dgm:pt>
    <dgm:pt modelId="{C448F219-B8A8-42B4-A6CF-DB14E610DA1A}" type="pres">
      <dgm:prSet presAssocID="{365E8307-D0B4-4265-A8A1-80D0456768FA}" presName="parTx" presStyleLbl="alignNode1" presStyleIdx="2" presStyleCnt="4">
        <dgm:presLayoutVars>
          <dgm:chMax val="0"/>
          <dgm:chPref val="0"/>
          <dgm:bulletEnabled val="1"/>
        </dgm:presLayoutVars>
      </dgm:prSet>
      <dgm:spPr>
        <a:xfrm>
          <a:off x="6034856" y="0"/>
          <a:ext cx="2639368" cy="406759"/>
        </a:xfrm>
        <a:prstGeom prst="rect">
          <a:avLst/>
        </a:prstGeom>
      </dgm:spPr>
    </dgm:pt>
    <dgm:pt modelId="{1C67A4CD-D8D9-4790-9FCB-FE35047E44B9}" type="pres">
      <dgm:prSet presAssocID="{365E8307-D0B4-4265-A8A1-80D0456768FA}" presName="desTx" presStyleLbl="alignAccFollowNode1" presStyleIdx="2" presStyleCnt="4">
        <dgm:presLayoutVars>
          <dgm:bulletEnabled val="1"/>
        </dgm:presLayoutVars>
      </dgm:prSet>
      <dgm:spPr>
        <a:xfrm>
          <a:off x="6034856" y="406759"/>
          <a:ext cx="2639368" cy="3303071"/>
        </a:xfrm>
        <a:prstGeom prst="rect">
          <a:avLst/>
        </a:prstGeom>
      </dgm:spPr>
    </dgm:pt>
    <dgm:pt modelId="{C3CB77DC-1B78-4962-990E-5B9928A2B21A}" type="pres">
      <dgm:prSet presAssocID="{99558CD9-5F68-4973-8FE6-08611455589F}" presName="space" presStyleCnt="0"/>
      <dgm:spPr/>
    </dgm:pt>
    <dgm:pt modelId="{EB158C22-9A49-40F0-A4D6-11E42270C96E}" type="pres">
      <dgm:prSet presAssocID="{2285B266-21A7-4FBB-9E50-2B9705DB764E}" presName="composite" presStyleCnt="0"/>
      <dgm:spPr/>
    </dgm:pt>
    <dgm:pt modelId="{596D6B8B-4CCC-48AC-963F-1A7F5F80423C}" type="pres">
      <dgm:prSet presAssocID="{2285B266-21A7-4FBB-9E50-2B9705DB764E}" presName="parTx" presStyleLbl="alignNode1" presStyleIdx="3" presStyleCnt="4">
        <dgm:presLayoutVars>
          <dgm:chMax val="0"/>
          <dgm:chPref val="0"/>
          <dgm:bulletEnabled val="1"/>
        </dgm:presLayoutVars>
      </dgm:prSet>
      <dgm:spPr>
        <a:xfrm>
          <a:off x="9043736" y="0"/>
          <a:ext cx="2639368" cy="406759"/>
        </a:xfrm>
        <a:prstGeom prst="rect">
          <a:avLst/>
        </a:prstGeom>
      </dgm:spPr>
    </dgm:pt>
    <dgm:pt modelId="{7C107A4B-B9C0-4C78-B580-4E5C3CAE4211}" type="pres">
      <dgm:prSet presAssocID="{2285B266-21A7-4FBB-9E50-2B9705DB764E}" presName="desTx" presStyleLbl="alignAccFollowNode1" presStyleIdx="3" presStyleCnt="4">
        <dgm:presLayoutVars>
          <dgm:bulletEnabled val="1"/>
        </dgm:presLayoutVars>
      </dgm:prSet>
      <dgm:spPr>
        <a:xfrm>
          <a:off x="9043736" y="406759"/>
          <a:ext cx="2639368" cy="3303071"/>
        </a:xfrm>
        <a:prstGeom prst="rect">
          <a:avLst/>
        </a:prstGeom>
      </dgm:spPr>
    </dgm:pt>
  </dgm:ptLst>
  <dgm:cxnLst>
    <dgm:cxn modelId="{6451DA03-5B43-411E-A675-6807074F7D4B}" srcId="{12902691-257A-45FF-8AAB-D4E7296BED65}" destId="{6E24BD1A-4F57-4E55-9F89-F105F46F9DC7}" srcOrd="0" destOrd="0" parTransId="{897DAFC8-9D45-40A3-B869-D8AC0C71AFCD}" sibTransId="{0FACBCB9-B932-47EE-9E69-AD4CA2773117}"/>
    <dgm:cxn modelId="{5EECC124-C51F-46E9-9EFC-CE291D3AFFB7}" srcId="{365E8307-D0B4-4265-A8A1-80D0456768FA}" destId="{BFA327C8-117E-4DDE-9EC6-E7330E1F86F2}" srcOrd="1" destOrd="0" parTransId="{14095D78-4074-414B-8C12-7AC0EB2E593E}" sibTransId="{CEF02183-318C-4D51-9540-7B13518DB24A}"/>
    <dgm:cxn modelId="{E77CB82A-53F2-40AC-93AA-C687C7A2BA30}" type="presOf" srcId="{BFA327C8-117E-4DDE-9EC6-E7330E1F86F2}" destId="{1C67A4CD-D8D9-4790-9FCB-FE35047E44B9}" srcOrd="0" destOrd="1" presId="urn:microsoft.com/office/officeart/2005/8/layout/hList1"/>
    <dgm:cxn modelId="{13CD0D2F-B1F4-432B-B3C0-7E3FC8E84170}" srcId="{2285B266-21A7-4FBB-9E50-2B9705DB764E}" destId="{054D3596-69FF-42F1-9CF2-44FB182CDD40}" srcOrd="0" destOrd="0" parTransId="{40471FF9-C2DB-438D-8DAF-B948D7C90B30}" sibTransId="{117FB0DB-827E-42CE-8C9E-E3682A9686B4}"/>
    <dgm:cxn modelId="{09151833-821E-42FE-A6FA-418D0FD7C6F9}" srcId="{8C5B85AB-0AF1-4818-8953-B2F1236B1FD5}" destId="{2285B266-21A7-4FBB-9E50-2B9705DB764E}" srcOrd="3" destOrd="0" parTransId="{1E9B3313-FFC0-4EBA-B419-DCDA3400BC47}" sibTransId="{10202EC6-24D4-4575-8710-D5FB6CE3088A}"/>
    <dgm:cxn modelId="{96E69033-B7A4-455C-B8A9-90F3DA0B5E29}" type="presOf" srcId="{6E24BD1A-4F57-4E55-9F89-F105F46F9DC7}" destId="{04C60BD0-E465-45DD-864B-0D8C1C3C4F09}" srcOrd="0" destOrd="0" presId="urn:microsoft.com/office/officeart/2005/8/layout/hList1"/>
    <dgm:cxn modelId="{98692642-8E6E-4337-B334-71C7A691A7C1}" srcId="{365E8307-D0B4-4265-A8A1-80D0456768FA}" destId="{4533A516-BA0D-40E2-AE68-2C0F2F995503}" srcOrd="0" destOrd="0" parTransId="{62933D2E-6517-4D29-AE19-AB7E8805DFB0}" sibTransId="{1A2A810F-10D1-49DC-9339-363760A69AFC}"/>
    <dgm:cxn modelId="{65AD1E44-DCD3-49EA-9156-9919AFFBE771}" type="presOf" srcId="{4533A516-BA0D-40E2-AE68-2C0F2F995503}" destId="{1C67A4CD-D8D9-4790-9FCB-FE35047E44B9}" srcOrd="0" destOrd="0" presId="urn:microsoft.com/office/officeart/2005/8/layout/hList1"/>
    <dgm:cxn modelId="{D64D566C-A93A-43B7-93E9-B440BBADEB47}" srcId="{365E8307-D0B4-4265-A8A1-80D0456768FA}" destId="{DF81125C-3043-40BB-9A23-4F37FA9FFA36}" srcOrd="2" destOrd="0" parTransId="{26626329-220C-4546-9BCF-21C758ED3D15}" sibTransId="{5D4D6C5F-2337-4DFD-A3AD-1999BC2536FD}"/>
    <dgm:cxn modelId="{2C62D14F-5097-422B-9DB4-842944DD8E41}" srcId="{1ED089DF-0F6F-4C31-B555-8CDA354AEBB9}" destId="{CD0FFC10-4165-4B9C-B65F-8B0F77E9D44F}" srcOrd="0" destOrd="0" parTransId="{5031039B-8DB4-4CE7-93DD-DA8948BFAB37}" sibTransId="{48777C14-11D8-42CE-88DF-3340B9E95950}"/>
    <dgm:cxn modelId="{ED81B073-8A8E-46D2-BF48-04C3D90E5F2C}" srcId="{8C5B85AB-0AF1-4818-8953-B2F1236B1FD5}" destId="{12902691-257A-45FF-8AAB-D4E7296BED65}" srcOrd="1" destOrd="0" parTransId="{CAAB9B38-8B7E-42B1-9203-5DB340C0751C}" sibTransId="{E586C9A0-58E5-4B08-A865-37D3B8DA8D43}"/>
    <dgm:cxn modelId="{F5E93180-4424-4610-B86E-ACD67BECFEC5}" type="presOf" srcId="{054D3596-69FF-42F1-9CF2-44FB182CDD40}" destId="{7C107A4B-B9C0-4C78-B580-4E5C3CAE4211}" srcOrd="0" destOrd="0" presId="urn:microsoft.com/office/officeart/2005/8/layout/hList1"/>
    <dgm:cxn modelId="{CFC77487-8D1C-4AB7-AA21-95FD61126D60}" type="presOf" srcId="{CD0FFC10-4165-4B9C-B65F-8B0F77E9D44F}" destId="{DE916DB0-9BB6-48A9-BFF3-35B5FFCB431D}" srcOrd="0" destOrd="0" presId="urn:microsoft.com/office/officeart/2005/8/layout/hList1"/>
    <dgm:cxn modelId="{D3AAB28D-C317-4C95-82D3-4B29324C56E7}" type="presOf" srcId="{D99D3776-2D58-4EEB-9C43-262993589E1D}" destId="{7C107A4B-B9C0-4C78-B580-4E5C3CAE4211}" srcOrd="0" destOrd="1" presId="urn:microsoft.com/office/officeart/2005/8/layout/hList1"/>
    <dgm:cxn modelId="{F3C7AD99-2D11-4907-A198-182970222A4E}" type="presOf" srcId="{8C5B85AB-0AF1-4818-8953-B2F1236B1FD5}" destId="{E282D210-6124-4138-ADEE-99D4F5C76F47}" srcOrd="0" destOrd="0" presId="urn:microsoft.com/office/officeart/2005/8/layout/hList1"/>
    <dgm:cxn modelId="{5C41FB9C-825D-448C-B0AE-338A05356FEA}" type="presOf" srcId="{50F502D1-01D5-4246-A2D3-26FB8A3B38AA}" destId="{04C60BD0-E465-45DD-864B-0D8C1C3C4F09}" srcOrd="0" destOrd="1" presId="urn:microsoft.com/office/officeart/2005/8/layout/hList1"/>
    <dgm:cxn modelId="{A2F565A2-35E9-4F6D-9A81-CAA6DFD3053D}" srcId="{1ED089DF-0F6F-4C31-B555-8CDA354AEBB9}" destId="{F36EE6B4-8719-4464-8BE8-357A4DDB2B05}" srcOrd="3" destOrd="0" parTransId="{1D48C4BE-4095-40E7-A981-D08B2FC8E0B8}" sibTransId="{EB0603FC-F9F1-4B3D-BA28-FE8536C507A4}"/>
    <dgm:cxn modelId="{A1DC87A2-3509-4145-93D8-A4AB08E7E1EE}" type="presOf" srcId="{F36EE6B4-8719-4464-8BE8-357A4DDB2B05}" destId="{DE916DB0-9BB6-48A9-BFF3-35B5FFCB431D}" srcOrd="0" destOrd="3" presId="urn:microsoft.com/office/officeart/2005/8/layout/hList1"/>
    <dgm:cxn modelId="{801887A6-C43C-49E3-91B3-0C1CBA909AF5}" srcId="{2285B266-21A7-4FBB-9E50-2B9705DB764E}" destId="{D99D3776-2D58-4EEB-9C43-262993589E1D}" srcOrd="1" destOrd="0" parTransId="{E8A450FC-D1D6-4272-8810-877529462500}" sibTransId="{A00F04D7-22A6-426B-9202-DFE072AD9670}"/>
    <dgm:cxn modelId="{61E62AC1-4E0F-40FD-B088-B3A00DD3DAD2}" type="presOf" srcId="{64661465-BB01-4E72-81B5-F057991E942D}" destId="{DE916DB0-9BB6-48A9-BFF3-35B5FFCB431D}" srcOrd="0" destOrd="2" presId="urn:microsoft.com/office/officeart/2005/8/layout/hList1"/>
    <dgm:cxn modelId="{3E3F02C3-E0CA-4E48-A0FD-DA3F85613979}" type="presOf" srcId="{12902691-257A-45FF-8AAB-D4E7296BED65}" destId="{457CBF1E-15F2-4D01-AB7E-076D7A96F0B9}" srcOrd="0" destOrd="0" presId="urn:microsoft.com/office/officeart/2005/8/layout/hList1"/>
    <dgm:cxn modelId="{C418F6C3-0AEC-4BEE-9DAD-73ED35A89BC4}" srcId="{8C5B85AB-0AF1-4818-8953-B2F1236B1FD5}" destId="{1ED089DF-0F6F-4C31-B555-8CDA354AEBB9}" srcOrd="0" destOrd="0" parTransId="{B73D2FB1-9F59-4A90-A526-14834D321F47}" sibTransId="{0B73B93D-E2F1-4E51-8742-3088A1AAA23F}"/>
    <dgm:cxn modelId="{4251A9DC-54FA-4200-9373-EF61A3FA0A3A}" srcId="{12902691-257A-45FF-8AAB-D4E7296BED65}" destId="{50F502D1-01D5-4246-A2D3-26FB8A3B38AA}" srcOrd="1" destOrd="0" parTransId="{7141DA6E-661A-4477-B169-5ABBDBA525A5}" sibTransId="{33A25B8B-6075-4FB5-B314-26DEA475D8CF}"/>
    <dgm:cxn modelId="{7C35BFE3-2EF3-43F7-BB05-E5E890E366C0}" srcId="{1ED089DF-0F6F-4C31-B555-8CDA354AEBB9}" destId="{92E5F875-92AA-455F-B6BD-87D6A51DB48C}" srcOrd="1" destOrd="0" parTransId="{FD1F72A9-812B-4DBE-941D-A8B0F431C060}" sibTransId="{6D0FE5A7-709F-4A65-B287-AEA0CBCF718A}"/>
    <dgm:cxn modelId="{560AE3E7-7952-4DCF-826C-3FDCE8E802BC}" type="presOf" srcId="{1ED089DF-0F6F-4C31-B555-8CDA354AEBB9}" destId="{CD14DA94-E93F-4860-A146-9B49D1888F83}" srcOrd="0" destOrd="0" presId="urn:microsoft.com/office/officeart/2005/8/layout/hList1"/>
    <dgm:cxn modelId="{47F56BE8-A108-4E7A-BC16-52CEBEDC23D4}" srcId="{1ED089DF-0F6F-4C31-B555-8CDA354AEBB9}" destId="{64661465-BB01-4E72-81B5-F057991E942D}" srcOrd="2" destOrd="0" parTransId="{A7156C1E-0C4C-4B47-A31A-4946152B17EE}" sibTransId="{A1D25454-5D5C-46FB-BDFB-C3BF986979AB}"/>
    <dgm:cxn modelId="{D8F33AF5-E931-4F93-9A20-E8FB02953AA8}" type="presOf" srcId="{2285B266-21A7-4FBB-9E50-2B9705DB764E}" destId="{596D6B8B-4CCC-48AC-963F-1A7F5F80423C}" srcOrd="0" destOrd="0" presId="urn:microsoft.com/office/officeart/2005/8/layout/hList1"/>
    <dgm:cxn modelId="{44B8A5F6-9323-4CC8-B66C-7108EA680122}" type="presOf" srcId="{DF81125C-3043-40BB-9A23-4F37FA9FFA36}" destId="{1C67A4CD-D8D9-4790-9FCB-FE35047E44B9}" srcOrd="0" destOrd="2" presId="urn:microsoft.com/office/officeart/2005/8/layout/hList1"/>
    <dgm:cxn modelId="{20AEE2FC-934B-4D61-A74B-12539E900A19}" type="presOf" srcId="{92E5F875-92AA-455F-B6BD-87D6A51DB48C}" destId="{DE916DB0-9BB6-48A9-BFF3-35B5FFCB431D}" srcOrd="0" destOrd="1" presId="urn:microsoft.com/office/officeart/2005/8/layout/hList1"/>
    <dgm:cxn modelId="{190662FF-FDCA-4BA6-BAA1-43D57138FE66}" srcId="{8C5B85AB-0AF1-4818-8953-B2F1236B1FD5}" destId="{365E8307-D0B4-4265-A8A1-80D0456768FA}" srcOrd="2" destOrd="0" parTransId="{01BA8641-992C-4432-A251-0A033A40B497}" sibTransId="{99558CD9-5F68-4973-8FE6-08611455589F}"/>
    <dgm:cxn modelId="{B430AAFF-6B41-4DA4-859C-F9EA8B084F66}" type="presOf" srcId="{365E8307-D0B4-4265-A8A1-80D0456768FA}" destId="{C448F219-B8A8-42B4-A6CF-DB14E610DA1A}" srcOrd="0" destOrd="0" presId="urn:microsoft.com/office/officeart/2005/8/layout/hList1"/>
    <dgm:cxn modelId="{BF0353F1-8EA3-46B4-9B0B-465DDA0C3A5D}" type="presParOf" srcId="{E282D210-6124-4138-ADEE-99D4F5C76F47}" destId="{29A0F859-337E-4232-9F75-D6DDE98F3148}" srcOrd="0" destOrd="0" presId="urn:microsoft.com/office/officeart/2005/8/layout/hList1"/>
    <dgm:cxn modelId="{DCDFB41A-D1BB-4A1B-9894-9950452F3CC4}" type="presParOf" srcId="{29A0F859-337E-4232-9F75-D6DDE98F3148}" destId="{CD14DA94-E93F-4860-A146-9B49D1888F83}" srcOrd="0" destOrd="0" presId="urn:microsoft.com/office/officeart/2005/8/layout/hList1"/>
    <dgm:cxn modelId="{B2CAE891-632F-40DE-B2F8-831FF8825E2F}" type="presParOf" srcId="{29A0F859-337E-4232-9F75-D6DDE98F3148}" destId="{DE916DB0-9BB6-48A9-BFF3-35B5FFCB431D}" srcOrd="1" destOrd="0" presId="urn:microsoft.com/office/officeart/2005/8/layout/hList1"/>
    <dgm:cxn modelId="{2043D258-1F1E-4DEA-98A7-81919A926CCC}" type="presParOf" srcId="{E282D210-6124-4138-ADEE-99D4F5C76F47}" destId="{A6DFB3E8-1E69-43D5-94D0-376948CC2809}" srcOrd="1" destOrd="0" presId="urn:microsoft.com/office/officeart/2005/8/layout/hList1"/>
    <dgm:cxn modelId="{8066D478-76C4-4FAA-AED7-9350FB433D57}" type="presParOf" srcId="{E282D210-6124-4138-ADEE-99D4F5C76F47}" destId="{DF591784-EA07-45D9-B7EC-BFB40BC97955}" srcOrd="2" destOrd="0" presId="urn:microsoft.com/office/officeart/2005/8/layout/hList1"/>
    <dgm:cxn modelId="{79A5C875-38CE-4147-A1E9-3850EAD3F712}" type="presParOf" srcId="{DF591784-EA07-45D9-B7EC-BFB40BC97955}" destId="{457CBF1E-15F2-4D01-AB7E-076D7A96F0B9}" srcOrd="0" destOrd="0" presId="urn:microsoft.com/office/officeart/2005/8/layout/hList1"/>
    <dgm:cxn modelId="{E1620F87-CC69-4847-B8AE-4C481ABB5B2C}" type="presParOf" srcId="{DF591784-EA07-45D9-B7EC-BFB40BC97955}" destId="{04C60BD0-E465-45DD-864B-0D8C1C3C4F09}" srcOrd="1" destOrd="0" presId="urn:microsoft.com/office/officeart/2005/8/layout/hList1"/>
    <dgm:cxn modelId="{BDF68BBB-09E3-45BE-8C90-D8F68A5844A7}" type="presParOf" srcId="{E282D210-6124-4138-ADEE-99D4F5C76F47}" destId="{63811642-1049-47D9-9DFC-30AC36FEF8F0}" srcOrd="3" destOrd="0" presId="urn:microsoft.com/office/officeart/2005/8/layout/hList1"/>
    <dgm:cxn modelId="{46AA2F16-8692-4F90-993D-ED764A768CAD}" type="presParOf" srcId="{E282D210-6124-4138-ADEE-99D4F5C76F47}" destId="{B7364E77-5B9A-4D3D-A752-6829C45EAD2B}" srcOrd="4" destOrd="0" presId="urn:microsoft.com/office/officeart/2005/8/layout/hList1"/>
    <dgm:cxn modelId="{D762ABD3-B8D8-4E92-A725-CE712D37C40D}" type="presParOf" srcId="{B7364E77-5B9A-4D3D-A752-6829C45EAD2B}" destId="{C448F219-B8A8-42B4-A6CF-DB14E610DA1A}" srcOrd="0" destOrd="0" presId="urn:microsoft.com/office/officeart/2005/8/layout/hList1"/>
    <dgm:cxn modelId="{E4FD3ED2-9780-4B27-B4A5-941C6C14F009}" type="presParOf" srcId="{B7364E77-5B9A-4D3D-A752-6829C45EAD2B}" destId="{1C67A4CD-D8D9-4790-9FCB-FE35047E44B9}" srcOrd="1" destOrd="0" presId="urn:microsoft.com/office/officeart/2005/8/layout/hList1"/>
    <dgm:cxn modelId="{11EBC595-A1B6-49BA-B815-84C0472F30C1}" type="presParOf" srcId="{E282D210-6124-4138-ADEE-99D4F5C76F47}" destId="{C3CB77DC-1B78-4962-990E-5B9928A2B21A}" srcOrd="5" destOrd="0" presId="urn:microsoft.com/office/officeart/2005/8/layout/hList1"/>
    <dgm:cxn modelId="{81F1DCF8-220B-4772-A22F-1A0DC522911E}" type="presParOf" srcId="{E282D210-6124-4138-ADEE-99D4F5C76F47}" destId="{EB158C22-9A49-40F0-A4D6-11E42270C96E}" srcOrd="6" destOrd="0" presId="urn:microsoft.com/office/officeart/2005/8/layout/hList1"/>
    <dgm:cxn modelId="{5C28BC7C-D3A6-4A57-9AC3-C4518D179BC1}" type="presParOf" srcId="{EB158C22-9A49-40F0-A4D6-11E42270C96E}" destId="{596D6B8B-4CCC-48AC-963F-1A7F5F80423C}" srcOrd="0" destOrd="0" presId="urn:microsoft.com/office/officeart/2005/8/layout/hList1"/>
    <dgm:cxn modelId="{E969CE3C-0BD2-44A5-9E25-6C0407EC45FA}" type="presParOf" srcId="{EB158C22-9A49-40F0-A4D6-11E42270C96E}" destId="{7C107A4B-B9C0-4C78-B580-4E5C3CAE42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3" qsCatId="simple" csTypeId="urn:microsoft.com/office/officeart/2005/8/colors/colorful4#2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th-TH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พวกเขาแต่งคำพยากรณ์ขึ้นเอง (เอเสเคียล 13:2</a:t>
          </a:r>
          <a:r>
            <a: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17)</a:t>
          </a:r>
          <a:endParaRPr lang="en-US" sz="2000" b="1" noProof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th-TH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พวกเขาพูดในสิ่งที่ผู้คนอยากได้ยิน (เอเสเคียล 13:16)</a:t>
          </a:r>
          <a:endParaRPr lang="en-US" sz="2000" b="1" noProof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th-TH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พวกเขาไม่ได้กล่าวตักเตือนเรื่องความบาป (เอเสเคียล 13:22)</a:t>
          </a:r>
          <a:endParaRPr lang="en-US" sz="2000" b="1" noProof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th-TH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พวกเขาแสวงหาผลประโยชน์ส่วนตน (เอเสเคียล 13:19)</a:t>
          </a:r>
          <a:endParaRPr lang="en-US" sz="2000" b="1" noProof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04117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 custScaleX="102788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ใครบ้างที่ได้รับการทรงเรียกให้ทำพันธกิจด้านการเผยพระวจนะ</a:t>
          </a: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en-US" sz="18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ผู้เผยพระวจนะมีวิถีปฏิบัติอย่างไร</a:t>
          </a: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en-US" sz="18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ผู้เผยพระวจนะมีภารกิจอะไรบ้าง</a:t>
          </a: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en-US" sz="18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มีสตรีท่านใดบ้างที่ได้รับของประทานแห่งการเผยพระวจนะ</a:t>
          </a: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en-US" sz="18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ผู้เผยพระวจนะเท็จมีลักษณะอย่างไร</a:t>
          </a: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en-US" sz="18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4DA94-E93F-4860-A146-9B49D1888F83}">
      <dsp:nvSpPr>
        <dsp:cNvPr id="0" name=""/>
        <dsp:cNvSpPr/>
      </dsp:nvSpPr>
      <dsp:spPr>
        <a:xfrm>
          <a:off x="14517" y="-24279"/>
          <a:ext cx="2641948" cy="431330"/>
        </a:xfrm>
        <a:prstGeom prst="rect">
          <a:avLst/>
        </a:prstGeom>
        <a:solidFill>
          <a:srgbClr val="D91934"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สำหรับพระมหากษํตริย์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14517" y="-24279"/>
        <a:ext cx="2641948" cy="431330"/>
      </dsp:txXfrm>
    </dsp:sp>
    <dsp:sp modelId="{DE916DB0-9BB6-48A9-BFF3-35B5FFCB431D}">
      <dsp:nvSpPr>
        <dsp:cNvPr id="0" name=""/>
        <dsp:cNvSpPr/>
      </dsp:nvSpPr>
      <dsp:spPr>
        <a:xfrm>
          <a:off x="14517" y="409229"/>
          <a:ext cx="2641948" cy="3324881"/>
        </a:xfrm>
        <a:prstGeom prst="rect">
          <a:avLst/>
        </a:prstGeom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พวกเขาเจิมตั้งกษัตริย์เหล่านั้น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b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(1 พงศ์กษัตริย์ 19:16)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พวกเขาให้กำลังใจเมื่อกษัตริย์เหล่านั้นกระทำความดี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พงศาวดาร 15:8)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พวกเขาตักเตือนเมื่อกษัตริย์เหล่านั้นกระทำความผิด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(1 พงศ์กษัตริย์ 21:20)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517" y="409229"/>
        <a:ext cx="2641948" cy="3324881"/>
      </dsp:txXfrm>
    </dsp:sp>
    <dsp:sp modelId="{457CBF1E-15F2-4D01-AB7E-076D7A96F0B9}">
      <dsp:nvSpPr>
        <dsp:cNvPr id="0" name=""/>
        <dsp:cNvSpPr/>
      </dsp:nvSpPr>
      <dsp:spPr>
        <a:xfrm>
          <a:off x="3025977" y="0"/>
          <a:ext cx="2639368" cy="435687"/>
        </a:xfrm>
        <a:prstGeom prst="rect">
          <a:avLst/>
        </a:prstGeom>
        <a:solidFill>
          <a:srgbClr val="D91934">
            <a:hueOff val="-2170221"/>
            <a:satOff val="-7353"/>
            <a:lumOff val="4052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สำหรับปุโรหิต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025977" y="0"/>
        <a:ext cx="2639368" cy="435687"/>
      </dsp:txXfrm>
    </dsp:sp>
    <dsp:sp modelId="{04C60BD0-E465-45DD-864B-0D8C1C3C4F09}">
      <dsp:nvSpPr>
        <dsp:cNvPr id="0" name=""/>
        <dsp:cNvSpPr/>
      </dsp:nvSpPr>
      <dsp:spPr>
        <a:xfrm>
          <a:off x="3025977" y="435687"/>
          <a:ext cx="2639368" cy="3274143"/>
        </a:xfrm>
        <a:prstGeom prst="rect">
          <a:avLst/>
        </a:prstGeom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พวกเขาตักเตือนเมื่อปุโรกิตเหล่านั้นกระทำความผิด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(มาลาคี 2:1-2)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25977" y="435687"/>
        <a:ext cx="2639368" cy="3274143"/>
      </dsp:txXfrm>
    </dsp:sp>
    <dsp:sp modelId="{C448F219-B8A8-42B4-A6CF-DB14E610DA1A}">
      <dsp:nvSpPr>
        <dsp:cNvPr id="0" name=""/>
        <dsp:cNvSpPr/>
      </dsp:nvSpPr>
      <dsp:spPr>
        <a:xfrm>
          <a:off x="6034856" y="0"/>
          <a:ext cx="2639368" cy="435687"/>
        </a:xfrm>
        <a:prstGeom prst="rect">
          <a:avLst/>
        </a:prstGeom>
        <a:solidFill>
          <a:srgbClr val="D91934">
            <a:hueOff val="-4340441"/>
            <a:satOff val="-14705"/>
            <a:lumOff val="8105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สำหรับประชาชน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6034856" y="0"/>
        <a:ext cx="2639368" cy="435687"/>
      </dsp:txXfrm>
    </dsp:sp>
    <dsp:sp modelId="{1C67A4CD-D8D9-4790-9FCB-FE35047E44B9}">
      <dsp:nvSpPr>
        <dsp:cNvPr id="0" name=""/>
        <dsp:cNvSpPr/>
      </dsp:nvSpPr>
      <dsp:spPr>
        <a:xfrm>
          <a:off x="6034856" y="435687"/>
          <a:ext cx="2639368" cy="3274143"/>
        </a:xfrm>
        <a:prstGeom prst="rect">
          <a:avLst/>
        </a:prstGeom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พวกเขาสอนสั่งประชาชนเหล่านั้นให้ดำเนินตามวิถีทางของพระเจ้า (มีคาห์ 6:8)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พวกเขาเปิดเผยความบาปของประชาชนเหล่านั้นให้ทราบ (อิสยาห์ 58:1)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พวกเขาเรียกร้องให้ประชาชนเหล่านั้นกลับใจใหม่ (เอเสเคียล 18:32)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34856" y="435687"/>
        <a:ext cx="2639368" cy="3274143"/>
      </dsp:txXfrm>
    </dsp:sp>
    <dsp:sp modelId="{596D6B8B-4CCC-48AC-963F-1A7F5F80423C}">
      <dsp:nvSpPr>
        <dsp:cNvPr id="0" name=""/>
        <dsp:cNvSpPr/>
      </dsp:nvSpPr>
      <dsp:spPr>
        <a:xfrm>
          <a:off x="9043736" y="0"/>
          <a:ext cx="2639368" cy="435687"/>
        </a:xfrm>
        <a:prstGeom prst="rect">
          <a:avLst/>
        </a:prstGeom>
        <a:solidFill>
          <a:srgbClr val="D91934">
            <a:hueOff val="-6510662"/>
            <a:satOff val="-22058"/>
            <a:lumOff val="12157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สำหรับพวกเรา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9043736" y="0"/>
        <a:ext cx="2639368" cy="435687"/>
      </dsp:txXfrm>
    </dsp:sp>
    <dsp:sp modelId="{7C107A4B-B9C0-4C78-B580-4E5C3CAE4211}">
      <dsp:nvSpPr>
        <dsp:cNvPr id="0" name=""/>
        <dsp:cNvSpPr/>
      </dsp:nvSpPr>
      <dsp:spPr>
        <a:xfrm>
          <a:off x="9043736" y="435687"/>
          <a:ext cx="2639368" cy="3274143"/>
        </a:xfrm>
        <a:prstGeom prst="rect">
          <a:avLst/>
        </a:prstGeom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พวกเขาบันทึกถ้อยคำของตนเป็นลายลักษณ์อักษร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พงศาวดาร 13:22)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043736" y="435687"/>
        <a:ext cx="2639368" cy="32741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0" y="0"/>
          <a:ext cx="6735039" cy="3281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พวกเขาแต่งคำพยากรณ์ขึ้นเอง (เอเสเคียล 13:2</a:t>
          </a:r>
          <a:r>
            <a:rPr lang="en-US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17)</a:t>
          </a:r>
          <a:endParaRPr lang="en-US" sz="2000" b="1" kern="1200" noProof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610" y="9610"/>
        <a:ext cx="6353265" cy="308882"/>
      </dsp:txXfrm>
    </dsp:sp>
    <dsp:sp modelId="{9EED3436-14B9-4328-AE94-23419D8B7768}">
      <dsp:nvSpPr>
        <dsp:cNvPr id="0" name=""/>
        <dsp:cNvSpPr/>
      </dsp:nvSpPr>
      <dsp:spPr>
        <a:xfrm>
          <a:off x="425418" y="387758"/>
          <a:ext cx="7012320" cy="32810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พวกเขาพูดในสิ่งที่ผู้คนอยากได้ยิน (เอเสเคียล 13:16)</a:t>
          </a:r>
          <a:endParaRPr lang="en-US" sz="2000" b="1" kern="1200" noProof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5028" y="397368"/>
        <a:ext cx="6183771" cy="308882"/>
      </dsp:txXfrm>
    </dsp:sp>
    <dsp:sp modelId="{644D4322-20C0-4BC5-B361-96DEF3A3933E}">
      <dsp:nvSpPr>
        <dsp:cNvPr id="0" name=""/>
        <dsp:cNvSpPr/>
      </dsp:nvSpPr>
      <dsp:spPr>
        <a:xfrm>
          <a:off x="1025813" y="775516"/>
          <a:ext cx="6922812" cy="328102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พวกเขาไม่ได้กล่าวตักเตือนเรื่องความบาป (เอเสเคียล 13:22)</a:t>
          </a:r>
          <a:endParaRPr lang="en-US" sz="2000" b="1" kern="1200" noProof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35423" y="785126"/>
        <a:ext cx="6113247" cy="308882"/>
      </dsp:txXfrm>
    </dsp:sp>
    <dsp:sp modelId="{646086EF-A582-43F2-A0F8-BDACD0A14D75}">
      <dsp:nvSpPr>
        <dsp:cNvPr id="0" name=""/>
        <dsp:cNvSpPr/>
      </dsp:nvSpPr>
      <dsp:spPr>
        <a:xfrm>
          <a:off x="1683759" y="1163274"/>
          <a:ext cx="6735039" cy="3281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พวกเขาแสวงหาผลประโยชน์ส่วนตน (เอเสเคียล 13:19)</a:t>
          </a:r>
          <a:endParaRPr lang="en-US" sz="2000" b="1" kern="1200" noProof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693369" y="1172884"/>
        <a:ext cx="5938492" cy="308882"/>
      </dsp:txXfrm>
    </dsp:sp>
    <dsp:sp modelId="{78472FAB-D2AC-4A01-9250-D3424753C9CC}">
      <dsp:nvSpPr>
        <dsp:cNvPr id="0" name=""/>
        <dsp:cNvSpPr/>
      </dsp:nvSpPr>
      <dsp:spPr>
        <a:xfrm>
          <a:off x="6521772" y="251297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6569757" y="251297"/>
        <a:ext cx="117296" cy="160483"/>
      </dsp:txXfrm>
    </dsp:sp>
    <dsp:sp modelId="{0A7D6550-1042-453A-9DE8-0B3E644AA13B}">
      <dsp:nvSpPr>
        <dsp:cNvPr id="0" name=""/>
        <dsp:cNvSpPr/>
      </dsp:nvSpPr>
      <dsp:spPr>
        <a:xfrm>
          <a:off x="7085831" y="639055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133816" y="639055"/>
        <a:ext cx="117296" cy="160483"/>
      </dsp:txXfrm>
    </dsp:sp>
    <dsp:sp modelId="{30D20B0F-EAAD-4BFC-9880-3CA89F455507}">
      <dsp:nvSpPr>
        <dsp:cNvPr id="0" name=""/>
        <dsp:cNvSpPr/>
      </dsp:nvSpPr>
      <dsp:spPr>
        <a:xfrm>
          <a:off x="7641472" y="1026813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689457" y="1026813"/>
        <a:ext cx="117296" cy="160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3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049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750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89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091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353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46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103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652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7288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795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23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95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3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6.svg"/><Relationship Id="rId10" Type="http://schemas.openxmlformats.org/officeDocument/2006/relationships/image" Target="../media/image21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jpe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09016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th-TH" sz="4400" b="1" spc="30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ผุ้เผยพระวจนะ</a:t>
            </a:r>
            <a:r>
              <a:rPr lang="th-TH" sz="4400" b="1" spc="30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ในพันธสัญญาเดิม</a:t>
            </a:r>
            <a:endParaRPr lang="en-US" sz="4400" b="1" spc="300" noProof="0" dirty="0">
              <a:ln w="13462">
                <a:noFill/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dist="50800" dir="2700000" algn="bl" rotWithShape="0">
                  <a:srgbClr val="663300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9229725" y="6134666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Lesson 3 for October 17, 2026</a:t>
            </a: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9" y="950919"/>
            <a:ext cx="3641070" cy="498598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th-TH" sz="2800" b="1" dirty="0">
                <a:solidFill>
                  <a:srgbClr val="9A12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เขา​ทั้ง​หลาย​ลุก​ขึ้น​แต่​เช้า​และ​ออก​ไป​ยัง​ถิ่น​ทุร​กัน​ดาร​เท​โค​อา และ​เมื่อ​เขา​ออก​ไป เย​โฮ​ชา​ฟัท​ทรง​ยืน​และ​ตรัส​ว่า “ยู​ดาห์​และ​ชาว​เย​รู​ซา​เล็ม​เอ๋ย จง​ฟัง​ข้าพ​เจ้า จง​วาง​ใจ​ใน​พระ​ยาห์​เวห์​พระ​เจ้า​ของ​ท่าน​ทั้ง​หลาย แล้ว​ท่าน​จะ​ได้​รับ​ความ​มั่น​คง จง​เชื่อ​บรร​ดา​ผู้​เผย​พระ​วจนะ​ของ​พระ​องค์ แล้ว​ท่าน​จะ​ได้​รับ​ความ​สำ​เร็จ”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</a:t>
            </a:r>
          </a:p>
          <a:p>
            <a:pPr lvl="0" algn="ctr">
              <a:spcBef>
                <a:spcPts val="1200"/>
              </a:spcBef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th-TH" sz="2800" b="1" dirty="0">
                <a:solidFill>
                  <a:srgbClr val="9A12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2พศด. 20:20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235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1250826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381000" y="209549"/>
            <a:ext cx="80200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ในสมัยพันธสัญญาเดิม ผู้ที่ได้รับข่าวสารจากพระเจ้าเพื่อนำไปแจ้งแก่ผู้อื่นนั้นถูกเรียกว่า "ผู้ได้รับนิมิต" หรือ "ผู้เผยพระวจนะ" (1 ซามูเอล 9:9)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435"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380999" y="2533262"/>
            <a:ext cx="789622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อย่างไรก็ตาม ยังมีผู้เผยพระวจนะเท็จที่กล่าวถ้อยคำตาม "นิมิตจากใจของตนเอง" </a:t>
            </a:r>
            <a:br>
              <a:rPr lang="es-E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(เยเรมีย์ 23:16)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380998" y="1203990"/>
            <a:ext cx="789622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พวกเขามีความสามารถในการล่วงรู้สิ่งเร้นลับและแม้กระทั่งเหตุการณ์ที่จะเกิดขึ้นในอนาคต (1 ซามูเอล 9:6) แต่ภารกิจของพวกเขามิได้จำกัดอยู่เพียงเท่านี้ หากแต่ครอบคลุมขอบเขตที่กว้างไกลกว่านั้นมาก แน่นอนว่าความสามารถนี้ไม่ได้มาจากตัวพวกเขาเอง แต่มาจากพระเจ้า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th-TH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ใครบ้างที่ได้รับการทรงเรียกให้ทำพันธกิจด้านการเผยพระวจนะ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1023937" y="579656"/>
            <a:ext cx="101441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เอลี​ยาห์​ก็​เป็น​มนุษย์​ที่​มี​สภาพ​เหมือน​อย่าง​เรา ท่าน​อธิษ​ฐาน​อย่าง​จริง​จัง​ขอ​ไม่​ให้​ฝน​ตก และ​ฝน​ก็​ไม่​ตก​ต้อง​แผ่น​ดิน​ถึง​สาม​ปี​กับ​หก​เดือน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ยก. 5:17 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79486" y="1328232"/>
            <a:ext cx="60331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เราอาจหลงผิดคิดไปว่าเหล่าผู้เผยพระวจนะเป็นดั่ง "ยอดมนุษย์" แต่แท้จริงแล้ว โมเสสเคยพยายามปฏิเสธภารกิจเพราะตนพูดไม่คล่อง (อพยพ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4:10)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อิสยาห์กล่าวว่าตนมีริมฝีปากที่ไม่สะอาด (อิสยาห์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6:5)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และเยเรมีย์คิดว่าตนยังเด็กเกินไปสำหรับภารกิจนั้น </a:t>
            </a:r>
            <a:br>
              <a:rPr lang="es-E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(เยเรมีย์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1:6)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193" y="1472665"/>
            <a:ext cx="1917353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2835" y="1472665"/>
            <a:ext cx="1905802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926" y="1472665"/>
            <a:ext cx="166016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796" y="4369744"/>
            <a:ext cx="3056015" cy="2260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0020" y="4369745"/>
            <a:ext cx="2173506" cy="2260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5343524" y="4035452"/>
            <a:ext cx="468600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หลังจากที่ได้กระทำการอัศจรรย์อันยิ่งใหญ่ เอลียาห์กลับตกอยู่ในสภาพหมดเรี่ยวแรงและสิ้นหวังอย่างที่สุดเมื่อเผชิญกับคำขู่เอาชีวิตจากพระนางเยเซเบล (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พงศ์กษัตริย์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19:2-4)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54" t="392" r="2685" b="-392"/>
          <a:stretch>
            <a:fillRect/>
          </a:stretch>
        </p:blipFill>
        <p:spPr>
          <a:xfrm>
            <a:off x="10199059" y="4369744"/>
            <a:ext cx="1815476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79485" y="3064223"/>
            <a:ext cx="615938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ส่วนเอลียาห์ ผู้กล้าประกาศเตือนกษัตริย์อาหับเรื่องภัยแล้งครั้งใหญ่เนื่องจากการกระทำที่ไร้ความยำเกรงพระเจ้า ก็ได้รับการกล่าวถึงว่าเป็น "มนุษย์ธรรมดาเหมือนกับเรา" (ยากอบ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5:17)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5343525" y="5430960"/>
            <a:ext cx="485553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เห็นได้ชัดว่าพระเจ้าไม่ได้ทรงเลือกผู้เผยพระวจนะเพราะพวกเขาเป็นคนสมบูรณ์แบบ แล้วพระองค์ทรงมองเห็นสิ่งใดในตัวพวกเขา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คำตอบคือ ความรักที่พวกเขามีต่อพระเจ้าและความเต็มใจที่จะเชื่อฟังพระองค์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28575" y="9972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th-TH" sz="3600" b="1" dirty="0"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ผู้เผยพระวจนะมีวิถีปฏิบัติอย่างไร</a:t>
            </a:r>
            <a:r>
              <a:rPr lang="en-US" sz="3600" b="1" dirty="0">
                <a:solidFill>
                  <a:srgbClr val="FFFF00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3600" dirty="0">
              <a:solidFill>
                <a:srgbClr val="FFFF00"/>
              </a:solidFill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0" y="731341"/>
            <a:ext cx="1219199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glow rad="101600">
                    <a:srgbClr val="000000"/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bg1"/>
                </a:solidFill>
                <a:effectLst>
                  <a:glow rad="101600">
                    <a:srgbClr val="000000"/>
                  </a:glow>
                </a:effectLst>
              </a:rPr>
              <a:t>แต่​มี​คา​ยาห์​ตอบ​ว่า “พระ​ยาห์​เวห์​ทรง​พระ​ชนม์​อยู่​อย่าง​ไร พระ​ยาห์​เวห์​ตรัส​กับ​ข้าพ​เจ้า​อย่าง​ไร ข้าพ​เจ้า​จะ​พูด​อย่าง​นั้น”</a:t>
            </a:r>
            <a:r>
              <a:rPr lang="en-US" b="1" dirty="0">
                <a:solidFill>
                  <a:schemeClr val="bg1"/>
                </a:solidFill>
                <a:effectLst>
                  <a:glow rad="101600">
                    <a:srgbClr val="000000"/>
                  </a:glow>
                </a:effectLst>
                <a:latin typeface="Comic Sans MS" panose="030F0702030302020204" pitchFamily="66" charset="0"/>
              </a:rPr>
              <a:t>” </a:t>
            </a:r>
            <a:r>
              <a:rPr lang="en-US" sz="1200" b="1" dirty="0">
                <a:solidFill>
                  <a:schemeClr val="bg1"/>
                </a:solidFill>
                <a:effectLst>
                  <a:glow rad="101600">
                    <a:srgbClr val="000000"/>
                  </a:glow>
                </a:effectLst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solidFill>
                  <a:schemeClr val="bg1"/>
                </a:solidFill>
                <a:effectLst>
                  <a:glow rad="101600">
                    <a:srgbClr val="000000"/>
                  </a:glow>
                </a:effectLst>
              </a:rPr>
              <a:t>1พกษ. 22:14 </a:t>
            </a:r>
            <a:r>
              <a:rPr lang="en-US" sz="1200" b="1" dirty="0">
                <a:solidFill>
                  <a:schemeClr val="bg1"/>
                </a:solidFill>
                <a:effectLst>
                  <a:glow rad="101600">
                    <a:srgbClr val="000000"/>
                  </a:glow>
                </a:effectLst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chemeClr val="bg1"/>
              </a:solidFill>
              <a:effectLst>
                <a:glow rad="101600">
                  <a:srgbClr val="0000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6124575" y="1302633"/>
            <a:ext cx="60674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ในฐานะผู้แทนของพระเจ้า บรรดาผู้เผยพระวจนะชายและหญิงต่างมุ่งมั่นที่จะดำเนินชีวิตให้สมกับหน้าที่ที่ได้รับมอบหมาย (1 ซามูเอล 12:3-4) ผู้คนต่างรู้จักพวกเขาในฐานะ “คนของพระเจ้า” หรือ “คนที่มีเกียรติ” (1 ซามูเอล 9:6)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0" y="1411208"/>
            <a:ext cx="2935177" cy="220138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214" y="1430146"/>
            <a:ext cx="2904212" cy="2191360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-1955" y="3924008"/>
            <a:ext cx="611892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มีคาห์ได้ปรากฏตัวต่อหน้ากษัตริย์สองพระองค์ ผู้เผยพระวจนะอีก 400 คนที่กล่าวถ้อยคำเอาใจกษัตริย์ และทหารยามที่แนะนำให้เขาพูดตามสถานการณ์ (1 พงศ์กษัตริย์ 22:10-13) ทว่าเขายืนหยัดมั่นคงและปฏิเสธที่จะกล่าวสิ่งอื่นใดนอกเหนือไปจากสิ่งที่พระเจ้าทรงสำแดงแก่เขา (1 พงศ์กษัตริย์ 22:14)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6967" y="4241328"/>
            <a:ext cx="2917495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3963" y="4246339"/>
            <a:ext cx="2904211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6173593" y="2938752"/>
            <a:ext cx="609600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ผู้ที่ไม่ยอมรับข่าวสารของผู้เผยพระวจนะมักจะเกลียดชังและข่มขู่พวกเขา (1 พงศ์กษัตริย์ 22:8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27) แต่ถึงแม้จะต้องเผชิญกับแรงกดดันต่างๆ เหล่าผู้เผยพระวจนะก็ยังคงถ่ายทอดข่าวสารนั้นอย่างซื่อสัตย์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7570" y="5766749"/>
            <a:ext cx="606553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พวกเขาไม่ใช่คนสมบูรณ์แบบ แต่เป็นผู้ที่ดำเนินชีวิตด้วยการอธิษฐาน มีความสัตย์ซื่อต่อพระวจนะ และเป็นผู้รับใช้ของพระเจ้าและประชากรของพระองค์ (1 ซามูเอล 12:23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เยเรมีย์ 42:4)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3D2E1-BA7A-586F-37F2-274FD555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D40D853-F4EF-F1DE-76FB-854D6D8199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408656"/>
              </p:ext>
            </p:extLst>
          </p:nvPr>
        </p:nvGraphicFramePr>
        <p:xfrm>
          <a:off x="219075" y="2948144"/>
          <a:ext cx="11697622" cy="3709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7317CA7-4441-7F5A-C7E4-A06779BDA9BC}"/>
              </a:ext>
            </a:extLst>
          </p:cNvPr>
          <p:cNvSpPr txBox="1"/>
          <p:nvPr/>
        </p:nvSpPr>
        <p:spPr>
          <a:xfrm>
            <a:off x="0" y="0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th-TH" sz="36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ผู้เผยพระวจนะมีภารกิจอะไรบ้าง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36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6EAFF2-9941-C6F0-5231-66CEB2677A3E}"/>
              </a:ext>
            </a:extLst>
          </p:cNvPr>
          <p:cNvSpPr txBox="1"/>
          <p:nvPr/>
        </p:nvSpPr>
        <p:spPr>
          <a:xfrm>
            <a:off x="500061" y="680643"/>
            <a:ext cx="1119187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และ​เย​ฮู​บุตร​นิม​ซี​นั้น จง​เจิม​ให้​เป็น​กษัตริย์​ปก​ครอง​อิส​รา​เอล และ​เอ​ลี​ชา​บุตร​ชา​ฟัท​ชาว​อา​เบล​เม​โฮ​ลาห์ จง​เจิม​ให้​เป็น​ผู้​เผย​พระ​วจนะ​แทน​เจ้า</a:t>
            </a:r>
            <a:r>
              <a:rPr lang="en-U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</a:effectLst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1พกษ. 19:16 </a:t>
            </a:r>
            <a:r>
              <a:rPr lang="en-US" sz="14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</a:effectLst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rgbClr val="0000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8EA36E-3B8E-06BD-8A84-05C30D2C8A3F}"/>
              </a:ext>
            </a:extLst>
          </p:cNvPr>
          <p:cNvSpPr txBox="1"/>
          <p:nvPr/>
        </p:nvSpPr>
        <p:spPr>
          <a:xfrm>
            <a:off x="82044" y="1511096"/>
            <a:ext cx="25324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นอกจากสิ่งเหล่านั้นแล้ว บรรดาผู้เผยพระวจนะยังได้ปฏิบัติภารกิจเหล่านี้: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0952936-BCB9-7CE4-1C66-71E2A23FEF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455" y="150120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4CA941-D3FC-BEA3-5F21-29A1AA5E2CA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402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C421582-B43C-3EAA-7229-C632CA198C7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814" y="152099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0712CE-94FA-8969-8347-97C12BECB86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5AC73896-0282-BBE2-35C7-6E16917E58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1114" y="3483857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9A190860-931E-F441-42CC-29636ED006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1114" y="4444846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482F2441-58A1-930D-1E75-3B11F3824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5412" y="5365953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5B61D3CD-A401-C501-C6ED-EE94C38A7F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340203" y="3510345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2DBDB31B-FFBA-60F4-203C-9648F008E1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31667" y="3502907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4AC1F248-7B30-7CAD-3026-ECAD637E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31667" y="4713234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EA2F63AA-2084-7DA2-4B2B-4FA37A84CB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31667" y="5659634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6D0BD3CD-3FDD-D0A7-75E6-08C84763F5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361231" y="3505043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5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2" dur="500"/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4" dur="500"/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0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lvl="0" algn="ctr"/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มีสตรีท่านใดบ้างที่ได้รับของประทานแห่งการเผยพระวจนะ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323850" y="678390"/>
            <a:ext cx="11544298" cy="43088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ยัง​มี​ผู้​เผย​พระ​วจนะ​หญิง​คน​หนึ่ง​ซึ่ง​เป็น​ผู้​วินิจ​ฉัย​คน​อิส​รา​เอล​ใน​เวลา​นั้น ชื่อ​เด​โบ​ราห์ ภรรยา​ของ​ลัป​ปิ​โดท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วนฉ. 4:4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38100" y="1171575"/>
            <a:ext cx="9677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พระคัมภีร์เดิมกล่าวถึงผู้เผยพระวจนะหญิงไว้ 5 ท่าน หนึ่งในนั้นคือโนอัดยาห์ ซึ่งเป็นผู้เผยพระวจนะเท็จ (เนหะมีย์ 6:14) ส่วนอีกท่านหนึ่งคือภรรยาของอิสยาห์นั้น เราไม่อาจทราบแน่ชัดว่าเหตุใดนางจึงถูกเรียกว่าเป็นผู้เผยพระวจนะหญิง เป็นเพราะนางมีของประทานด้านนี้ หรือเป็นเพราะนางเป็นภรรยาของผู้เผยพระวจนะกันแน่ (อิสยาห์ 8:3)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b="186"/>
          <a:stretch>
            <a:fillRect/>
          </a:stretch>
        </p:blipFill>
        <p:spPr>
          <a:xfrm>
            <a:off x="323850" y="2281595"/>
            <a:ext cx="3599998" cy="20188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ฮุลดาห์: กษัตริย์โยสิยาห์ได้มาปรึกษานางเกี่ยวกับหนังสือธรรมบัญญัติที่ถูกค้นพบ นอกจากจะตอบคำถามของกษัตริย์แล้ว นางยังได้กล่าวถ้อยคำหนุนใจแก่พระองค์อีกด้วย (2 พงศ์กษัตริย์ 22:14-20)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229560" y="4413493"/>
            <a:ext cx="3753322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เดโบราห์: นางดำรงตำแหน่งทั้งผู้เผยพระวจนะหญิงและผู้วินิจฉัย และได้นำประชาชนทำสงครามต่อสู้กับซิสราเคียงข้างกับบารัค ภายหลังได้รับชัยชนะ นางได้ขับร้องบทเพลงสรรเสริญที่มีลักษณะของการเผยพระวจนะ (ผู้วินิจฉัย 4:4-9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5:1)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600000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มีเรียม: ในฐานะผู้เผยพระวจนะหญิง นางได้นำเหล่าสตรีร้องเพลงสรรเสริญหลังจากข้ามทะเลแดงมาได้ และยังช่วยพี่น้องชายของนางในการนำประชาชนระหว่างการเดินทางในถิ่นทุรกันดาร (อพยพ 15:20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มีคาห์ 6:4)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561" y="2275456"/>
            <a:ext cx="3753320" cy="202499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275455"/>
            <a:ext cx="3589083" cy="201885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t="12416" r="8315" b="25963"/>
          <a:stretch>
            <a:fillRect/>
          </a:stretch>
        </p:blipFill>
        <p:spPr>
          <a:xfrm>
            <a:off x="9694475" y="1215447"/>
            <a:ext cx="2325767" cy="880053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-28575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th-TH" sz="36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ผู้เผยพระวจนะเท็จมีลักษณะอย่างไร</a:t>
            </a:r>
            <a:r>
              <a:rPr 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360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-1" y="548409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และ​พระ​ยาห์​เวห์​ตรัส​กับ​ข้าพ​เจ้า​ว่า “พวก​ผู้​เผย​พระ​วจนะ​เหล่า​นั้น​เผย​พระ​วจนะ​เท็จ​ใน​นาม​ของ​เรา เรา​ไม่​ได้​ใช้​พวก​เขา และ​เรา​ไม่​ได้​บัญ​ชา​เขา​หรือ​พูด​กับ​เขา เขา​เผย​นิมิต​เท็จ​แก่​พวก​เจ้า​เป็น​การ​ทำ​นาย​ที่​ไร้​ค่า เป็น​การ​ล่อ​ลวง​ของ​จิต​ใจ​เขา​เอง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” 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ยรม. 14:14 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>
                <a:glow rad="101600">
                  <a:srgbClr val="000000"/>
                </a:glow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1" y="1400175"/>
            <a:ext cx="86201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ไม่ใช่ทุกคนที่กล่าวคำพยากรณ์เช่นนั้นเพราะได้รับข่าวสารมาจากพระเจ้า (เยเรมีย์ 14:14) ข่าวสารของพวกเขาคืออะไร และทำไมพวกเขาจึงกล่าวถ้อยคำเหล่านั้นออกมา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9756754"/>
              </p:ext>
            </p:extLst>
          </p:nvPr>
        </p:nvGraphicFramePr>
        <p:xfrm>
          <a:off x="115601" y="2197030"/>
          <a:ext cx="8418799" cy="14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777377"/>
            <a:ext cx="81429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เหตุใดบางคนจึงอ้างว่าพูดแทนพระเจ้าทั้งที่รู้อยู่แก่ใจว่าไม่เป็นความจริง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เป็นเพราะการหลอกตัวเอง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หรือเป็นเพราะความต้องการการยอมรับ ผลประโยชน์ทางการเงิน หรือผลประโยชน์ในด้านอื่น ๆ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786" b="9786"/>
          <a:stretch>
            <a:fillRect/>
          </a:stretch>
        </p:blipFill>
        <p:spPr>
          <a:xfrm>
            <a:off x="8686799" y="1520794"/>
            <a:ext cx="3386135" cy="2723384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0" y="6062990"/>
            <a:ext cx="814297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ในทางตรงกันข้าม ผู้เผยพระวจนะที่แท้จริงจะคอยเตือนถึงอันตรายของบาปอยู่เสมอ และหนุนใจให้ผู้คนมีความสัตย์ซื่อมั่นคง ไม่ว่าจะต้องเผชิญกับผลลัพธ์เช่นไรก็ตาม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351" y="4575080"/>
            <a:ext cx="3748083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0" y="4920184"/>
            <a:ext cx="814297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สิ่งที่น่าเศร้าที่สุดเกี่ยวกับผู้เผยพระวจนะเท็จก็คือ ยังมีผู้คนรับฟังและเดินตามพวกเขา ผู้คนเหล่านั้นชอบสิ่งที่เขาเหล่านั้นพูดเพราะมันไม่ต้องใช้ความพยายามและไม่ทำให้รู้สึกสะกิดใจหรือขัดต่อมโนธรรม แต่การดำเนินตามวิถีทางของพวกเขานั้นมีแต่จะนำไปสู่ความตาย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395537" y="807214"/>
            <a:ext cx="7400925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“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ไม่มีอัครทูตหรือผู้เผยพระวจนะคนใดเคยอ้างว่าตนปราศจากบาป แม้แต่ผู้ที่ดำเนินชีวิตใกล้ชิดพระเจ้าที่สุด ผู้ที่ยอมสละแม้กระทั่งชีวิตดีกว่าที่จะกระทำความผิดโดยเจตนา หรือผู้ที่พระเจ้าทรงโปรดประทานเกียรติด้วยแสงสว่างและฤทธิ์เดชจากเบื้องบน ต่างก็ยอมรับถึงสภาพความเป็นคนบาปในธรรมชาติของตน พวกเขาไม่ได้วางใจในเนื้อหนังหรืออ้างความชอบธรรมของตนเอง แต่ได้วางใจอย่างสิ้นเชิงในความชอบธรรมของพระคริสต์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6316408" y="5981199"/>
            <a:ext cx="36824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err="1">
                <a:solidFill>
                  <a:srgbClr val="522E00"/>
                </a:solidFill>
              </a:rPr>
              <a:t>EGW</a:t>
            </a:r>
            <a:r>
              <a:rPr lang="en-US" sz="1600" b="1" dirty="0">
                <a:solidFill>
                  <a:srgbClr val="522E00"/>
                </a:solidFill>
              </a:rPr>
              <a:t> (The Acts of the Apostles, p. 561)</a:t>
            </a: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ภาคผนวก</a:t>
            </a:r>
            <a:r>
              <a:rPr lang="en-US" sz="36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: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th-TH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การทรงเรียกผู้เผยพระวจนะเอลเลน จี ไวท์</a:t>
            </a:r>
            <a:endParaRPr lang="en-US" sz="3600" b="1" dirty="0">
              <a:ln w="6600">
                <a:solidFill>
                  <a:schemeClr val="bg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bg2">
                    <a:lumMod val="40000"/>
                    <a:lumOff val="60000"/>
                  </a:schemeClr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50" y="809625"/>
            <a:ext cx="91249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หลังจากได้รับนิมิตครั้งแรก เอลเลนรู้สึกไม่พร้อมที่จะทำพันธกิจแห่งการเผยพระวจนะ ด้วยปัญหาสุขภาพและการศึกษาที่จำกัด เด็กสาววัย 17 ปีผู้นี้จึงรู้สึกว่าตนเองไม่มีคุณสมบัติและไร้ความสามารถที่จะทำตามการทรงเรียกนั้น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5314950" y="3749159"/>
            <a:ext cx="3733799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พันธกิจของเธอมีบทบาทสำคัญยิ่งในการก่อตั้งระบบงานด้านสุขภาพและการศึกษาของคริสตจักรแอ๊ดเวนตีส อีกทั้งเธอยังได้ทิ้งงานเขียนที่ได้รับแรงบันดาลใจจากพระเจ้าไว้เป็นมรดกจำนวนประมาณ 100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000 หน้า ซึ่งยังคงถ่ายทอดคำแนะนำจากพระเจ้าไปสู่ผู้คนทั่วโลกมาจนถึงปัจจุบัน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" t="1978" b="13445"/>
          <a:stretch>
            <a:fillRect/>
          </a:stretch>
        </p:blipFill>
        <p:spPr>
          <a:xfrm>
            <a:off x="459580" y="3848407"/>
            <a:ext cx="4664870" cy="266382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9524999" y="809625"/>
            <a:ext cx="2343835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400048" y="2825561"/>
            <a:ext cx="912494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ภายในเวลาไม่ถึงยี่สิบปี หลังจากได้รับนิมิตอีกหลายครั้งและได้รับการสนับสนุนจากเจมส์ ไวท์ ผู้เป็นสามี เธอได้มีส่วนสำคัญในการวางรากฐานของคริสตจักรเซเว่นธ์เดย์แอ๊ดเวนตีส (ซึ่งก่อตั้งขึ้นอย่างเป็นทางการในปี ค.ศ. 1863)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5" y="1825288"/>
            <a:ext cx="912494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หนึ่งสัปดาห์หลังจากนิมิตครั้งแรก เธอได้รับนิมิตครั้งที่สองซึ่งเป็นการเตือนให้ทราบถึงความท้าทายต่างๆ ที่เธอจะต้องเผชิญ หลังจากอธิษฐานอย่างจริงจังและได้รับกำลังใจจากพี่น้องร่วมความเชื่อ ในที่สุดเอลเลนก็ยอมรับการทรงเรียกนั้น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2208</Words>
  <Application>Microsoft Office PowerPoint</Application>
  <PresentationFormat>Panorámica</PresentationFormat>
  <Paragraphs>65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Arial</vt:lpstr>
      <vt:lpstr>Aptos</vt:lpstr>
      <vt:lpstr>Comic Sans MS</vt:lpstr>
      <vt:lpstr>Constantia</vt:lpstr>
      <vt:lpstr>Aptos Display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Sergio</dc:creator>
  <cp:lastModifiedBy>Isabel Laveda</cp:lastModifiedBy>
  <cp:revision>107</cp:revision>
  <dcterms:created xsi:type="dcterms:W3CDTF">2026-09-19T14:53:33Z</dcterms:created>
  <dcterms:modified xsi:type="dcterms:W3CDTF">2026-09-27T07:26:16Z</dcterms:modified>
</cp:coreProperties>
</file>