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8BEFD"/>
    <a:srgbClr val="2F3195"/>
    <a:srgbClr val="BEA60B"/>
    <a:srgbClr val="1F2163"/>
    <a:srgbClr val="DED4C0"/>
    <a:srgbClr val="D5C8AF"/>
    <a:srgbClr val="A98F59"/>
    <a:srgbClr val="D6BEA6"/>
    <a:srgbClr val="AF7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พระเจ้าทรงเปิดเผยพระวจนะของพระองค์แก่พระเยซู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พระเยซูทรงเปิดเผยพระวจนะแก่ทูตสวรรค์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ทูตสวรรค์เปิดเผยพระวจนะแก่ยอห์น ผู้เผยพระวจนะ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ยอห์นบันทึกพระวจนะที่ได้รับลงในกระดาษ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rgbClr val="78BE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ผ่านทางนิมิตและความฝัน (กันดารวิถี 12:6)</a:t>
          </a:r>
          <a:endParaRPr lang="es-ES" sz="2000" b="1" dirty="0">
            <a:solidFill>
              <a:srgbClr val="78BEF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ผ่านทางประสบการณ์ส่วนตัว (1 ยอห์น 1:3)</a:t>
          </a:r>
          <a:endParaRPr lang="es-ES" sz="2000" b="1" dirty="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ผ่านทางการค้นคว้าทางประวัติศาสตร์ (ลูกา 1:3)</a:t>
          </a:r>
          <a:endParaRPr lang="es-ES" sz="2000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th-TH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ผ่านทางการดลใจโดยตรงจากพระเจ้า (2 เปโตร 1:21)</a:t>
          </a:r>
          <a:endParaRPr lang="es-ES" sz="20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ตรัสกับอาดัมและเอวา            (ปฐมกาล 2:16-17)</a:t>
          </a:r>
          <a:endParaRPr lang="es-E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ตรัสในขณะประทานบัญญัติ 10 ประการ (เฉลยธรรมบัญญัติ 4:12)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ตรัสในเหตุการณ์ที่พระเยซูทรงรับบัพติศมา (มัทธิว 3:17)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ตรัสในเหตุการณ์ที่พระเยซูทรงจำแลงพระกาย (มาระโก 9:7)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เพื่อจดจำเหตุการณ์ต่าง ๆ (อพยพ 17:14)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เพื่อสั่งสอนเรา (ปัญญาจารย์ 12:10)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เพื่อเชิญชวนให้เรากลับใจใหม่ (เยเรมีย์ 36:2-3)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เพื่อมอบแบบอย่างให้เราปฏิบัติตามหรือหลีกเลี่ยง (1 โครินธ์ 10:11)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เพื่อให้เราได้ล่วงรู้ถึงเหตุการณ์ในอนาคต (วิวรณ์ 1:19)</a:t>
          </a:r>
          <a:endParaRPr lang="es-E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43475"/>
          <a:ext cx="1653793" cy="14210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พระเจ้าทรงเปิดเผยพระวจนะของพระองค์แก่พระเยซู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229" y="85096"/>
        <a:ext cx="1570551" cy="1337791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43475"/>
          <a:ext cx="1653793" cy="142103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พระเยซูทรงเปิดเผยพระวจนะแก่ทูตสวรรค์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2932" y="85096"/>
        <a:ext cx="1570551" cy="1337791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43475"/>
          <a:ext cx="1653793" cy="1421033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ทูตสวรรค์เปิดเผยพระวจนะแก่ยอห์น ผู้เผยพระวจนะ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98634" y="85096"/>
        <a:ext cx="1570551" cy="1337791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43475"/>
          <a:ext cx="1653793" cy="1421033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ยอห์นบันทึกพระวจนะที่ได้รับลงในกระดาษ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4337" y="85096"/>
        <a:ext cx="1570551" cy="1337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78BE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ผ่านทางนิมิตและความฝัน (กันดารวิถี 12:6)</a:t>
          </a:r>
          <a:endParaRPr lang="es-ES" sz="2000" b="1" kern="1200" dirty="0">
            <a:solidFill>
              <a:srgbClr val="78BEFD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ผ่านทางประสบการณ์ส่วนตัว (1 ยอห์น 1:3)</a:t>
          </a:r>
          <a:endParaRPr lang="es-ES" sz="2000" b="1" kern="1200" dirty="0">
            <a:solidFill>
              <a:schemeClr val="accent6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ผ่านทางการค้นคว้าทางประวัติศาสตร์ (ลูกา 1:3)</a:t>
          </a:r>
          <a:endParaRPr lang="es-ES" sz="20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ผ่านทางการดลใจโดยตรงจากพระเจ้า (2 เปโตร 1:21)</a:t>
          </a:r>
          <a:endParaRPr lang="es-ES" sz="20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ตรัสกับอาดัมและเอวา            (ปฐมกาล 2:16-17)</a:t>
          </a:r>
          <a:endParaRPr lang="es-E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ตรัสในขณะประทานบัญญัติ 10 ประการ (เฉลยธรรมบัญญัติ 4:12)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ตรัสในเหตุการณ์ที่พระเยซูทรงรับบัพติศมา (มัทธิว 3:17)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ตรัสในเหตุการณ์ที่พระเยซูทรงจำแลงพระกาย (มาระโก 9:7)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เพื่อจดจำเหตุการณ์ต่าง ๆ (อพยพ 17:14)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เพื่อสั่งสอนเรา (ปัญญาจารย์ 12:10)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เพื่อเชิญชวนให้เรากลับใจใหม่ (เยเรมีย์ 36:2-3)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เพื่อมอบแบบอย่างให้เราปฏิบัติตามหรือหลีกเลี่ยง (1 โครินธ์ 10:11)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เพื่อให้เราได้ล่วงรู้ถึงเหตุการณ์ในอนาคต (วิวรณ์ 1:19)</a:t>
          </a:r>
          <a:endParaRPr lang="es-E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4" y="114300"/>
            <a:ext cx="700468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การเปิดเผยและการดลใจ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for October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5394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วิวรณ์​ของ​พระ​เยซู​คริสต์​ที่​พระ​เจ้า​ประ​ทาน​แก่​พระ​องค์ เพื่อ​สำ​แดง​ต่อ​บรร​ดา​ผู้​รับ​ใช้​ของ​พระ​องค์​เกี่ยว​กับ​สิ่ง​ที่​จะ​ต้อง​เกิด​ขึ้น​ใน​เร็วๆ นี้ และ​พระ​องค์​ทรง​ใช้​ทูต​สวรรค์​ไป​แจ้ง​กับ​ยอห์น​ผู้​รับ​ใช้​ของ​พระ​องค์  ยอห์น​เป็น​พยาน​ให้​กับ​พระ​วจนะ​ของ​พระ​เจ้า​และ​ให้​กับ​คำ​พยาน​ของ​พระ​เยซู​คริสต์ คือ​ทุก​สิ่ง​ที่​ท่าน​เห็น</a:t>
            </a:r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วิวรณ์ 1:1-2</a:t>
            </a:r>
            <a:r>
              <a:rPr kumimoji="0" lang="e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68739" y="3829812"/>
            <a:ext cx="5543550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th-TH" sz="2000" b="1" dirty="0">
                <a:solidFill>
                  <a:srgbClr val="FA46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การเปิดเผยและการดลใจ</a:t>
            </a:r>
            <a:r>
              <a:rPr lang="es-ES" sz="2000" b="1" dirty="0">
                <a:solidFill>
                  <a:srgbClr val="FA46B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th-TH" dirty="0"/>
              <a:t>            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การเปิดเผยทั่วไปและการเปิดเผยเฉพาะเจาะจง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h-TH" dirty="0"/>
              <a:t>            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กระบวนการของการดลใจ</a:t>
            </a:r>
            <a:endParaRPr lang="en-US" sz="2000" b="1" dirty="0"/>
          </a:p>
          <a:p>
            <a:pPr>
              <a:spcBef>
                <a:spcPts val="1800"/>
              </a:spcBef>
            </a:pPr>
            <a:r>
              <a:rPr lang="th-TH" sz="2000" b="1" dirty="0">
                <a:solidFill>
                  <a:srgbClr val="3E5EF9"/>
                </a:solidFill>
              </a:rPr>
              <a:t>ประเภทของการสื่อสารของผู้เผยพระวจนะ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ข่าวสารจากการเล่าโดยตรง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ข่าวสารผ่านการเขียน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ts val="600"/>
              </a:spcBef>
            </a:pP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ผ่านการแสดง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สัญลักษณ๋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คำอุปมา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วิวรณ์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1:1-2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นี่คือตัวอย่างหนึ่งที่แสดงให้เห็นว่าพระเจ้าทรงเปิดเผยพระวจนะของพระองค์แก่เราผ่านทางผู้เผยพระวจนะ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482570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484153"/>
            <a:ext cx="723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แต่วิธีเดียวที่พระเจ้าทรงเปิดเผยพระองค์เองแก่ผู้เผยพระวจนะ และไม่ใช่เพียงวิธีเดียวที่พระวจนะของพระเจ้าถูกถ่ายทอดผ่านทางพวกเขา เราจะศึกษาถึงวิธีต่างๆ ที่พระเจ้าทรงเปิดเผยพระองค์เองแก่ผู้เผยพระวจนะและทรงดลใจพวกเขา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030914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187031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77" y="540928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55736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77" y="580433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976" y="6193907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366378"/>
            <a:ext cx="604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การเปิดเผยและการดลใจ</a:t>
            </a:r>
            <a:endParaRPr lang="es-E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การเปิดเผยโดยทั่วไป</a:t>
            </a:r>
            <a:r>
              <a:rPr lang="th-TH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</a:t>
            </a:r>
            <a:r>
              <a:rPr lang="th-TH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การเปิดเผยอย่าง</a:t>
            </a:r>
            <a:r>
              <a:rPr lang="th-TH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เฉพาะเจาะจง</a:t>
            </a:r>
            <a:endParaRPr lang="es-ES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2200" b="1" dirty="0">
                <a:latin typeface="Comic Sans MS" panose="030F0702030302020204" pitchFamily="66" charset="0"/>
              </a:rPr>
              <a:t>“</a:t>
            </a:r>
            <a:r>
              <a:rPr lang="th-TH" sz="2200" b="1" dirty="0"/>
              <a:t>ท้อง​ฟ้า​ประ​กาศ​พระ​สิริ​ของ​พระ​เจ้า และ​พื้น​ฟ้า​สำ​แดง​ผล​งาน​แห่ง​พระ​หัตถ์​ของ​พระ​องค์ </a:t>
            </a:r>
            <a:r>
              <a:rPr lang="es-ES" sz="2200" b="1" dirty="0">
                <a:latin typeface="Comic Sans MS" panose="030F0702030302020204" pitchFamily="66" charset="0"/>
              </a:rPr>
              <a:t>(</a:t>
            </a:r>
            <a:r>
              <a:rPr lang="th-TH" sz="2200" b="1" dirty="0"/>
              <a:t>สดุดี 19:1</a:t>
            </a:r>
            <a:r>
              <a:rPr lang="es-ES" sz="22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11079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พระ​องค์​ตรัส​ว่า “จง​ฟัง​ถ้อย​คำ​ของ​เรา ถ้า​จะ​มี​ผู้​เผย​พระ​วจนะ​ขึ้น​ใน​พวก​เจ้า เรา ยาห์​เวห์​จะ​สำแดง​ตัว​ต่อ​คน​นั้น​เป็น​นิมิต เรา​จะ​พูด​กับ​เขา​ทาง​ฝัน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กันดารวิถี 12:6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841651" y="1814631"/>
            <a:ext cx="74214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เปาโลกล่าวว่าผู้ที่ปฏิเสธการมีอยู่ของพระเจ้าจะ “ไม่มีข้อแก้ตัว” เพราะธรรมชาติเปิดเผยให้เห็น “คุณลักษณะที่มองไม่เห็นของพระองค์... ทั้งฤทธานุภาพนิรันดร์และความเป็นพระเจ้าของพระองค์” (โรม 1:20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สดุดี 19:1)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051847" y="5371249"/>
            <a:ext cx="474916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ด้วยเหตุนี้ พระเจ้าจึงทรงใช้วิธีที่ชัดเจนยิ่งขึ้นในการเปิดเผยพระองค์เอง นั่นคือการเปิดเผยพิเศษผ่านทางเหล่าผู้เผยพระวจนะและพระเยซูคริสต์ ดังที่บันทึกไว้ในพระคัมภีร์ ซึ่งเป็นพระวจนะของพระเจ้า (ฮีบรู 1:1-2)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42875" y="4396995"/>
            <a:ext cx="75533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ทว่านับตั้งแต่การตกในบาปของอาดัมและเอวา ธรรมชาติก็ได้รับผลกระทบจากบาปด้วยเช่นกัน (เช่น การที่สัตว์ล่ากันเอง หรือเหตุการณ์แผ่นดินไหว เป็นต้น)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841651" y="2998756"/>
            <a:ext cx="742147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เราสามารถเห็นได้ว่าพระเจ้าทรงทราบล่วงหน้าถึงการเข้ามาของบาป ผ่านทางกลไกการฟื้นฟูที่พระองค์ทรงใส่ไว้ในสิ่งมีชีวิต เมื่อเราได้รับบาดเจ็บ ร่างกายจะมีกลไกที่ทำงานเพื่อปิดบาดแผลและสร้างเนื้อเยื่อขึ้นมาใหม่ ซึ่งกลไกเหล่านี้มีอยู่แล้วก่อนที่จะเกิดการบาดเจ็บขึ้นเสียอีก!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-59486" y="-9406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กระบวนการของการดลใจ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พระ​คัม​ภีร์​ทุก​ตอน​ได้​รับ​การ​ดลใจ​จาก​พระ​เจ้า และ​เป็น​ประ​โยชน์​ใน​การ​สอน การ​ตัก​เตือน​ว่า​กล่าว การ​แก้ไข​สิ่ง​ผิด และ​การ​อบ​รม​ใน​ความ​ชอบ​ธรรม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2ทิโมธี. 3:16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เป็นเวลาหลายศตวรรษที่พระราชกิจและพระดำรัสของพระเจ้าได้รับการถ่ายทอดผ่านการบอกเล่าปากต่อปาก จนกระทั่งพระเจ้าทรงดลใจให้โมเสสบันทึกเหตุการณ์และถ้อยคำเหล่านั้นไว้เป็นลายลักษณ์อักษร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2633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นับแต่นั้นเป็นต้นมา พระดำรัสที่พระเจ้าทรงประสงค์จะอนุรักษ์ไว้ก็ถูกบันทึกโดยบุคคลที่ได้รับการ “ดลใจ” กล่าวคือ เป็นผู้ที่ได้รับการทรงนำโดยพระวิญญาณบริสุทธิ์ (2 เปโตร 1:21) สิ่งนี้ทำให้พระคัมภีร์เป็นหนังสือที่มีเอกลักษณ์เฉพาะตัว เพราะบรรจุไว้ด้วยการเปิดเผยจากพระเจ้าอย่างครบถ้วนสมบูรณ์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กระบวนการดลใจนี้เกิดขึ้นในลักษณะใดบ้าง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675347" y="4149994"/>
            <a:ext cx="60499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ประเภทของการสื่อสารของ</a:t>
            </a:r>
          </a:p>
          <a:p>
            <a:pPr algn="ctr"/>
            <a:r>
              <a:rPr lang="th-TH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ผู้เผยพระวจนะ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ข่าวสารผ่านการเล่าขานโดยตรง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0" y="731507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b="1" dirty="0"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แ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ล้ว​พระ​องค์​ทรง​ให้​คน​เลวี​ประ​จำ​อยู่​ใน​พระ​นิเวศ​ของ​พระ​ยาห์​เวห์ โดย​ถือ​ฉาบ พิณ​ใหญ่ และ​พิณ​เขา​คู่ ตาม​บัญ​ญัติ​ของ​ดาวิด ของ​กาด​ผู้​ทำ​นาย​ของ​พระ​ราชา และ​ของ​นา​ธัน​ผู้​เผย​พระ​วจนะ เพราะ​ว่า​บัญ​ญัติ​นั้น​มา​จาก​พระ​ยาห์​เวห์​ผ่าน​บรร​ดา​ผู้​เผย​พระ​วจนะ​ของ​พระ​องค์</a:t>
            </a:r>
            <a:r>
              <a:rPr lang="en-US" b="1" dirty="0"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2พงศาวดาร 29:25 </a:t>
            </a:r>
            <a:r>
              <a:rPr lang="en-US" sz="1400" b="1" dirty="0">
                <a:solidFill>
                  <a:srgbClr val="FFFF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190730" y="3636107"/>
            <a:ext cx="118812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ในส่วนของบรรดาผู้เผยพระวจนะ พวกเขาได้ถ่ายทอดพระดำรัสของพระเจ้าด้วยวาจา โดยกล่าวอย่างชัดเจนว่า “พระยาห์เวห์ตรัสดังนี้” (ผู้วินิจฉัย 6:8) ข้อความเหล่านี้—เช่นในกรณีของโนอาห์—ไม่ได้ถูกบันทึกเป็นลายลักษณ์อักษรเสมอไป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1194833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พระเจ้าได้ตรัสโดยตรงกับมนุษย์ใน 4 โอกาส ดังนี้: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25155" y="4883991"/>
            <a:ext cx="468013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เราทราบถ้อยคำของผู้เผยพระวจนะหลายท่านผ่านทางงานเขียนของผู้อื่น แต่ถ้อยคำเหล่านั้นก็มีอำนาจเช่นเดียวกับข้อความของผู้เผยพระวจนะที่ได้บันทึกไว้เป็นลายลักษณ์อักษร ตัวอย่างเช่น นาธาน เอลียาห์ </a:t>
            </a:r>
          </a:p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เอลีชา และยอห์นผู้ให้บัพติศมา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th-TH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ข่าวสารผ่านการเขียน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พระ​ยาห์​เวห์​ตรัส​กับ​โมเสส​ว่า “จง​เขียน​ข้อ​ความ​ต่อ​ไป​นี้​ลง​ใน​หนัง​สือ​เพื่อ​เตือน​ความ​จำ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” (</a:t>
            </a:r>
            <a:r>
              <a:rPr lang="th-TH" sz="22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อพยพ. 17:14 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</a:t>
            </a:r>
            <a:r>
              <a:rPr lang="en-US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เหตุผลประการใดบ้างที่ทำให้พระเจ้าทรงตัดสินใจบันทึกพระดำรัสของพระองค์ไว้เป็นลายลักษณ์อักษร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4078799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5" y="3992064"/>
            <a:ext cx="74390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ในพระคัมภีร์ บรรดาผู้เผยพระวจนะได้ถ่ายทอดปฏิกิริยาตอบสนองของตนเองในฐานะมนุษย์ รวมถึงปฏิกิริยาของผู้คนอื่น ๆ เอาไว้ด้วย พระคัมภีร์ประกอบไปด้วยบทกวี บันทึกทางประวัติศาสตร์ และคำเทศนาที่ถูกจดบันทึกไว้ บางส่วนยังรวมถึงถ้อยคำที่ยกมาจากนักเขียนที่ไม่ได้อยู่ในพระคัมภีร์ หรือพระราชกฤษฎีกาของกษัตริย์ต่างชาติ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483178"/>
            <a:ext cx="743902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อย่างไรก็ตาม การได้รับการดลใจในพระคัมภีร์นั้นไม่มีระดับที่แตกต่างกัน ไม่ว่าจะเป็นการบันทึกคำเทศนา เหตุการณ์ต่าง ๆ หรือคำพยากรณ์ ทั้งหมดล้วนได้รับการดลใจจากพระเจ้า และถ่ายทอดพระดำรัสของพระองค์มาถึงเราอย่างซื่อตรงตลอดช่วงเวลาที่ผ่านมา (2 ทิโมธี 3:16-17)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000" b="1" dirty="0">
                <a:ln/>
                <a:solidFill>
                  <a:schemeClr val="accent1">
                    <a:lumMod val="75000"/>
                  </a:schemeClr>
                </a:solidFill>
              </a:rPr>
              <a:t>การแสดง</a:t>
            </a:r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h-TH" sz="4000" b="1" dirty="0">
                <a:ln/>
                <a:solidFill>
                  <a:schemeClr val="accent1">
                    <a:lumMod val="75000"/>
                  </a:schemeClr>
                </a:solidFill>
              </a:rPr>
              <a:t>สัญลักษณ์</a:t>
            </a:r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th-TH" sz="4000" b="1" dirty="0">
                <a:ln/>
                <a:solidFill>
                  <a:schemeClr val="accent1">
                    <a:lumMod val="75000"/>
                  </a:schemeClr>
                </a:solidFill>
              </a:rPr>
              <a:t>คำอุปมา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เรา​พูด​กับ​บรร​ดา​ผู้​เผย​พระ​วจนะ และ​เรา​เอง​ให้​เกิด​นิมิต​มาก​ขึ้น และ​ให้​อุป​มา​โดย​ทาง​ผู้​เผย​พระ​วจนะ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โ</a:t>
            </a:r>
            <a:r>
              <a:rPr lang="th-TH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ฮเชยา. 12:10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นอกจากบันทึกทางประวัติศาสตร์ คำคม บทกวี หรือสุนทรพจน์แล้ว พระคัมภีร์ยังบรรจุข้อความมากมายที่ถ่ายทอดผ่านการแสดง สัญลักษณ์ และคำอุปมาอุปไมย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th-TH" sz="2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การละคร</a:t>
            </a:r>
            <a:endParaRPr lang="es-ES" sz="2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80789" y="2295276"/>
            <a:ext cx="621187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เอเสเคียล 4:1-8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พระเจ้าทรงให้เอเสเคียลสร้างแบบจำลองกรุงเยรูซาเล็มขึ้น เพื่อเป็นภาพแทนเหตุการณ์การล้อมเมืองและการล่มสลายของเมืองนั้น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0789" y="4161905"/>
            <a:ext cx="5333871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พงศ์กษัตริย์ 20:37-42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ผู้เผยพระวจนะคนหนึ่งขอให้เพื่อนผู้เผยพระวจนะอีกคนหนึ่งตีตนเอง และแสร้งทำเป็นได้รับบาดเจ็บจากการสู้รบ เพื่อตักเตือนอาหับถึงบาปที่ได้กระทำลงไป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383251"/>
            <a:ext cx="620814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โฮเชยา 1:2-9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พระเจ้าทรงบัญชาให้โฮเชยาแต่งงานกับหญิงผู้ล่วงประเวณี เพื่อเป็นภาพสะท้อนถึงการไม่ซื่อสัตย์ของอิสราเอล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86335" y="5471316"/>
            <a:ext cx="5322777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เยเรมีย์ 13:1-11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ตามพระบัญชาของพระเจ้า เยเรมีย์ได้ซื้อเข็มขัดเส้นหนึ่งมาแล้วนำไปซ่อนไว้ ต่อมาพระเจ้าทรงบอกให้เขากลับไปนำเข็มขัดนั้นออกมา เพื่อแสดงให้เห็นถึงสภาพทางศีลธรรมของกรุงเยรูซาเล็ม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th-TH" dirty="0"/>
              <a:t>การแสดง</a:t>
            </a:r>
            <a:r>
              <a:rPr lang="es-ES" dirty="0"/>
              <a:t>, </a:t>
            </a:r>
            <a:r>
              <a:rPr lang="th-TH" dirty="0"/>
              <a:t>สัญลักษณ์</a:t>
            </a:r>
            <a:r>
              <a:rPr lang="es-ES" dirty="0"/>
              <a:t>, </a:t>
            </a:r>
            <a:r>
              <a:rPr lang="th-TH" dirty="0"/>
              <a:t>คำอุปมา</a:t>
            </a:r>
            <a:endParaRPr lang="es-ES" dirty="0"/>
          </a:p>
          <a:p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สัญลักษณ์</a:t>
            </a:r>
            <a:endParaRPr lang="es-E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68166" y="1312498"/>
            <a:ext cx="5124612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อพยพ 25:8 — เหล่าปุโรหิต สถานนมัสการ และพิธีการต่าง ๆ ในนั้น เป็นสัญลักษณ์ที่อธิบายรายละเอียดเกี่ยวกับแผนการแห่งการไถ่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3088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th-TH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คำอุปมา</a:t>
            </a:r>
            <a:endParaRPr lang="es-E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 5:1-7 — บรรดาผู้เผยพระวจนะใช้คำอุปมาเพื่อเตือนให้ผู้คนหันกลับมาพิจารณาสภาพฝ่ายวิญญาณของตนเอง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68166" y="3517550"/>
            <a:ext cx="5124612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ยอห์น 15:1 — พระเยซูทรงใช้สัญลักษณ์ต่าง ๆ เพื่ออธิบายพันธกิจของพระองค์เอง เช่น ความสว่าง เถาองุ่น ผู้เลี้ยงแกะที่ดี ฯลฯ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วิวรณ์ 13:2 — หนังสือดาเนียลและวิวรณ์ใช้สัญลักษณ์ต่าง ๆ (เช่น สัตว์ร้าย เขา ฯลฯ) เพื่อสื่อถึงเหตุการณ์ที่เกิดขึ้นจริงในประวัติศาสตร์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มัทธิว 13:5 — พระเยซูทรงใช้คำอุปมามากมายในการสั่งสอนความจริงฝ่ายวิญญาณ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เปิดเผยความจริงด้วยความเรียบง่ายและเหมาะสมอย่างยิ่งกับความต้องการและความปรารถนาของจิตใจมนุษย์ ซึ่งสร้างความประหลาดใจและดึงดูดใจได้แม้กระทั่งผู้ที่มีสติปัญญาเฉลียวฉลาดที่สุด ในขณะเดียวกันก็ช่วยให้ผู้ที่ต่ำต้อยที่สุดและขาดการศึกษา  ก็สามารถมองเห็นหนทางแห่งความรอดได้ […] ด้วยเหตุนี้ แผนการแห่งการไถ่จึงถูกเปิดเผยต่อเรา เพื่อให้ทุกคนได้เห็นขั้นตอนที่ตนควรปฏิบัติในการกลับใจใหม่ต่อพระเจ้า และการมีความเชื่อในองค์พระเยซูคริสต์เจ้าของเรา เพื่อที่จะได้รับความรอดตามวิถีทางที่พระเจ้าทรงกำหนดไว้ […] ยิ่งบุคคลใดศึกษาพระคัมภีร์มากเท่าไร เขาก็ยิ่งมั่นใจมากขึ้นเท่านั้นว่าพระคัมภีร์คือพระวจนะของพระเจ้าผู้ทรงพระชนม์อยู่ และเหตุผลของมนุษย์ย่อมยอมสยบลงต่อความยิ่งใหญ่แห่งการเปิดเผยจากพระเจ้า</a:t>
            </a:r>
            <a:r>
              <a:rPr lang="en-U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72477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14481" y="4684674"/>
            <a:ext cx="516538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เธอชี้ให้เห็นว่า ไม่ใช่ทุกประสบการณ์หรือทุกถ้อยคำที่เธอถ่ายทอดออกมาจะเป็นสิ่งที่ได้รับการดลใจ ดังนั้น จึงเป็นเรื่องสำคัญที่ต้องตระหนักถึงความแตกต่างนี้ในขณะที่อ่านหรือศึกษาผลงานและประสบการณ์ของเธอ โดยเฉพาะอย่างยิ่งในส่วนที่เป็นจดหมายโต้ตอบและบันทึกส่วนตัวต่างๆ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th-TH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ภาคผนวก</a:t>
            </a:r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sz="3200" dirty="0"/>
              <a:t> </a:t>
            </a:r>
            <a:r>
              <a:rPr lang="th-TH" sz="3200" dirty="0"/>
              <a:t>การเปิดเผย และ การดลใจของเอลเลน จี ไวท์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5701" y="2485146"/>
            <a:ext cx="804637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เธอเข้าใจว่ากระบวนการดลใจนั้นเกี่ยวข้องกับการปฏิสัมพันธ์ระหว่างฝ่ายพระเจ้าและฝ่ายมนุษย์ พระเจ้าทรงสื่อสารข่าวสารของพระองค์ จากนั้นผู้เผยพระวจนะจึงถ่ายทอดคำสั่งจากพระเจ้าออกมาโดยใช้ถ้อยคำของตนเอง เธอเข้าใจว่าการดลใจจากพระเจ้าที่ส่งผลต่อความคิดของมนุษย์นั้น เปรียบเสมือนการหลอมรวมกันระหว่างการเปิดเผยจากพระเจ้าและประสบการณ์ของมนุษย์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เอลเลน ไวท์ ได้รับการดลใจจากพระเจ้า งานเขียน ชีวิต และพันธกิจของเธอเป็นสิ่งที่บ่งชี้ว่าเธอเป็นผู้เผยพระวจนะที่แท้จริง เธอได้รับการดลใจในลักษณะเดียวกับเหล่าผู้เผยพระวจนะในพระคัมภีร์ แม้ว่าเธอจะไม่เคยถือว่างานเขียนของเธอมีสถานะเท่าเทียมกับพระคัมภีร์ก็ตาม เธอถือว่าพระคัมภีร์เป็นพระวจนะของพระเจ้าที่มีอำนาจสูงสุดและปราศจากความผิดพลาดเสมอมา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2280</Words>
  <Application>Microsoft Office PowerPoint</Application>
  <PresentationFormat>Panorámica</PresentationFormat>
  <Paragraphs>79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Comic Sans MS</vt:lpstr>
      <vt:lpstr>Aptos Display</vt:lpstr>
      <vt:lpstr>Arial</vt:lpstr>
      <vt:lpstr>Constantia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93</cp:revision>
  <dcterms:created xsi:type="dcterms:W3CDTF">2026-10-10T16:05:30Z</dcterms:created>
  <dcterms:modified xsi:type="dcterms:W3CDTF">2026-10-19T06:18:48Z</dcterms:modified>
</cp:coreProperties>
</file>