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57" r:id="rId3"/>
    <p:sldId id="302" r:id="rId4"/>
    <p:sldId id="258" r:id="rId5"/>
    <p:sldId id="259" r:id="rId6"/>
    <p:sldId id="300" r:id="rId7"/>
    <p:sldId id="301" r:id="rId8"/>
    <p:sldId id="298" r:id="rId9"/>
    <p:sldId id="263" r:id="rId10"/>
    <p:sldId id="264" r:id="rId11"/>
    <p:sldId id="299" r:id="rId12"/>
    <p:sldId id="297" r:id="rId13"/>
    <p:sldId id="294" r:id="rId14"/>
    <p:sldId id="295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CC00"/>
    <a:srgbClr val="29FFFF"/>
    <a:srgbClr val="E6DCD9"/>
    <a:srgbClr val="8D8A00"/>
    <a:srgbClr val="923406"/>
    <a:srgbClr val="9F4F37"/>
    <a:srgbClr val="6F705D"/>
    <a:srgbClr val="FFAE5D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3B94166-4FD7-4A3B-86AD-78A9CF82BFF6}" type="doc">
      <dgm:prSet loTypeId="urn:microsoft.com/office/officeart/2008/layout/BendingPictureSemiTransparentText" loCatId="picture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C7CCFF64-BDBB-436B-8EA3-02350C53175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th-TH" sz="1600" b="1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ถูกข่มเหงเช่นเดียวกับดาวิด</a:t>
          </a:r>
          <a:endParaRPr lang="en-US" sz="16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6B2D38-5BE0-40BC-8A97-4233E98E8191}" type="par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32CCC8D-AD2A-4E67-81E2-E30A3D7F07FC}" type="sibTrans" cxnId="{87B0CBAC-D816-4DBD-B0D0-EFFE8AE89B39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7395-5343-4EDD-A966-DF8DA1952019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th-TH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อยู๋ในพระราชวังเช่นเดียวกับ</a:t>
          </a:r>
        </a:p>
        <a:p>
          <a:r>
            <a:rPr lang="th-TH" sz="1600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ซาโลมอน</a:t>
          </a:r>
          <a:endParaRPr lang="en-US" sz="16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C4A546A-27FC-4A5C-9697-618CB0B49CF4}" type="par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23FD8EF-CBF8-49D8-9E3A-DFBA85EF1FA6}" type="sibTrans" cxnId="{DF5CB985-FE8B-4968-8453-75556C1504B6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9324E7-0A71-48F3-8FD8-CD640DE03063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th-TH" sz="1600" b="1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อยู๋ในตต่างแดนเช่นเดียวกับดาเนียล</a:t>
          </a:r>
          <a:endParaRPr lang="en-US" sz="16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62AF134-2CE5-4307-92B5-19DEAE0620F6}" type="par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9CADCE2-2B47-40CA-9196-6F74F308E3BC}" type="sibTrans" cxnId="{178D1476-70F8-48C3-92FC-30DE1F662F11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087A3E-89C9-4960-82D5-8EE457D18E4C}">
      <dgm:prSet custT="1"/>
      <dgm:spPr>
        <a:solidFill>
          <a:schemeClr val="bg1">
            <a:alpha val="40000"/>
          </a:schemeClr>
        </a:solidFill>
      </dgm:spPr>
      <dgm:t>
        <a:bodyPr/>
        <a:lstStyle/>
        <a:p>
          <a:r>
            <a:rPr lang="th-TH" sz="1600" b="1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อย่ในคุกเช่นเดียวกับเปาโล</a:t>
          </a:r>
          <a:endParaRPr lang="en-US" sz="16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C39137A-B7A9-4075-B15F-B7E80D3655EB}" type="par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6C5904-6471-4E33-B323-1BE0A59EBCD7}" type="sibTrans" cxnId="{0C8AB68A-340C-4946-B9E3-75583FAE771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2EDA4D0-D6C3-4EC5-99A4-636663F737A1}">
      <dgm:prSet custT="1"/>
      <dgm:spPr/>
      <dgm:t>
        <a:bodyPr/>
        <a:lstStyle/>
        <a:p>
          <a:r>
            <a:rPr lang="th-TH" sz="1600" b="1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ถูกเนรเทศเช่นเดียวกับยอห์น</a:t>
          </a:r>
          <a:endParaRPr lang="en-US" sz="16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95F976-5FB7-4540-A39E-FD6F931A677C}" type="par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E9FD97-FB1B-4CFA-9DFA-16F2C4F29259}" type="sibTrans" cxnId="{DE6F224C-A77C-4594-817F-56076649DA70}">
      <dgm:prSet/>
      <dgm:spPr/>
      <dgm:t>
        <a:bodyPr/>
        <a:lstStyle/>
        <a:p>
          <a:endParaRPr lang="es-ES" sz="160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B28A94-32E6-4664-8806-38D61CBBCC0E}" type="pres">
      <dgm:prSet presAssocID="{83B94166-4FD7-4A3B-86AD-78A9CF82BFF6}" presName="Name0" presStyleCnt="0">
        <dgm:presLayoutVars>
          <dgm:dir/>
          <dgm:resizeHandles val="exact"/>
        </dgm:presLayoutVars>
      </dgm:prSet>
      <dgm:spPr/>
    </dgm:pt>
    <dgm:pt modelId="{BB7C87AA-1FFA-4576-A6CE-2F4D5102C1BA}" type="pres">
      <dgm:prSet presAssocID="{C7CCFF64-BDBB-436B-8EA3-02350C53175C}" presName="composite" presStyleCnt="0"/>
      <dgm:spPr/>
    </dgm:pt>
    <dgm:pt modelId="{FC8A5D29-B2CF-415D-AF69-272D03CAB05E}" type="pres">
      <dgm:prSet presAssocID="{C7CCFF64-BDBB-436B-8EA3-02350C53175C}" presName="rect1" presStyleLbl="bgShp" presStyleIdx="0" presStyleCnt="5"/>
      <dgm:spPr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>
          <a:solidFill>
            <a:schemeClr val="accent2">
              <a:lumMod val="40000"/>
              <a:lumOff val="60000"/>
            </a:schemeClr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279A7076-F9EF-48B5-B765-F33AF437E115}" type="pres">
      <dgm:prSet presAssocID="{C7CCFF64-BDBB-436B-8EA3-02350C53175C}" presName="rect2" presStyleLbl="trBgShp" presStyleIdx="0" presStyleCnt="5">
        <dgm:presLayoutVars>
          <dgm:bulletEnabled val="1"/>
        </dgm:presLayoutVars>
      </dgm:prSet>
      <dgm:spPr/>
    </dgm:pt>
    <dgm:pt modelId="{9E2B375C-A17C-401C-A0D3-93828CE2C73B}" type="pres">
      <dgm:prSet presAssocID="{432CCC8D-AD2A-4E67-81E2-E30A3D7F07FC}" presName="sibTrans" presStyleCnt="0"/>
      <dgm:spPr/>
    </dgm:pt>
    <dgm:pt modelId="{D4FC9A65-A8D4-40F5-8671-4B965B9AD9F3}" type="pres">
      <dgm:prSet presAssocID="{04657395-5343-4EDD-A966-DF8DA1952019}" presName="composite" presStyleCnt="0"/>
      <dgm:spPr/>
    </dgm:pt>
    <dgm:pt modelId="{D4FAA48F-812A-4BF7-91CA-7FD6CC62F9B2}" type="pres">
      <dgm:prSet presAssocID="{04657395-5343-4EDD-A966-DF8DA1952019}" presName="rect1" presStyleLbl="bgShp" presStyleIdx="1" presStyleCnt="5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>
          <a:solidFill>
            <a:schemeClr val="accent4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C3F0B3A3-AB5D-436D-B32F-090C227A393F}" type="pres">
      <dgm:prSet presAssocID="{04657395-5343-4EDD-A966-DF8DA1952019}" presName="rect2" presStyleLbl="trBgShp" presStyleIdx="1" presStyleCnt="5">
        <dgm:presLayoutVars>
          <dgm:bulletEnabled val="1"/>
        </dgm:presLayoutVars>
      </dgm:prSet>
      <dgm:spPr/>
    </dgm:pt>
    <dgm:pt modelId="{EBB9BC92-4812-427B-B7F5-557D8278A16B}" type="pres">
      <dgm:prSet presAssocID="{923FD8EF-CBF8-49D8-9E3A-DFBA85EF1FA6}" presName="sibTrans" presStyleCnt="0"/>
      <dgm:spPr/>
    </dgm:pt>
    <dgm:pt modelId="{BF1C9CFF-8956-456C-8250-2C46C3F1B9EF}" type="pres">
      <dgm:prSet presAssocID="{8C9324E7-0A71-48F3-8FD8-CD640DE03063}" presName="composite" presStyleCnt="0"/>
      <dgm:spPr/>
    </dgm:pt>
    <dgm:pt modelId="{224B8E8B-3A69-4F92-A601-C743AF8B0172}" type="pres">
      <dgm:prSet presAssocID="{8C9324E7-0A71-48F3-8FD8-CD640DE03063}" presName="rect1" presStyleLbl="bgShp" presStyleIdx="2" presStyleCnt="5"/>
      <dgm:spPr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>
          <a:solidFill>
            <a:schemeClr val="accent5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AAF4C861-85A6-4513-92B1-21A4705F8A91}" type="pres">
      <dgm:prSet presAssocID="{8C9324E7-0A71-48F3-8FD8-CD640DE03063}" presName="rect2" presStyleLbl="trBgShp" presStyleIdx="2" presStyleCnt="5">
        <dgm:presLayoutVars>
          <dgm:bulletEnabled val="1"/>
        </dgm:presLayoutVars>
      </dgm:prSet>
      <dgm:spPr/>
    </dgm:pt>
    <dgm:pt modelId="{121B2618-7680-4A6C-942E-11FB3AF2BB6D}" type="pres">
      <dgm:prSet presAssocID="{B9CADCE2-2B47-40CA-9196-6F74F308E3BC}" presName="sibTrans" presStyleCnt="0"/>
      <dgm:spPr/>
    </dgm:pt>
    <dgm:pt modelId="{2BD63C05-656A-48E3-99AF-E008BDC506A1}" type="pres">
      <dgm:prSet presAssocID="{0D087A3E-89C9-4960-82D5-8EE457D18E4C}" presName="composite" presStyleCnt="0"/>
      <dgm:spPr/>
    </dgm:pt>
    <dgm:pt modelId="{CC99376B-58A7-4636-BDE2-CA32694553F0}" type="pres">
      <dgm:prSet presAssocID="{0D087A3E-89C9-4960-82D5-8EE457D18E4C}" presName="rect1" presStyleLbl="bgShp" presStyleIdx="3" presStyleCnt="5"/>
      <dgm:spPr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>
          <a:solidFill>
            <a:schemeClr val="accent3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B2F31AF-972F-4ED8-9534-C85D0E27E40E}" type="pres">
      <dgm:prSet presAssocID="{0D087A3E-89C9-4960-82D5-8EE457D18E4C}" presName="rect2" presStyleLbl="trBgShp" presStyleIdx="3" presStyleCnt="5">
        <dgm:presLayoutVars>
          <dgm:bulletEnabled val="1"/>
        </dgm:presLayoutVars>
      </dgm:prSet>
      <dgm:spPr/>
    </dgm:pt>
    <dgm:pt modelId="{0A41E2C6-4BA3-4310-9425-35D601FC9FAD}" type="pres">
      <dgm:prSet presAssocID="{7E6C5904-6471-4E33-B323-1BE0A59EBCD7}" presName="sibTrans" presStyleCnt="0"/>
      <dgm:spPr/>
    </dgm:pt>
    <dgm:pt modelId="{117B53CB-C673-43B7-8337-E310259BD9CD}" type="pres">
      <dgm:prSet presAssocID="{42EDA4D0-D6C3-4EC5-99A4-636663F737A1}" presName="composite" presStyleCnt="0"/>
      <dgm:spPr/>
    </dgm:pt>
    <dgm:pt modelId="{15CA6DBC-36A7-4663-8F98-BAA38351C6D7}" type="pres">
      <dgm:prSet presAssocID="{42EDA4D0-D6C3-4EC5-99A4-636663F737A1}" presName="rect1" presStyleLbl="bgShp" presStyleIdx="4" presStyleCnt="5"/>
      <dgm:spPr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>
          <a:solidFill>
            <a:schemeClr val="accent6"/>
          </a:solidFill>
        </a:ln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gm:spPr>
    </dgm:pt>
    <dgm:pt modelId="{66E9B1EC-A32B-424A-B018-B26FF86ACFA2}" type="pres">
      <dgm:prSet presAssocID="{42EDA4D0-D6C3-4EC5-99A4-636663F737A1}" presName="rect2" presStyleLbl="trBgShp" presStyleIdx="4" presStyleCnt="5">
        <dgm:presLayoutVars>
          <dgm:bulletEnabled val="1"/>
        </dgm:presLayoutVars>
      </dgm:prSet>
      <dgm:spPr/>
    </dgm:pt>
  </dgm:ptLst>
  <dgm:cxnLst>
    <dgm:cxn modelId="{82F7571D-F887-484E-B1FE-9A2AB4D8C0B6}" type="presOf" srcId="{04657395-5343-4EDD-A966-DF8DA1952019}" destId="{C3F0B3A3-AB5D-436D-B32F-090C227A393F}" srcOrd="0" destOrd="0" presId="urn:microsoft.com/office/officeart/2008/layout/BendingPictureSemiTransparentText"/>
    <dgm:cxn modelId="{70879422-0711-428A-977F-AD4C8B35582D}" type="presOf" srcId="{83B94166-4FD7-4A3B-86AD-78A9CF82BFF6}" destId="{61B28A94-32E6-4664-8806-38D61CBBCC0E}" srcOrd="0" destOrd="0" presId="urn:microsoft.com/office/officeart/2008/layout/BendingPictureSemiTransparentText"/>
    <dgm:cxn modelId="{C2142A36-55A5-4F4B-B8A2-F11EA2E1018F}" type="presOf" srcId="{8C9324E7-0A71-48F3-8FD8-CD640DE03063}" destId="{AAF4C861-85A6-4513-92B1-21A4705F8A91}" srcOrd="0" destOrd="0" presId="urn:microsoft.com/office/officeart/2008/layout/BendingPictureSemiTransparentText"/>
    <dgm:cxn modelId="{359FB05C-1C94-4422-9DE9-B87244BEA18F}" type="presOf" srcId="{0D087A3E-89C9-4960-82D5-8EE457D18E4C}" destId="{6B2F31AF-972F-4ED8-9534-C85D0E27E40E}" srcOrd="0" destOrd="0" presId="urn:microsoft.com/office/officeart/2008/layout/BendingPictureSemiTransparentText"/>
    <dgm:cxn modelId="{94C53A41-4A78-4C1C-A0F8-DF07CAFAE198}" type="presOf" srcId="{C7CCFF64-BDBB-436B-8EA3-02350C53175C}" destId="{279A7076-F9EF-48B5-B765-F33AF437E115}" srcOrd="0" destOrd="0" presId="urn:microsoft.com/office/officeart/2008/layout/BendingPictureSemiTransparentText"/>
    <dgm:cxn modelId="{DE6F224C-A77C-4594-817F-56076649DA70}" srcId="{83B94166-4FD7-4A3B-86AD-78A9CF82BFF6}" destId="{42EDA4D0-D6C3-4EC5-99A4-636663F737A1}" srcOrd="4" destOrd="0" parTransId="{F995F976-5FB7-4540-A39E-FD6F931A677C}" sibTransId="{56E9FD97-FB1B-4CFA-9DFA-16F2C4F29259}"/>
    <dgm:cxn modelId="{178D1476-70F8-48C3-92FC-30DE1F662F11}" srcId="{83B94166-4FD7-4A3B-86AD-78A9CF82BFF6}" destId="{8C9324E7-0A71-48F3-8FD8-CD640DE03063}" srcOrd="2" destOrd="0" parTransId="{E62AF134-2CE5-4307-92B5-19DEAE0620F6}" sibTransId="{B9CADCE2-2B47-40CA-9196-6F74F308E3BC}"/>
    <dgm:cxn modelId="{DF5CB985-FE8B-4968-8453-75556C1504B6}" srcId="{83B94166-4FD7-4A3B-86AD-78A9CF82BFF6}" destId="{04657395-5343-4EDD-A966-DF8DA1952019}" srcOrd="1" destOrd="0" parTransId="{5C4A546A-27FC-4A5C-9697-618CB0B49CF4}" sibTransId="{923FD8EF-CBF8-49D8-9E3A-DFBA85EF1FA6}"/>
    <dgm:cxn modelId="{0C8AB68A-340C-4946-B9E3-75583FAE7710}" srcId="{83B94166-4FD7-4A3B-86AD-78A9CF82BFF6}" destId="{0D087A3E-89C9-4960-82D5-8EE457D18E4C}" srcOrd="3" destOrd="0" parTransId="{BC39137A-B7A9-4075-B15F-B7E80D3655EB}" sibTransId="{7E6C5904-6471-4E33-B323-1BE0A59EBCD7}"/>
    <dgm:cxn modelId="{07BD24A0-7CAB-48C3-A41C-9477130B31BF}" type="presOf" srcId="{42EDA4D0-D6C3-4EC5-99A4-636663F737A1}" destId="{66E9B1EC-A32B-424A-B018-B26FF86ACFA2}" srcOrd="0" destOrd="0" presId="urn:microsoft.com/office/officeart/2008/layout/BendingPictureSemiTransparentText"/>
    <dgm:cxn modelId="{87B0CBAC-D816-4DBD-B0D0-EFFE8AE89B39}" srcId="{83B94166-4FD7-4A3B-86AD-78A9CF82BFF6}" destId="{C7CCFF64-BDBB-436B-8EA3-02350C53175C}" srcOrd="0" destOrd="0" parTransId="{306B2D38-5BE0-40BC-8A97-4233E98E8191}" sibTransId="{432CCC8D-AD2A-4E67-81E2-E30A3D7F07FC}"/>
    <dgm:cxn modelId="{065A6D4D-1AD8-4490-826A-039AFD6EEE9F}" type="presParOf" srcId="{61B28A94-32E6-4664-8806-38D61CBBCC0E}" destId="{BB7C87AA-1FFA-4576-A6CE-2F4D5102C1BA}" srcOrd="0" destOrd="0" presId="urn:microsoft.com/office/officeart/2008/layout/BendingPictureSemiTransparentText"/>
    <dgm:cxn modelId="{DC5BA658-D894-4836-8A6D-38C768D6E517}" type="presParOf" srcId="{BB7C87AA-1FFA-4576-A6CE-2F4D5102C1BA}" destId="{FC8A5D29-B2CF-415D-AF69-272D03CAB05E}" srcOrd="0" destOrd="0" presId="urn:microsoft.com/office/officeart/2008/layout/BendingPictureSemiTransparentText"/>
    <dgm:cxn modelId="{B6BF2B8E-BD6D-4E57-B956-8B90C40F47DE}" type="presParOf" srcId="{BB7C87AA-1FFA-4576-A6CE-2F4D5102C1BA}" destId="{279A7076-F9EF-48B5-B765-F33AF437E115}" srcOrd="1" destOrd="0" presId="urn:microsoft.com/office/officeart/2008/layout/BendingPictureSemiTransparentText"/>
    <dgm:cxn modelId="{DC0734ED-3976-4F5A-9E48-639A54AE19FB}" type="presParOf" srcId="{61B28A94-32E6-4664-8806-38D61CBBCC0E}" destId="{9E2B375C-A17C-401C-A0D3-93828CE2C73B}" srcOrd="1" destOrd="0" presId="urn:microsoft.com/office/officeart/2008/layout/BendingPictureSemiTransparentText"/>
    <dgm:cxn modelId="{903304B6-4944-4061-A5D5-C95292C144B0}" type="presParOf" srcId="{61B28A94-32E6-4664-8806-38D61CBBCC0E}" destId="{D4FC9A65-A8D4-40F5-8671-4B965B9AD9F3}" srcOrd="2" destOrd="0" presId="urn:microsoft.com/office/officeart/2008/layout/BendingPictureSemiTransparentText"/>
    <dgm:cxn modelId="{141109A9-2757-4E82-9DC1-FD1E4F1EE1AF}" type="presParOf" srcId="{D4FC9A65-A8D4-40F5-8671-4B965B9AD9F3}" destId="{D4FAA48F-812A-4BF7-91CA-7FD6CC62F9B2}" srcOrd="0" destOrd="0" presId="urn:microsoft.com/office/officeart/2008/layout/BendingPictureSemiTransparentText"/>
    <dgm:cxn modelId="{88F52C5B-D99E-4A4B-AF03-72E37C68F0C4}" type="presParOf" srcId="{D4FC9A65-A8D4-40F5-8671-4B965B9AD9F3}" destId="{C3F0B3A3-AB5D-436D-B32F-090C227A393F}" srcOrd="1" destOrd="0" presId="urn:microsoft.com/office/officeart/2008/layout/BendingPictureSemiTransparentText"/>
    <dgm:cxn modelId="{A508027F-79F6-416A-98A0-AD08DDE43523}" type="presParOf" srcId="{61B28A94-32E6-4664-8806-38D61CBBCC0E}" destId="{EBB9BC92-4812-427B-B7F5-557D8278A16B}" srcOrd="3" destOrd="0" presId="urn:microsoft.com/office/officeart/2008/layout/BendingPictureSemiTransparentText"/>
    <dgm:cxn modelId="{889E6B33-B542-451E-921A-45419BBA2C03}" type="presParOf" srcId="{61B28A94-32E6-4664-8806-38D61CBBCC0E}" destId="{BF1C9CFF-8956-456C-8250-2C46C3F1B9EF}" srcOrd="4" destOrd="0" presId="urn:microsoft.com/office/officeart/2008/layout/BendingPictureSemiTransparentText"/>
    <dgm:cxn modelId="{99740E04-317E-49A2-A9CF-376C6267ECB7}" type="presParOf" srcId="{BF1C9CFF-8956-456C-8250-2C46C3F1B9EF}" destId="{224B8E8B-3A69-4F92-A601-C743AF8B0172}" srcOrd="0" destOrd="0" presId="urn:microsoft.com/office/officeart/2008/layout/BendingPictureSemiTransparentText"/>
    <dgm:cxn modelId="{69AC49C8-49BE-49FA-9687-33E915410DDB}" type="presParOf" srcId="{BF1C9CFF-8956-456C-8250-2C46C3F1B9EF}" destId="{AAF4C861-85A6-4513-92B1-21A4705F8A91}" srcOrd="1" destOrd="0" presId="urn:microsoft.com/office/officeart/2008/layout/BendingPictureSemiTransparentText"/>
    <dgm:cxn modelId="{A2157983-D18B-4732-9DEE-2E1ECCEAE6E9}" type="presParOf" srcId="{61B28A94-32E6-4664-8806-38D61CBBCC0E}" destId="{121B2618-7680-4A6C-942E-11FB3AF2BB6D}" srcOrd="5" destOrd="0" presId="urn:microsoft.com/office/officeart/2008/layout/BendingPictureSemiTransparentText"/>
    <dgm:cxn modelId="{560A7CFA-3323-4D13-BF9D-1BCD7B8E44E9}" type="presParOf" srcId="{61B28A94-32E6-4664-8806-38D61CBBCC0E}" destId="{2BD63C05-656A-48E3-99AF-E008BDC506A1}" srcOrd="6" destOrd="0" presId="urn:microsoft.com/office/officeart/2008/layout/BendingPictureSemiTransparentText"/>
    <dgm:cxn modelId="{6966117E-174C-41ED-AE1B-FE2564406B01}" type="presParOf" srcId="{2BD63C05-656A-48E3-99AF-E008BDC506A1}" destId="{CC99376B-58A7-4636-BDE2-CA32694553F0}" srcOrd="0" destOrd="0" presId="urn:microsoft.com/office/officeart/2008/layout/BendingPictureSemiTransparentText"/>
    <dgm:cxn modelId="{1D2E8D17-8324-4969-B449-116D192D060F}" type="presParOf" srcId="{2BD63C05-656A-48E3-99AF-E008BDC506A1}" destId="{6B2F31AF-972F-4ED8-9534-C85D0E27E40E}" srcOrd="1" destOrd="0" presId="urn:microsoft.com/office/officeart/2008/layout/BendingPictureSemiTransparentText"/>
    <dgm:cxn modelId="{C5454389-2096-4D16-8900-90A21D422FC7}" type="presParOf" srcId="{61B28A94-32E6-4664-8806-38D61CBBCC0E}" destId="{0A41E2C6-4BA3-4310-9425-35D601FC9FAD}" srcOrd="7" destOrd="0" presId="urn:microsoft.com/office/officeart/2008/layout/BendingPictureSemiTransparentText"/>
    <dgm:cxn modelId="{95E8C2D0-4B11-430F-9BD0-2F8DA8AC12F6}" type="presParOf" srcId="{61B28A94-32E6-4664-8806-38D61CBBCC0E}" destId="{117B53CB-C673-43B7-8337-E310259BD9CD}" srcOrd="8" destOrd="0" presId="urn:microsoft.com/office/officeart/2008/layout/BendingPictureSemiTransparentText"/>
    <dgm:cxn modelId="{4A28E761-10CF-453E-8B86-01DB321F4174}" type="presParOf" srcId="{117B53CB-C673-43B7-8337-E310259BD9CD}" destId="{15CA6DBC-36A7-4663-8F98-BAA38351C6D7}" srcOrd="0" destOrd="0" presId="urn:microsoft.com/office/officeart/2008/layout/BendingPictureSemiTransparentText"/>
    <dgm:cxn modelId="{42126BA9-FE86-43BE-9A13-A593AB887F95}" type="presParOf" srcId="{117B53CB-C673-43B7-8337-E310259BD9CD}" destId="{66E9B1EC-A32B-424A-B018-B26FF86ACFA2}" srcOrd="1" destOrd="0" presId="urn:microsoft.com/office/officeart/2008/layout/BendingPictureSemiTransparentTex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68965F-0C2C-4643-9840-08742637A749}" type="doc">
      <dgm:prSet loTypeId="urn:microsoft.com/office/officeart/2005/8/layout/vList2" loCatId="list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64E1B17-8EF3-47F8-B782-99DFAD25D58D}">
      <dgm:prSet custT="1"/>
      <dgm:spPr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บันทึกทางประวัติศาสตร์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ปฐก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37:2)</a:t>
          </a:r>
        </a:p>
      </dgm:t>
    </dgm:pt>
    <dgm:pt modelId="{D76993BB-408E-4FF3-8313-0692D8CCA417}" type="par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37DBD5B2-9CBF-47E3-A6D7-C4FC42CF08DF}" type="sibTrans" cxnId="{199E71AF-58A8-4713-A0AA-600BEFC16679}">
      <dgm:prSet/>
      <dgm:spPr/>
      <dgm:t>
        <a:bodyPr/>
        <a:lstStyle/>
        <a:p>
          <a:endParaRPr lang="es-ES" sz="2000" b="1"/>
        </a:p>
      </dgm:t>
    </dgm:pt>
    <dgm:pt modelId="{1563D62F-0D6D-49FC-860B-8320A4359177}">
      <dgm:prSet custT="1"/>
      <dgm:spPr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ลำดับพงษ์พันธุ์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ปฐก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5:1)</a:t>
          </a:r>
        </a:p>
      </dgm:t>
    </dgm:pt>
    <dgm:pt modelId="{19DCB710-74F0-437C-A59E-61BD3F6FB904}" type="par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89F32885-88DF-4703-B317-7693BE3F8C7D}" type="sibTrans" cxnId="{A13BF09F-3B72-45DC-A695-25B1FF64132A}">
      <dgm:prSet/>
      <dgm:spPr/>
      <dgm:t>
        <a:bodyPr/>
        <a:lstStyle/>
        <a:p>
          <a:endParaRPr lang="es-ES" sz="2000" b="1"/>
        </a:p>
      </dgm:t>
    </dgm:pt>
    <dgm:pt modelId="{BB1CF057-A275-4FB7-8F3B-3C3D28AD5B48}">
      <dgm:prSet custT="1"/>
      <dgm:spPr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คำพยากรณ์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อสย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13:1)</a:t>
          </a:r>
        </a:p>
      </dgm:t>
    </dgm:pt>
    <dgm:pt modelId="{4E00CB40-1B18-4381-92AC-52187A3EFC6F}" type="par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42A3F2F6-B9B2-444F-8DBC-7C8CED8D1D58}" type="sibTrans" cxnId="{32C69F32-B560-4A4F-A20C-797998CD9C7A}">
      <dgm:prSet/>
      <dgm:spPr/>
      <dgm:t>
        <a:bodyPr/>
        <a:lstStyle/>
        <a:p>
          <a:endParaRPr lang="es-ES" sz="2000" b="1"/>
        </a:p>
      </dgm:t>
    </dgm:pt>
    <dgm:pt modelId="{B5D8F15D-578A-40FF-B96F-F38D8BBEFF2C}">
      <dgm:prSet custT="1"/>
      <dgm:spPr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นิมิตเกี่ยวกับวาระสุดท้าย 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วว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12:1)</a:t>
          </a:r>
        </a:p>
      </dgm:t>
    </dgm:pt>
    <dgm:pt modelId="{8A84AB3E-B986-4641-B262-438D5409673D}" type="par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E6B9725-1159-425F-BCA6-26E81D14F3FA}" type="sibTrans" cxnId="{8EEB43F1-C224-4710-851A-453ED5F5447D}">
      <dgm:prSet/>
      <dgm:spPr/>
      <dgm:t>
        <a:bodyPr/>
        <a:lstStyle/>
        <a:p>
          <a:endParaRPr lang="es-ES" sz="2000" b="1"/>
        </a:p>
      </dgm:t>
    </dgm:pt>
    <dgm:pt modelId="{9647BB0D-0B73-4A67-BEA6-1A095A2BDFB5}">
      <dgm:prSet custT="1"/>
      <dgm:spPr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บทกวี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ส่วนใหญ่ของหนังือพระธรรมอิสยาห์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81B1A97-202C-4D6A-8D15-532183A82757}" type="par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09C613C6-0000-4159-AAFD-8D1E2ABC4D49}" type="sibTrans" cxnId="{2A2CE62B-C704-417D-8656-C280735CC5D3}">
      <dgm:prSet/>
      <dgm:spPr/>
      <dgm:t>
        <a:bodyPr/>
        <a:lstStyle/>
        <a:p>
          <a:endParaRPr lang="es-ES" sz="2000" b="1"/>
        </a:p>
      </dgm:t>
    </dgm:pt>
    <dgm:pt modelId="{DEEF89DD-D61C-40F0-8A06-CA540013C5E8}">
      <dgm:prSet custT="1"/>
      <dgm:spPr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บทเพลง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เพลงโซโลมอน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gm:t>
    </dgm:pt>
    <dgm:pt modelId="{74606833-4819-4E2A-8C39-0E276B3A7941}" type="par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3BFFB9AE-7C91-4103-9CE0-560698E2BC99}" type="sibTrans" cxnId="{F38BBD44-723D-4685-81E9-5A52608E35E8}">
      <dgm:prSet/>
      <dgm:spPr/>
      <dgm:t>
        <a:bodyPr/>
        <a:lstStyle/>
        <a:p>
          <a:endParaRPr lang="es-ES" sz="2000" b="1"/>
        </a:p>
      </dgm:t>
    </dgm:pt>
    <dgm:pt modelId="{1DCD15A7-D158-4FDF-A82B-9E08930EC2DE}">
      <dgm:prSet custT="1"/>
      <dgm:spPr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คำเปรียบเทียบ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อสย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17:7)</a:t>
          </a:r>
        </a:p>
      </dgm:t>
    </dgm:pt>
    <dgm:pt modelId="{2ACBE033-1838-4A52-8A55-66AB0B1EAF80}" type="par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F1F18ADB-7103-48CC-8DE9-6E0A2BCCBD74}" type="sibTrans" cxnId="{F3E09F4F-0B4D-4AD6-95EC-8405E6735B7C}">
      <dgm:prSet/>
      <dgm:spPr/>
      <dgm:t>
        <a:bodyPr/>
        <a:lstStyle/>
        <a:p>
          <a:endParaRPr lang="es-ES" sz="2000" b="1"/>
        </a:p>
      </dgm:t>
    </dgm:pt>
    <dgm:pt modelId="{34D541E0-E33B-455D-A3DC-2E3ADA39673D}">
      <dgm:prSet custT="1"/>
      <dgm:spPr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คำอุปมา 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th-TH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ลูกา</a:t>
          </a:r>
          <a:r>
            <a:rPr lang="en-US" sz="20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18:1)</a:t>
          </a:r>
        </a:p>
      </dgm:t>
    </dgm:pt>
    <dgm:pt modelId="{A286CD3D-89F5-483C-90C1-BFDEE20A9E9D}" type="par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D3464100-C287-4203-960D-0CF2F4FF4404}" type="sibTrans" cxnId="{F6945551-3CB8-46DF-A01E-E65AC7E3963E}">
      <dgm:prSet/>
      <dgm:spPr/>
      <dgm:t>
        <a:bodyPr/>
        <a:lstStyle/>
        <a:p>
          <a:endParaRPr lang="es-ES" sz="2000" b="1"/>
        </a:p>
      </dgm:t>
    </dgm:pt>
    <dgm:pt modelId="{B9DF48C3-8DA8-4304-A4C3-F21792A03ACB}">
      <dgm:prSet custT="1"/>
      <dgm:spPr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 lIns="288000"/>
        <a:lstStyle/>
        <a:p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จดหมาย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th-TH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เธสะโลนิกา</a:t>
          </a:r>
          <a:r>
            <a:rPr lang="en-US" sz="2000" b="1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gm:t>
    </dgm:pt>
    <dgm:pt modelId="{E2270D08-995B-4B01-8892-E9DB38F656C8}" type="par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6D41632C-1E77-4B30-A362-224CC3159E46}" type="sibTrans" cxnId="{51D90C1A-BCFF-42FB-9184-CA87535C1AA9}">
      <dgm:prSet/>
      <dgm:spPr/>
      <dgm:t>
        <a:bodyPr/>
        <a:lstStyle/>
        <a:p>
          <a:endParaRPr lang="es-ES" sz="2000" b="1"/>
        </a:p>
      </dgm:t>
    </dgm:pt>
    <dgm:pt modelId="{A4F17E5F-7F08-4D51-8A00-9BCDE43A5D03}" type="pres">
      <dgm:prSet presAssocID="{0F68965F-0C2C-4643-9840-08742637A749}" presName="linear" presStyleCnt="0">
        <dgm:presLayoutVars>
          <dgm:animLvl val="lvl"/>
          <dgm:resizeHandles val="exact"/>
        </dgm:presLayoutVars>
      </dgm:prSet>
      <dgm:spPr/>
    </dgm:pt>
    <dgm:pt modelId="{A33471AD-4476-4014-93FF-D77AB43BCB12}" type="pres">
      <dgm:prSet presAssocID="{B64E1B17-8EF3-47F8-B782-99DFAD25D58D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2230A62-9C09-42FC-9370-FC756EEA4F68}" type="pres">
      <dgm:prSet presAssocID="{37DBD5B2-9CBF-47E3-A6D7-C4FC42CF08DF}" presName="spacer" presStyleCnt="0"/>
      <dgm:spPr/>
    </dgm:pt>
    <dgm:pt modelId="{9CDF292F-7AA4-4C9A-BCA8-216E1731C09F}" type="pres">
      <dgm:prSet presAssocID="{1563D62F-0D6D-49FC-860B-8320A4359177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A72FA108-4427-449D-8A74-01A0CA0E88F6}" type="pres">
      <dgm:prSet presAssocID="{89F32885-88DF-4703-B317-7693BE3F8C7D}" presName="spacer" presStyleCnt="0"/>
      <dgm:spPr/>
    </dgm:pt>
    <dgm:pt modelId="{6A23640A-FE65-4547-8FF1-69CD1665EE7B}" type="pres">
      <dgm:prSet presAssocID="{BB1CF057-A275-4FB7-8F3B-3C3D28AD5B48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CFC9B48A-BE9D-4AB4-AD55-4432DA114260}" type="pres">
      <dgm:prSet presAssocID="{42A3F2F6-B9B2-444F-8DBC-7C8CED8D1D58}" presName="spacer" presStyleCnt="0"/>
      <dgm:spPr/>
    </dgm:pt>
    <dgm:pt modelId="{8D141A1E-82A6-4D75-8D19-3E1D03942BA4}" type="pres">
      <dgm:prSet presAssocID="{B5D8F15D-578A-40FF-B96F-F38D8BBEFF2C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4BE55D1B-D128-4FEA-92F8-985DE6943294}" type="pres">
      <dgm:prSet presAssocID="{9E6B9725-1159-425F-BCA6-26E81D14F3FA}" presName="spacer" presStyleCnt="0"/>
      <dgm:spPr/>
    </dgm:pt>
    <dgm:pt modelId="{C40C0A74-EA93-4224-9CBB-D814D4DBD921}" type="pres">
      <dgm:prSet presAssocID="{9647BB0D-0B73-4A67-BEA6-1A095A2BDFB5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90A9C4DF-5458-4215-9246-409EBB0390AA}" type="pres">
      <dgm:prSet presAssocID="{09C613C6-0000-4159-AAFD-8D1E2ABC4D49}" presName="spacer" presStyleCnt="0"/>
      <dgm:spPr/>
    </dgm:pt>
    <dgm:pt modelId="{4776BF43-960A-49BB-8E45-4FA356F856D0}" type="pres">
      <dgm:prSet presAssocID="{DEEF89DD-D61C-40F0-8A06-CA540013C5E8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CD1A49C3-ABA1-4715-AE8B-2D82DCD8779C}" type="pres">
      <dgm:prSet presAssocID="{3BFFB9AE-7C91-4103-9CE0-560698E2BC99}" presName="spacer" presStyleCnt="0"/>
      <dgm:spPr/>
    </dgm:pt>
    <dgm:pt modelId="{76E3323B-82A1-4772-9243-1FCC891EC0A8}" type="pres">
      <dgm:prSet presAssocID="{1DCD15A7-D158-4FDF-A82B-9E08930EC2DE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FAC3A724-48D6-4C74-ABEC-5ED02C15930D}" type="pres">
      <dgm:prSet presAssocID="{F1F18ADB-7103-48CC-8DE9-6E0A2BCCBD74}" presName="spacer" presStyleCnt="0"/>
      <dgm:spPr/>
    </dgm:pt>
    <dgm:pt modelId="{6148C81F-F04F-44BC-8D7A-3C655EE8E6C9}" type="pres">
      <dgm:prSet presAssocID="{34D541E0-E33B-455D-A3DC-2E3ADA39673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DC6BBCC3-8142-46E7-B501-B2942A7FEAD8}" type="pres">
      <dgm:prSet presAssocID="{D3464100-C287-4203-960D-0CF2F4FF4404}" presName="spacer" presStyleCnt="0"/>
      <dgm:spPr/>
    </dgm:pt>
    <dgm:pt modelId="{09AFF0BC-71D2-476B-913E-E29D5F954ED2}" type="pres">
      <dgm:prSet presAssocID="{B9DF48C3-8DA8-4304-A4C3-F21792A03ACB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51D90C1A-BCFF-42FB-9184-CA87535C1AA9}" srcId="{0F68965F-0C2C-4643-9840-08742637A749}" destId="{B9DF48C3-8DA8-4304-A4C3-F21792A03ACB}" srcOrd="8" destOrd="0" parTransId="{E2270D08-995B-4B01-8892-E9DB38F656C8}" sibTransId="{6D41632C-1E77-4B30-A362-224CC3159E46}"/>
    <dgm:cxn modelId="{2A2CE62B-C704-417D-8656-C280735CC5D3}" srcId="{0F68965F-0C2C-4643-9840-08742637A749}" destId="{9647BB0D-0B73-4A67-BEA6-1A095A2BDFB5}" srcOrd="4" destOrd="0" parTransId="{D81B1A97-202C-4D6A-8D15-532183A82757}" sibTransId="{09C613C6-0000-4159-AAFD-8D1E2ABC4D49}"/>
    <dgm:cxn modelId="{7956DE2E-F737-4EBF-8815-6EC9A5F3A59D}" type="presOf" srcId="{9647BB0D-0B73-4A67-BEA6-1A095A2BDFB5}" destId="{C40C0A74-EA93-4224-9CBB-D814D4DBD921}" srcOrd="0" destOrd="0" presId="urn:microsoft.com/office/officeart/2005/8/layout/vList2"/>
    <dgm:cxn modelId="{32C69F32-B560-4A4F-A20C-797998CD9C7A}" srcId="{0F68965F-0C2C-4643-9840-08742637A749}" destId="{BB1CF057-A275-4FB7-8F3B-3C3D28AD5B48}" srcOrd="2" destOrd="0" parTransId="{4E00CB40-1B18-4381-92AC-52187A3EFC6F}" sibTransId="{42A3F2F6-B9B2-444F-8DBC-7C8CED8D1D58}"/>
    <dgm:cxn modelId="{73CA423B-6AC3-49E1-8D4F-AB33C15C0B06}" type="presOf" srcId="{B64E1B17-8EF3-47F8-B782-99DFAD25D58D}" destId="{A33471AD-4476-4014-93FF-D77AB43BCB12}" srcOrd="0" destOrd="0" presId="urn:microsoft.com/office/officeart/2005/8/layout/vList2"/>
    <dgm:cxn modelId="{F38BBD44-723D-4685-81E9-5A52608E35E8}" srcId="{0F68965F-0C2C-4643-9840-08742637A749}" destId="{DEEF89DD-D61C-40F0-8A06-CA540013C5E8}" srcOrd="5" destOrd="0" parTransId="{74606833-4819-4E2A-8C39-0E276B3A7941}" sibTransId="{3BFFB9AE-7C91-4103-9CE0-560698E2BC99}"/>
    <dgm:cxn modelId="{A6C6454A-83D1-4214-B277-58B59B4C966F}" type="presOf" srcId="{B5D8F15D-578A-40FF-B96F-F38D8BBEFF2C}" destId="{8D141A1E-82A6-4D75-8D19-3E1D03942BA4}" srcOrd="0" destOrd="0" presId="urn:microsoft.com/office/officeart/2005/8/layout/vList2"/>
    <dgm:cxn modelId="{8CC5D06A-4E83-4A24-8DFB-D8EC8AA498BF}" type="presOf" srcId="{1563D62F-0D6D-49FC-860B-8320A4359177}" destId="{9CDF292F-7AA4-4C9A-BCA8-216E1731C09F}" srcOrd="0" destOrd="0" presId="urn:microsoft.com/office/officeart/2005/8/layout/vList2"/>
    <dgm:cxn modelId="{F3E09F4F-0B4D-4AD6-95EC-8405E6735B7C}" srcId="{0F68965F-0C2C-4643-9840-08742637A749}" destId="{1DCD15A7-D158-4FDF-A82B-9E08930EC2DE}" srcOrd="6" destOrd="0" parTransId="{2ACBE033-1838-4A52-8A55-66AB0B1EAF80}" sibTransId="{F1F18ADB-7103-48CC-8DE9-6E0A2BCCBD74}"/>
    <dgm:cxn modelId="{F6945551-3CB8-46DF-A01E-E65AC7E3963E}" srcId="{0F68965F-0C2C-4643-9840-08742637A749}" destId="{34D541E0-E33B-455D-A3DC-2E3ADA39673D}" srcOrd="7" destOrd="0" parTransId="{A286CD3D-89F5-483C-90C1-BFDEE20A9E9D}" sibTransId="{D3464100-C287-4203-960D-0CF2F4FF4404}"/>
    <dgm:cxn modelId="{DF11897B-222F-443D-865E-EE2EC529BF57}" type="presOf" srcId="{B9DF48C3-8DA8-4304-A4C3-F21792A03ACB}" destId="{09AFF0BC-71D2-476B-913E-E29D5F954ED2}" srcOrd="0" destOrd="0" presId="urn:microsoft.com/office/officeart/2005/8/layout/vList2"/>
    <dgm:cxn modelId="{92D92795-4768-4AF3-8A51-7F08F6058566}" type="presOf" srcId="{0F68965F-0C2C-4643-9840-08742637A749}" destId="{A4F17E5F-7F08-4D51-8A00-9BCDE43A5D03}" srcOrd="0" destOrd="0" presId="urn:microsoft.com/office/officeart/2005/8/layout/vList2"/>
    <dgm:cxn modelId="{A13BF09F-3B72-45DC-A695-25B1FF64132A}" srcId="{0F68965F-0C2C-4643-9840-08742637A749}" destId="{1563D62F-0D6D-49FC-860B-8320A4359177}" srcOrd="1" destOrd="0" parTransId="{19DCB710-74F0-437C-A59E-61BD3F6FB904}" sibTransId="{89F32885-88DF-4703-B317-7693BE3F8C7D}"/>
    <dgm:cxn modelId="{C9EDF49F-5238-457C-B3A0-A5ECD44DD26A}" type="presOf" srcId="{DEEF89DD-D61C-40F0-8A06-CA540013C5E8}" destId="{4776BF43-960A-49BB-8E45-4FA356F856D0}" srcOrd="0" destOrd="0" presId="urn:microsoft.com/office/officeart/2005/8/layout/vList2"/>
    <dgm:cxn modelId="{199E71AF-58A8-4713-A0AA-600BEFC16679}" srcId="{0F68965F-0C2C-4643-9840-08742637A749}" destId="{B64E1B17-8EF3-47F8-B782-99DFAD25D58D}" srcOrd="0" destOrd="0" parTransId="{D76993BB-408E-4FF3-8313-0692D8CCA417}" sibTransId="{37DBD5B2-9CBF-47E3-A6D7-C4FC42CF08DF}"/>
    <dgm:cxn modelId="{5C5B05E6-06DB-4E69-BC91-9401AE617E49}" type="presOf" srcId="{34D541E0-E33B-455D-A3DC-2E3ADA39673D}" destId="{6148C81F-F04F-44BC-8D7A-3C655EE8E6C9}" srcOrd="0" destOrd="0" presId="urn:microsoft.com/office/officeart/2005/8/layout/vList2"/>
    <dgm:cxn modelId="{8EEB43F1-C224-4710-851A-453ED5F5447D}" srcId="{0F68965F-0C2C-4643-9840-08742637A749}" destId="{B5D8F15D-578A-40FF-B96F-F38D8BBEFF2C}" srcOrd="3" destOrd="0" parTransId="{8A84AB3E-B986-4641-B262-438D5409673D}" sibTransId="{9E6B9725-1159-425F-BCA6-26E81D14F3FA}"/>
    <dgm:cxn modelId="{37D24EF8-0A4B-4FFE-B3AC-F3492C96D329}" type="presOf" srcId="{1DCD15A7-D158-4FDF-A82B-9E08930EC2DE}" destId="{76E3323B-82A1-4772-9243-1FCC891EC0A8}" srcOrd="0" destOrd="0" presId="urn:microsoft.com/office/officeart/2005/8/layout/vList2"/>
    <dgm:cxn modelId="{EC67EAFF-C048-4FB9-B52D-A36F733002B7}" type="presOf" srcId="{BB1CF057-A275-4FB7-8F3B-3C3D28AD5B48}" destId="{6A23640A-FE65-4547-8FF1-69CD1665EE7B}" srcOrd="0" destOrd="0" presId="urn:microsoft.com/office/officeart/2005/8/layout/vList2"/>
    <dgm:cxn modelId="{A28A63CA-469B-43C0-AF9B-BFA85C5FE6F6}" type="presParOf" srcId="{A4F17E5F-7F08-4D51-8A00-9BCDE43A5D03}" destId="{A33471AD-4476-4014-93FF-D77AB43BCB12}" srcOrd="0" destOrd="0" presId="urn:microsoft.com/office/officeart/2005/8/layout/vList2"/>
    <dgm:cxn modelId="{48557370-6287-478D-8707-F98163F6B315}" type="presParOf" srcId="{A4F17E5F-7F08-4D51-8A00-9BCDE43A5D03}" destId="{72230A62-9C09-42FC-9370-FC756EEA4F68}" srcOrd="1" destOrd="0" presId="urn:microsoft.com/office/officeart/2005/8/layout/vList2"/>
    <dgm:cxn modelId="{00308B4E-B6DE-4103-A3D0-92D65CD19EFC}" type="presParOf" srcId="{A4F17E5F-7F08-4D51-8A00-9BCDE43A5D03}" destId="{9CDF292F-7AA4-4C9A-BCA8-216E1731C09F}" srcOrd="2" destOrd="0" presId="urn:microsoft.com/office/officeart/2005/8/layout/vList2"/>
    <dgm:cxn modelId="{15F45DEF-CCFE-4D72-AC33-F1FB4F7ED294}" type="presParOf" srcId="{A4F17E5F-7F08-4D51-8A00-9BCDE43A5D03}" destId="{A72FA108-4427-449D-8A74-01A0CA0E88F6}" srcOrd="3" destOrd="0" presId="urn:microsoft.com/office/officeart/2005/8/layout/vList2"/>
    <dgm:cxn modelId="{601093EF-AE0E-45BB-9070-86EDC96E221B}" type="presParOf" srcId="{A4F17E5F-7F08-4D51-8A00-9BCDE43A5D03}" destId="{6A23640A-FE65-4547-8FF1-69CD1665EE7B}" srcOrd="4" destOrd="0" presId="urn:microsoft.com/office/officeart/2005/8/layout/vList2"/>
    <dgm:cxn modelId="{605A60BF-86F6-4C94-BD4C-7BE5561287A7}" type="presParOf" srcId="{A4F17E5F-7F08-4D51-8A00-9BCDE43A5D03}" destId="{CFC9B48A-BE9D-4AB4-AD55-4432DA114260}" srcOrd="5" destOrd="0" presId="urn:microsoft.com/office/officeart/2005/8/layout/vList2"/>
    <dgm:cxn modelId="{861653DF-13F3-4E53-B32C-F2396164AB92}" type="presParOf" srcId="{A4F17E5F-7F08-4D51-8A00-9BCDE43A5D03}" destId="{8D141A1E-82A6-4D75-8D19-3E1D03942BA4}" srcOrd="6" destOrd="0" presId="urn:microsoft.com/office/officeart/2005/8/layout/vList2"/>
    <dgm:cxn modelId="{A25DC1CF-5A55-4BA6-A541-A2D87B796E25}" type="presParOf" srcId="{A4F17E5F-7F08-4D51-8A00-9BCDE43A5D03}" destId="{4BE55D1B-D128-4FEA-92F8-985DE6943294}" srcOrd="7" destOrd="0" presId="urn:microsoft.com/office/officeart/2005/8/layout/vList2"/>
    <dgm:cxn modelId="{6682F8D4-8693-480C-907B-E6E5138811ED}" type="presParOf" srcId="{A4F17E5F-7F08-4D51-8A00-9BCDE43A5D03}" destId="{C40C0A74-EA93-4224-9CBB-D814D4DBD921}" srcOrd="8" destOrd="0" presId="urn:microsoft.com/office/officeart/2005/8/layout/vList2"/>
    <dgm:cxn modelId="{15253E3D-13FD-448D-9644-7FB7EB601C2C}" type="presParOf" srcId="{A4F17E5F-7F08-4D51-8A00-9BCDE43A5D03}" destId="{90A9C4DF-5458-4215-9246-409EBB0390AA}" srcOrd="9" destOrd="0" presId="urn:microsoft.com/office/officeart/2005/8/layout/vList2"/>
    <dgm:cxn modelId="{B8F3B195-93B0-4BE3-A83C-6B14649140AC}" type="presParOf" srcId="{A4F17E5F-7F08-4D51-8A00-9BCDE43A5D03}" destId="{4776BF43-960A-49BB-8E45-4FA356F856D0}" srcOrd="10" destOrd="0" presId="urn:microsoft.com/office/officeart/2005/8/layout/vList2"/>
    <dgm:cxn modelId="{45429ED9-3C7B-44C2-B272-585ADBF62193}" type="presParOf" srcId="{A4F17E5F-7F08-4D51-8A00-9BCDE43A5D03}" destId="{CD1A49C3-ABA1-4715-AE8B-2D82DCD8779C}" srcOrd="11" destOrd="0" presId="urn:microsoft.com/office/officeart/2005/8/layout/vList2"/>
    <dgm:cxn modelId="{BE18F053-504B-4575-B9C9-B80D8CA7BE19}" type="presParOf" srcId="{A4F17E5F-7F08-4D51-8A00-9BCDE43A5D03}" destId="{76E3323B-82A1-4772-9243-1FCC891EC0A8}" srcOrd="12" destOrd="0" presId="urn:microsoft.com/office/officeart/2005/8/layout/vList2"/>
    <dgm:cxn modelId="{08ADFAF3-39C0-48FF-95D2-DA54F57DAFCE}" type="presParOf" srcId="{A4F17E5F-7F08-4D51-8A00-9BCDE43A5D03}" destId="{FAC3A724-48D6-4C74-ABEC-5ED02C15930D}" srcOrd="13" destOrd="0" presId="urn:microsoft.com/office/officeart/2005/8/layout/vList2"/>
    <dgm:cxn modelId="{2CE24774-CEE9-4C6E-958E-F0B48ACBB4D4}" type="presParOf" srcId="{A4F17E5F-7F08-4D51-8A00-9BCDE43A5D03}" destId="{6148C81F-F04F-44BC-8D7A-3C655EE8E6C9}" srcOrd="14" destOrd="0" presId="urn:microsoft.com/office/officeart/2005/8/layout/vList2"/>
    <dgm:cxn modelId="{826344B8-6503-4108-B4E7-8DF493755F32}" type="presParOf" srcId="{A4F17E5F-7F08-4D51-8A00-9BCDE43A5D03}" destId="{DC6BBCC3-8142-46E7-B501-B2942A7FEAD8}" srcOrd="15" destOrd="0" presId="urn:microsoft.com/office/officeart/2005/8/layout/vList2"/>
    <dgm:cxn modelId="{E12D833A-B310-459A-ACD2-4722FA2DE7D4}" type="presParOf" srcId="{A4F17E5F-7F08-4D51-8A00-9BCDE43A5D03}" destId="{09AFF0BC-71D2-476B-913E-E29D5F954ED2}" srcOrd="16" destOrd="0" presId="urn:microsoft.com/office/officeart/2005/8/layout/vList2"/>
  </dgm:cxnLst>
  <dgm:bg>
    <a:effectLst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09EDEA5-255C-4234-9FE4-22DB7F807A54}" type="doc">
      <dgm:prSet loTypeId="urn:microsoft.com/office/officeart/2005/8/layout/hList3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E4B17667-C2BA-4078-BE1D-64298D9A6FAC}">
      <dgm:prSet phldrT="[Texto]" custT="1"/>
      <dgm:spPr>
        <a:solidFill>
          <a:srgbClr val="7030A0"/>
        </a:solidFill>
      </dgm:spPr>
      <dgm:t>
        <a:bodyPr/>
        <a:lstStyle/>
        <a:p>
          <a:r>
            <a:rPr lang="th-TH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พระเจ้าทรงเลือกใช้มนุษย์ที่ไม่สมบูรณ์แบบ—เปรียบเสมือน “ภาชนะดินเผา”—ในการถ่ายทอดข่าวสารของพระองค์ (2 โครินธ์ 4:7) ความไม่สมบูรณ์แบบนี้ส่งผลต่อข่าวสารอย่างไร</a:t>
          </a:r>
          <a:r>
            <a: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r>
            <a:rPr lang="th-TH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พระคัมภีร์มีความน่าเชื่อถือ 100% หรือไม่</a:t>
          </a:r>
          <a:r>
            <a: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2200" b="1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24EA10-A0B4-4BA7-A702-95B7D03353AF}" type="parTrans" cxnId="{56E05C0C-CA3D-4BE6-B604-7578D37240B7}">
      <dgm:prSet/>
      <dgm:spPr/>
      <dgm:t>
        <a:bodyPr/>
        <a:lstStyle/>
        <a:p>
          <a:endParaRPr lang="es-ES"/>
        </a:p>
      </dgm:t>
    </dgm:pt>
    <dgm:pt modelId="{16F7D1AE-3015-4135-953D-A630FBDB5718}" type="sibTrans" cxnId="{56E05C0C-CA3D-4BE6-B604-7578D37240B7}">
      <dgm:prSet/>
      <dgm:spPr/>
      <dgm:t>
        <a:bodyPr/>
        <a:lstStyle/>
        <a:p>
          <a:endParaRPr lang="es-ES"/>
        </a:p>
      </dgm:t>
    </dgm:pt>
    <dgm:pt modelId="{F4AE6EF0-5424-4A81-9604-A99A1C6B2922}">
      <dgm:prSet phldrT="[Texto]" phldr="0" custT="1"/>
      <dgm:spPr/>
      <dgm:t>
        <a:bodyPr/>
        <a:lstStyle/>
        <a:p>
          <a:pPr algn="l"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คำศัพท์โบราณ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คำในภาษาฮีบรู อารัม หรือกรีก ที่เราไม่ทราบความหมายแน่ชัด หรือคำที่เคยมีความหมายแตกต่างไปจากปัจจุบันในยุคสมัยของผู้เผยพระวจนะ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โกเฟอร์ (</a:t>
          </a:r>
          <a:r>
            <a:rPr lang="he-I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גֹּפֶר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(ปฐมกาล 6:14)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เซลาห์ (</a:t>
          </a:r>
          <a:r>
            <a:rPr lang="he-IL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סֶלָה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(พบในพระธรรมสดุดีหลายบท)</a:t>
          </a:r>
          <a:endParaRPr lang="en-US" sz="2000" b="1" noProof="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E9FFB7-E43D-4608-AE8D-DC35D5952BC3}" type="parTrans" cxnId="{7AEDA9F0-6244-4038-A17A-2898889A6349}">
      <dgm:prSet/>
      <dgm:spPr/>
      <dgm:t>
        <a:bodyPr/>
        <a:lstStyle/>
        <a:p>
          <a:endParaRPr lang="es-ES"/>
        </a:p>
      </dgm:t>
    </dgm:pt>
    <dgm:pt modelId="{93CAD4C4-D0BD-4DD0-8AD9-BE8223C29FB4}" type="sibTrans" cxnId="{7AEDA9F0-6244-4038-A17A-2898889A6349}">
      <dgm:prSet/>
      <dgm:spPr/>
      <dgm:t>
        <a:bodyPr/>
        <a:lstStyle/>
        <a:p>
          <a:endParaRPr lang="es-ES"/>
        </a:p>
      </dgm:t>
    </dgm:pt>
    <dgm:pt modelId="{C6311A42-1E9F-4CE5-9C37-83505628FC13}">
      <dgm:prSet phldrT="[Texto]" phldr="0" custT="1"/>
      <dgm:spPr/>
      <dgm:t>
        <a:bodyPr/>
        <a:lstStyle/>
        <a:p>
          <a:pPr algn="l"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ความผิดพลาดที่เกิดจากผู้คัดลอก 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ในระหว่างการคัดลอกต้นฉบับหรือการจดบันทึกตามคำบอก ผู้คัดลอกอาจเกิดความผิดพลาดได้ (พบได้บ่อยกว่าในภาคพันธสัญญาใหม่)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“ข้อความส่วนที่เพิ่มเข้ามาในยอห์น” (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Johannine Comma) (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ยอห์น 5:7-8) ซึ่งเป็นข้อความที่ผู้คัดลอกคนหนึ่งแทรกไว้ แล้วต่อมาผู้คัดลอกคนอื่นก็นำไปรวมไว้ในเนื้อหาหลัก</a:t>
          </a:r>
          <a:endParaRPr lang="en-US" sz="2000" b="1" noProof="0" dirty="0">
            <a:solidFill>
              <a:srgbClr val="8D8A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97FB3C6-C835-4180-A8E0-417F0EBFA6CF}" type="parTrans" cxnId="{646C4E26-0C25-45FA-9F9E-5A9AE0887D74}">
      <dgm:prSet/>
      <dgm:spPr/>
      <dgm:t>
        <a:bodyPr/>
        <a:lstStyle/>
        <a:p>
          <a:endParaRPr lang="es-ES"/>
        </a:p>
      </dgm:t>
    </dgm:pt>
    <dgm:pt modelId="{1FF331AA-00D0-4F4F-AEAF-49B60674F3A5}" type="sibTrans" cxnId="{646C4E26-0C25-45FA-9F9E-5A9AE0887D74}">
      <dgm:prSet/>
      <dgm:spPr/>
      <dgm:t>
        <a:bodyPr/>
        <a:lstStyle/>
        <a:p>
          <a:endParaRPr lang="es-ES"/>
        </a:p>
      </dgm:t>
    </dgm:pt>
    <dgm:pt modelId="{750603F7-4E0E-40BD-9FC8-6F1082B0FDDB}">
      <dgm:prSet phldrT="[Texto]" phldr="0" custT="1"/>
      <dgm:spPr/>
      <dgm:t>
        <a:bodyPr/>
        <a:lstStyle/>
        <a:p>
          <a:pPr algn="l">
            <a:spcAft>
              <a:spcPts val="0"/>
            </a:spcAft>
            <a:buNone/>
          </a:pPr>
          <a:r>
            <a:rPr lang="th-TH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ความผิดพลาดที่เกิดจากผู้เขียนเอง</a:t>
          </a:r>
        </a:p>
        <a:p>
          <a:pPr algn="l">
            <a:spcAft>
              <a:spcPts val="0"/>
            </a:spcAft>
            <a:buNone/>
          </a:pPr>
          <a:endParaRPr lang="en-US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>
            <a:spcAft>
              <a:spcPts val="0"/>
            </a:spcAft>
          </a:pPr>
          <a:r>
            <a:rPr lang="th-TH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เมื่อผู้เขียนพระคัมภีร์อ้างอิงข้อความจากความทรงจำ หรือบอกเล่าเหตุการณ์ที่ตนไม่ได้อยู่ในเหตุการณ์นั้น อาจมีความผิดพลาดเล็กน้อยที่ไม่ส่งผลกระทบต่อสาระสำคัญเกิดขึ้นได้</a:t>
          </a:r>
        </a:p>
        <a:p>
          <a:pPr algn="l">
            <a:spcAft>
              <a:spcPts val="0"/>
            </a:spcAft>
          </a:pPr>
          <a:endParaRPr lang="en-US" sz="19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>
            <a:spcAft>
              <a:spcPts val="0"/>
            </a:spcAft>
          </a:pPr>
          <a:r>
            <a:rPr lang="th-TH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การอ้างอิงของมัทธิวที่ระบุว่า</a:t>
          </a:r>
        </a:p>
        <a:p>
          <a:pPr algn="l">
            <a:spcAft>
              <a:spcPts val="0"/>
            </a:spcAft>
          </a:pPr>
          <a:r>
            <a:rPr lang="th-TH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เศคาริยาห์ (ผู้ซึ่งถูกโยอาชสั่งฆ่า) เป็น “บุตรของเบเรคิยาห์” (ซึ่งเบเรคิยาห์คนนี้คือผู้เขียนพระธรรมเศคาริยาห์) (มัทธิว 23:35</a:t>
          </a:r>
          <a:r>
            <a:rPr lang="en-US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r>
            <a:rPr lang="th-TH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เทียบกับ ลูกา 11:51</a:t>
          </a:r>
          <a:r>
            <a:rPr lang="en-US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r>
            <a:rPr lang="th-TH" sz="19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พงศาวดาร 24:22)</a:t>
          </a:r>
          <a:endParaRPr lang="en-US" sz="1900" b="1" noProof="0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3D983B7-DB0E-483B-A500-E5D715407EDB}" type="parTrans" cxnId="{62750492-2D3F-4D7C-BFE0-04ED956C692B}">
      <dgm:prSet/>
      <dgm:spPr/>
      <dgm:t>
        <a:bodyPr/>
        <a:lstStyle/>
        <a:p>
          <a:endParaRPr lang="es-ES"/>
        </a:p>
      </dgm:t>
    </dgm:pt>
    <dgm:pt modelId="{5894EAE8-499B-4F03-B6FB-9901BDA7C67B}" type="sibTrans" cxnId="{62750492-2D3F-4D7C-BFE0-04ED956C692B}">
      <dgm:prSet/>
      <dgm:spPr/>
      <dgm:t>
        <a:bodyPr/>
        <a:lstStyle/>
        <a:p>
          <a:endParaRPr lang="es-ES"/>
        </a:p>
      </dgm:t>
    </dgm:pt>
    <dgm:pt modelId="{FFA168ED-C004-47D4-A9FE-3E847772731C}">
      <dgm:prSet phldrT="[Texto]" phldr="0" custT="1"/>
      <dgm:spPr/>
      <dgm:t>
        <a:bodyPr/>
        <a:lstStyle/>
        <a:p>
          <a:pPr algn="l">
            <a:buNone/>
          </a:pP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ความผิดพลาดที่เกิดจากผู้แปล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ผู้แปลพระคัมภีร์ โดยเฉพาะผู้ที่แปลเป็นภาษาปัจจุบัน อาจได้รับอิทธิพลจากแนวคิดของผู้แปลเอง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พระคัมภีร์ฉบับแปลสมัยใหม่บางฉบับ (เช่น 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MSG, NMB)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แปลข้อความที่กล่าวถึง “วันขององค์พระผู้เป็นเจ้า” (วิวรณ์ 1:10) ว่าเป็น “วันอาทิตย์” (</a:t>
          </a:r>
          <a:r>
            <a: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Sunday) </a:t>
          </a:r>
          <a:r>
            <a:rPr lang="th-TH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ทั้งที่คำเรียกนี้เริ่มมีการใช้หลังจากที่เหล่าอัครทูตล่วงลับไปแล้ว</a:t>
          </a:r>
          <a:endParaRPr lang="en-US" sz="2000" b="1" noProof="0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6198EF9-23AD-4913-AFB8-82473635719A}" type="parTrans" cxnId="{8BC8A8F3-09FB-4D17-A23F-F17C7843D9E7}">
      <dgm:prSet/>
      <dgm:spPr/>
      <dgm:t>
        <a:bodyPr/>
        <a:lstStyle/>
        <a:p>
          <a:endParaRPr lang="es-ES"/>
        </a:p>
      </dgm:t>
    </dgm:pt>
    <dgm:pt modelId="{4DB0FA37-A780-44FE-89C9-7F72715D71BD}" type="sibTrans" cxnId="{8BC8A8F3-09FB-4D17-A23F-F17C7843D9E7}">
      <dgm:prSet/>
      <dgm:spPr/>
      <dgm:t>
        <a:bodyPr/>
        <a:lstStyle/>
        <a:p>
          <a:endParaRPr lang="es-ES"/>
        </a:p>
      </dgm:t>
    </dgm:pt>
    <dgm:pt modelId="{927609D1-287C-4E65-A4EC-6A98DB361240}" type="pres">
      <dgm:prSet presAssocID="{009EDEA5-255C-4234-9FE4-22DB7F807A54}" presName="composite" presStyleCnt="0">
        <dgm:presLayoutVars>
          <dgm:chMax val="1"/>
          <dgm:dir/>
          <dgm:resizeHandles val="exact"/>
        </dgm:presLayoutVars>
      </dgm:prSet>
      <dgm:spPr/>
    </dgm:pt>
    <dgm:pt modelId="{34EBA941-669A-42FA-A244-8AF31989AF84}" type="pres">
      <dgm:prSet presAssocID="{E4B17667-C2BA-4078-BE1D-64298D9A6FAC}" presName="roof" presStyleLbl="dkBgShp" presStyleIdx="0" presStyleCnt="2" custScaleY="50595" custLinFactNeighborY="-5638"/>
      <dgm:spPr/>
    </dgm:pt>
    <dgm:pt modelId="{24ADC32E-847A-47E2-9716-4E625AE5254C}" type="pres">
      <dgm:prSet presAssocID="{E4B17667-C2BA-4078-BE1D-64298D9A6FAC}" presName="pillars" presStyleCnt="0"/>
      <dgm:spPr/>
    </dgm:pt>
    <dgm:pt modelId="{03DA7B94-B351-4D85-9EAA-E7712D00A9F2}" type="pres">
      <dgm:prSet presAssocID="{E4B17667-C2BA-4078-BE1D-64298D9A6FAC}" presName="pillar1" presStyleLbl="node1" presStyleIdx="0" presStyleCnt="4" custScaleX="70617" custScaleY="133144">
        <dgm:presLayoutVars>
          <dgm:bulletEnabled val="1"/>
        </dgm:presLayoutVars>
      </dgm:prSet>
      <dgm:spPr/>
    </dgm:pt>
    <dgm:pt modelId="{FAC9F74B-F150-4795-A275-4CCA30C0FD74}" type="pres">
      <dgm:prSet presAssocID="{C6311A42-1E9F-4CE5-9C37-83505628FC13}" presName="pillarX" presStyleLbl="node1" presStyleIdx="1" presStyleCnt="4" custScaleX="90574" custScaleY="133144">
        <dgm:presLayoutVars>
          <dgm:bulletEnabled val="1"/>
        </dgm:presLayoutVars>
      </dgm:prSet>
      <dgm:spPr/>
    </dgm:pt>
    <dgm:pt modelId="{CA4D7B83-137E-4956-A840-E8D8D786BF24}" type="pres">
      <dgm:prSet presAssocID="{750603F7-4E0E-40BD-9FC8-6F1082B0FDDB}" presName="pillarX" presStyleLbl="node1" presStyleIdx="2" presStyleCnt="4" custScaleX="102208" custScaleY="133144">
        <dgm:presLayoutVars>
          <dgm:bulletEnabled val="1"/>
        </dgm:presLayoutVars>
      </dgm:prSet>
      <dgm:spPr/>
    </dgm:pt>
    <dgm:pt modelId="{8D37A1EB-09DF-4C2C-8DA9-802AE338DC45}" type="pres">
      <dgm:prSet presAssocID="{FFA168ED-C004-47D4-A9FE-3E847772731C}" presName="pillarX" presStyleLbl="node1" presStyleIdx="3" presStyleCnt="4" custScaleY="133144" custLinFactNeighborX="-689" custLinFactNeighborY="1787">
        <dgm:presLayoutVars>
          <dgm:bulletEnabled val="1"/>
        </dgm:presLayoutVars>
      </dgm:prSet>
      <dgm:spPr/>
    </dgm:pt>
    <dgm:pt modelId="{03BA19EB-DC18-4940-A3FF-27EAF9270E38}" type="pres">
      <dgm:prSet presAssocID="{E4B17667-C2BA-4078-BE1D-64298D9A6FAC}" presName="base" presStyleLbl="dkBgShp" presStyleIdx="1" presStyleCnt="2" custScaleY="11412" custLinFactY="10022" custLinFactNeighborY="100000"/>
      <dgm:spPr>
        <a:solidFill>
          <a:srgbClr val="7030A0"/>
        </a:solidFill>
      </dgm:spPr>
    </dgm:pt>
  </dgm:ptLst>
  <dgm:cxnLst>
    <dgm:cxn modelId="{56E05C0C-CA3D-4BE6-B604-7578D37240B7}" srcId="{009EDEA5-255C-4234-9FE4-22DB7F807A54}" destId="{E4B17667-C2BA-4078-BE1D-64298D9A6FAC}" srcOrd="0" destOrd="0" parTransId="{C724EA10-A0B4-4BA7-A702-95B7D03353AF}" sibTransId="{16F7D1AE-3015-4135-953D-A630FBDB5718}"/>
    <dgm:cxn modelId="{646C4E26-0C25-45FA-9F9E-5A9AE0887D74}" srcId="{E4B17667-C2BA-4078-BE1D-64298D9A6FAC}" destId="{C6311A42-1E9F-4CE5-9C37-83505628FC13}" srcOrd="1" destOrd="0" parTransId="{F97FB3C6-C835-4180-A8E0-417F0EBFA6CF}" sibTransId="{1FF331AA-00D0-4F4F-AEAF-49B60674F3A5}"/>
    <dgm:cxn modelId="{4E940E5A-FF0B-4D3F-AE3C-7607283258AD}" type="presOf" srcId="{750603F7-4E0E-40BD-9FC8-6F1082B0FDDB}" destId="{CA4D7B83-137E-4956-A840-E8D8D786BF24}" srcOrd="0" destOrd="0" presId="urn:microsoft.com/office/officeart/2005/8/layout/hList3"/>
    <dgm:cxn modelId="{05EF9186-D131-4750-9F06-BCD208D0483C}" type="presOf" srcId="{009EDEA5-255C-4234-9FE4-22DB7F807A54}" destId="{927609D1-287C-4E65-A4EC-6A98DB361240}" srcOrd="0" destOrd="0" presId="urn:microsoft.com/office/officeart/2005/8/layout/hList3"/>
    <dgm:cxn modelId="{9F59A28E-D4F8-4471-A676-D15C1F3019BE}" type="presOf" srcId="{FFA168ED-C004-47D4-A9FE-3E847772731C}" destId="{8D37A1EB-09DF-4C2C-8DA9-802AE338DC45}" srcOrd="0" destOrd="0" presId="urn:microsoft.com/office/officeart/2005/8/layout/hList3"/>
    <dgm:cxn modelId="{62750492-2D3F-4D7C-BFE0-04ED956C692B}" srcId="{E4B17667-C2BA-4078-BE1D-64298D9A6FAC}" destId="{750603F7-4E0E-40BD-9FC8-6F1082B0FDDB}" srcOrd="2" destOrd="0" parTransId="{C3D983B7-DB0E-483B-A500-E5D715407EDB}" sibTransId="{5894EAE8-499B-4F03-B6FB-9901BDA7C67B}"/>
    <dgm:cxn modelId="{37062EDB-F110-45D4-BABC-06D8B90F99D9}" type="presOf" srcId="{E4B17667-C2BA-4078-BE1D-64298D9A6FAC}" destId="{34EBA941-669A-42FA-A244-8AF31989AF84}" srcOrd="0" destOrd="0" presId="urn:microsoft.com/office/officeart/2005/8/layout/hList3"/>
    <dgm:cxn modelId="{C8EBD7DE-2967-4696-8D8A-49C5DD9BD662}" type="presOf" srcId="{F4AE6EF0-5424-4A81-9604-A99A1C6B2922}" destId="{03DA7B94-B351-4D85-9EAA-E7712D00A9F2}" srcOrd="0" destOrd="0" presId="urn:microsoft.com/office/officeart/2005/8/layout/hList3"/>
    <dgm:cxn modelId="{E824F0EF-9457-4872-8E59-EC6D77BD9018}" type="presOf" srcId="{C6311A42-1E9F-4CE5-9C37-83505628FC13}" destId="{FAC9F74B-F150-4795-A275-4CCA30C0FD74}" srcOrd="0" destOrd="0" presId="urn:microsoft.com/office/officeart/2005/8/layout/hList3"/>
    <dgm:cxn modelId="{7AEDA9F0-6244-4038-A17A-2898889A6349}" srcId="{E4B17667-C2BA-4078-BE1D-64298D9A6FAC}" destId="{F4AE6EF0-5424-4A81-9604-A99A1C6B2922}" srcOrd="0" destOrd="0" parTransId="{FCE9FFB7-E43D-4608-AE8D-DC35D5952BC3}" sibTransId="{93CAD4C4-D0BD-4DD0-8AD9-BE8223C29FB4}"/>
    <dgm:cxn modelId="{8BC8A8F3-09FB-4D17-A23F-F17C7843D9E7}" srcId="{E4B17667-C2BA-4078-BE1D-64298D9A6FAC}" destId="{FFA168ED-C004-47D4-A9FE-3E847772731C}" srcOrd="3" destOrd="0" parTransId="{16198EF9-23AD-4913-AFB8-82473635719A}" sibTransId="{4DB0FA37-A780-44FE-89C9-7F72715D71BD}"/>
    <dgm:cxn modelId="{E5C8CCE1-9E7C-4444-A251-9D68A0625D9E}" type="presParOf" srcId="{927609D1-287C-4E65-A4EC-6A98DB361240}" destId="{34EBA941-669A-42FA-A244-8AF31989AF84}" srcOrd="0" destOrd="0" presId="urn:microsoft.com/office/officeart/2005/8/layout/hList3"/>
    <dgm:cxn modelId="{69A5CADB-F053-4342-8952-00E21189C884}" type="presParOf" srcId="{927609D1-287C-4E65-A4EC-6A98DB361240}" destId="{24ADC32E-847A-47E2-9716-4E625AE5254C}" srcOrd="1" destOrd="0" presId="urn:microsoft.com/office/officeart/2005/8/layout/hList3"/>
    <dgm:cxn modelId="{6DB0260D-FD5D-4CD2-8445-81496709ACED}" type="presParOf" srcId="{24ADC32E-847A-47E2-9716-4E625AE5254C}" destId="{03DA7B94-B351-4D85-9EAA-E7712D00A9F2}" srcOrd="0" destOrd="0" presId="urn:microsoft.com/office/officeart/2005/8/layout/hList3"/>
    <dgm:cxn modelId="{C348DD00-01F1-44D4-AF15-A860EBE6A9E2}" type="presParOf" srcId="{24ADC32E-847A-47E2-9716-4E625AE5254C}" destId="{FAC9F74B-F150-4795-A275-4CCA30C0FD74}" srcOrd="1" destOrd="0" presId="urn:microsoft.com/office/officeart/2005/8/layout/hList3"/>
    <dgm:cxn modelId="{7AADAABC-C5AD-484B-8E84-47302368A6E2}" type="presParOf" srcId="{24ADC32E-847A-47E2-9716-4E625AE5254C}" destId="{CA4D7B83-137E-4956-A840-E8D8D786BF24}" srcOrd="2" destOrd="0" presId="urn:microsoft.com/office/officeart/2005/8/layout/hList3"/>
    <dgm:cxn modelId="{8D26F89C-29FA-41CC-B429-5C5B8165ADA7}" type="presParOf" srcId="{24ADC32E-847A-47E2-9716-4E625AE5254C}" destId="{8D37A1EB-09DF-4C2C-8DA9-802AE338DC45}" srcOrd="3" destOrd="0" presId="urn:microsoft.com/office/officeart/2005/8/layout/hList3"/>
    <dgm:cxn modelId="{F4D01669-292C-4267-BF26-A698EA02BC2B}" type="presParOf" srcId="{927609D1-287C-4E65-A4EC-6A98DB361240}" destId="{03BA19EB-DC18-4940-A3FF-27EAF9270E3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8A5D29-B2CF-415D-AF69-272D03CAB05E}">
      <dsp:nvSpPr>
        <dsp:cNvPr id="0" name=""/>
        <dsp:cNvSpPr/>
      </dsp:nvSpPr>
      <dsp:spPr>
        <a:xfrm>
          <a:off x="4123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8000" b="-8000"/>
          </a:stretch>
        </a:blipFill>
        <a:ln w="38100" cap="flat" cmpd="sng" algn="ctr">
          <a:solidFill>
            <a:schemeClr val="accent2">
              <a:lumMod val="40000"/>
              <a:lumOff val="6000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9A7076-F9EF-48B5-B765-F33AF437E115}">
      <dsp:nvSpPr>
        <dsp:cNvPr id="0" name=""/>
        <dsp:cNvSpPr/>
      </dsp:nvSpPr>
      <dsp:spPr>
        <a:xfrm>
          <a:off x="4123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noProof="0" dirty="0">
              <a:solidFill>
                <a:schemeClr val="accent2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ถูกข่มเหงเช่นเดียวกับดาวิด</a:t>
          </a:r>
          <a:endParaRPr lang="en-US" sz="1600" kern="1200" noProof="0" dirty="0">
            <a:solidFill>
              <a:schemeClr val="accent2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23" y="1345850"/>
        <a:ext cx="2149286" cy="442126"/>
      </dsp:txXfrm>
    </dsp:sp>
    <dsp:sp modelId="{D4FAA48F-812A-4BF7-91CA-7FD6CC62F9B2}">
      <dsp:nvSpPr>
        <dsp:cNvPr id="0" name=""/>
        <dsp:cNvSpPr/>
      </dsp:nvSpPr>
      <dsp:spPr>
        <a:xfrm>
          <a:off x="2372630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 w="3810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F0B3A3-AB5D-436D-B32F-090C227A393F}">
      <dsp:nvSpPr>
        <dsp:cNvPr id="0" name=""/>
        <dsp:cNvSpPr/>
      </dsp:nvSpPr>
      <dsp:spPr>
        <a:xfrm>
          <a:off x="2372630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อยู๋ในพระราชวังเช่นเดียวกับ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ซาโลมอน</a:t>
          </a:r>
          <a:endParaRPr lang="en-US" sz="1600" kern="1200" noProof="0" dirty="0">
            <a:solidFill>
              <a:schemeClr val="accent4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72630" y="1345850"/>
        <a:ext cx="2149286" cy="442126"/>
      </dsp:txXfrm>
    </dsp:sp>
    <dsp:sp modelId="{224B8E8B-3A69-4F92-A601-C743AF8B0172}">
      <dsp:nvSpPr>
        <dsp:cNvPr id="0" name=""/>
        <dsp:cNvSpPr/>
      </dsp:nvSpPr>
      <dsp:spPr>
        <a:xfrm>
          <a:off x="4741137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l="-21000" r="-21000"/>
          </a:stretch>
        </a:blipFill>
        <a:ln w="38100" cap="flat" cmpd="sng" algn="ctr">
          <a:solidFill>
            <a:schemeClr val="accent5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F4C861-85A6-4513-92B1-21A4705F8A91}">
      <dsp:nvSpPr>
        <dsp:cNvPr id="0" name=""/>
        <dsp:cNvSpPr/>
      </dsp:nvSpPr>
      <dsp:spPr>
        <a:xfrm>
          <a:off x="4741137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noProof="0" dirty="0">
              <a:solidFill>
                <a:schemeClr val="accent5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อยู๋ในตต่างแดนเช่นเดียวกับดาเนียล</a:t>
          </a:r>
          <a:endParaRPr lang="en-US" sz="1600" kern="1200" noProof="0" dirty="0">
            <a:solidFill>
              <a:schemeClr val="accent5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741137" y="1345850"/>
        <a:ext cx="2149286" cy="442126"/>
      </dsp:txXfrm>
    </dsp:sp>
    <dsp:sp modelId="{CC99376B-58A7-4636-BDE2-CA32694553F0}">
      <dsp:nvSpPr>
        <dsp:cNvPr id="0" name=""/>
        <dsp:cNvSpPr/>
      </dsp:nvSpPr>
      <dsp:spPr>
        <a:xfrm>
          <a:off x="7109644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4"/>
          <a:srcRect/>
          <a:stretch>
            <a:fillRect t="-8000" b="-8000"/>
          </a:stretch>
        </a:blipFill>
        <a:ln w="3810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2F31AF-972F-4ED8-9534-C85D0E27E40E}">
      <dsp:nvSpPr>
        <dsp:cNvPr id="0" name=""/>
        <dsp:cNvSpPr/>
      </dsp:nvSpPr>
      <dsp:spPr>
        <a:xfrm>
          <a:off x="7109644" y="1345850"/>
          <a:ext cx="2149286" cy="442126"/>
        </a:xfrm>
        <a:prstGeom prst="rect">
          <a:avLst/>
        </a:prstGeom>
        <a:solidFill>
          <a:schemeClr val="bg1">
            <a:alpha val="4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noProof="0" dirty="0">
              <a:solidFill>
                <a:schemeClr val="accent3">
                  <a:lumMod val="20000"/>
                  <a:lumOff val="80000"/>
                </a:schemeClr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อย่ในคุกเช่นเดียวกับเปาโล</a:t>
          </a:r>
          <a:endParaRPr lang="en-US" sz="1600" kern="1200" noProof="0" dirty="0">
            <a:solidFill>
              <a:schemeClr val="accent3">
                <a:lumMod val="20000"/>
                <a:lumOff val="80000"/>
              </a:schemeClr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109644" y="1345850"/>
        <a:ext cx="2149286" cy="442126"/>
      </dsp:txXfrm>
    </dsp:sp>
    <dsp:sp modelId="{15CA6DBC-36A7-4663-8F98-BAA38351C6D7}">
      <dsp:nvSpPr>
        <dsp:cNvPr id="0" name=""/>
        <dsp:cNvSpPr/>
      </dsp:nvSpPr>
      <dsp:spPr>
        <a:xfrm>
          <a:off x="9478151" y="56315"/>
          <a:ext cx="2149286" cy="1842192"/>
        </a:xfrm>
        <a:prstGeom prst="rect">
          <a:avLst/>
        </a:prstGeom>
        <a:blipFill rotWithShape="1">
          <a:blip xmlns:r="http://schemas.openxmlformats.org/officeDocument/2006/relationships" r:embed="rId5"/>
          <a:srcRect/>
          <a:stretch>
            <a:fillRect t="-8000" b="-8000"/>
          </a:stretch>
        </a:blipFill>
        <a:ln w="38100" cap="flat" cmpd="sng" algn="ctr">
          <a:solidFill>
            <a:schemeClr val="accent6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>
          <a:bevelT prst="relaxedInset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E9B1EC-A32B-424A-B018-B26FF86ACFA2}">
      <dsp:nvSpPr>
        <dsp:cNvPr id="0" name=""/>
        <dsp:cNvSpPr/>
      </dsp:nvSpPr>
      <dsp:spPr>
        <a:xfrm>
          <a:off x="9478151" y="1345850"/>
          <a:ext cx="2149286" cy="442126"/>
        </a:xfrm>
        <a:prstGeom prst="rect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52400" prstMaterial="matte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1600" b="1" kern="1200" noProof="0" dirty="0">
              <a:solidFill>
                <a:srgbClr val="E5F5FF"/>
              </a:solidFill>
              <a:effectLst>
                <a:glow rad="101600">
                  <a:schemeClr val="tx1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ถูกเนรเทศเช่นเดียวกับยอห์น</a:t>
          </a:r>
          <a:endParaRPr lang="en-US" sz="1600" kern="1200" noProof="0" dirty="0">
            <a:solidFill>
              <a:srgbClr val="E5F5FF"/>
            </a:solidFill>
            <a:effectLst>
              <a:glow rad="101600">
                <a:schemeClr val="tx1"/>
              </a:glow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478151" y="1345850"/>
        <a:ext cx="2149286" cy="442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3471AD-4476-4014-93FF-D77AB43BCB12}">
      <dsp:nvSpPr>
        <dsp:cNvPr id="0" name=""/>
        <dsp:cNvSpPr/>
      </dsp:nvSpPr>
      <dsp:spPr>
        <a:xfrm>
          <a:off x="0" y="2068"/>
          <a:ext cx="5728825" cy="310038"/>
        </a:xfrm>
        <a:prstGeom prst="roundRect">
          <a:avLst/>
        </a:prstGeom>
        <a:solidFill>
          <a:srgbClr val="8E1419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บันทึกทางประวัติศาสตร์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ปฐก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37:2)</a:t>
          </a:r>
        </a:p>
      </dsp:txBody>
      <dsp:txXfrm>
        <a:off x="15135" y="17203"/>
        <a:ext cx="5698555" cy="279768"/>
      </dsp:txXfrm>
    </dsp:sp>
    <dsp:sp modelId="{9CDF292F-7AA4-4C9A-BCA8-216E1731C09F}">
      <dsp:nvSpPr>
        <dsp:cNvPr id="0" name=""/>
        <dsp:cNvSpPr/>
      </dsp:nvSpPr>
      <dsp:spPr>
        <a:xfrm>
          <a:off x="0" y="320586"/>
          <a:ext cx="5728825" cy="310038"/>
        </a:xfrm>
        <a:prstGeom prst="roundRect">
          <a:avLst/>
        </a:prstGeom>
        <a:solidFill>
          <a:srgbClr val="78115F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ลำดับพงษ์พันธุ์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ปฐก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5:1)</a:t>
          </a:r>
        </a:p>
      </dsp:txBody>
      <dsp:txXfrm>
        <a:off x="15135" y="335721"/>
        <a:ext cx="5698555" cy="279768"/>
      </dsp:txXfrm>
    </dsp:sp>
    <dsp:sp modelId="{6A23640A-FE65-4547-8FF1-69CD1665EE7B}">
      <dsp:nvSpPr>
        <dsp:cNvPr id="0" name=""/>
        <dsp:cNvSpPr/>
      </dsp:nvSpPr>
      <dsp:spPr>
        <a:xfrm>
          <a:off x="0" y="639105"/>
          <a:ext cx="5728825" cy="310038"/>
        </a:xfrm>
        <a:prstGeom prst="roundRect">
          <a:avLst/>
        </a:prstGeom>
        <a:solidFill>
          <a:srgbClr val="24107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คำพยากรณ์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อสย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13:1)</a:t>
          </a:r>
        </a:p>
      </dsp:txBody>
      <dsp:txXfrm>
        <a:off x="15135" y="654240"/>
        <a:ext cx="5698555" cy="279768"/>
      </dsp:txXfrm>
    </dsp:sp>
    <dsp:sp modelId="{8D141A1E-82A6-4D75-8D19-3E1D03942BA4}">
      <dsp:nvSpPr>
        <dsp:cNvPr id="0" name=""/>
        <dsp:cNvSpPr/>
      </dsp:nvSpPr>
      <dsp:spPr>
        <a:xfrm>
          <a:off x="0" y="957623"/>
          <a:ext cx="5728825" cy="310038"/>
        </a:xfrm>
        <a:prstGeom prst="roundRect">
          <a:avLst/>
        </a:prstGeom>
        <a:solidFill>
          <a:srgbClr val="13528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นิมิตเกี่ยวกับวาระสุดท้าย 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วว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12:1)</a:t>
          </a:r>
        </a:p>
      </dsp:txBody>
      <dsp:txXfrm>
        <a:off x="15135" y="972758"/>
        <a:ext cx="5698555" cy="279768"/>
      </dsp:txXfrm>
    </dsp:sp>
    <dsp:sp modelId="{C40C0A74-EA93-4224-9CBB-D814D4DBD921}">
      <dsp:nvSpPr>
        <dsp:cNvPr id="0" name=""/>
        <dsp:cNvSpPr/>
      </dsp:nvSpPr>
      <dsp:spPr>
        <a:xfrm>
          <a:off x="0" y="1276141"/>
          <a:ext cx="5728825" cy="310038"/>
        </a:xfrm>
        <a:prstGeom prst="roundRect">
          <a:avLst/>
        </a:prstGeom>
        <a:solidFill>
          <a:srgbClr val="106E6B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บทกวี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ส่วนใหญ่ของหนังือพระธรรมอิสยาห์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15135" y="1291276"/>
        <a:ext cx="5698555" cy="279768"/>
      </dsp:txXfrm>
    </dsp:sp>
    <dsp:sp modelId="{4776BF43-960A-49BB-8E45-4FA356F856D0}">
      <dsp:nvSpPr>
        <dsp:cNvPr id="0" name=""/>
        <dsp:cNvSpPr/>
      </dsp:nvSpPr>
      <dsp:spPr>
        <a:xfrm>
          <a:off x="0" y="1594659"/>
          <a:ext cx="5728825" cy="310038"/>
        </a:xfrm>
        <a:prstGeom prst="roundRect">
          <a:avLst/>
        </a:prstGeom>
        <a:solidFill>
          <a:srgbClr val="138555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บทเพลง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เพลงโซโลมอน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1:1)</a:t>
          </a:r>
        </a:p>
      </dsp:txBody>
      <dsp:txXfrm>
        <a:off x="15135" y="1609794"/>
        <a:ext cx="5698555" cy="279768"/>
      </dsp:txXfrm>
    </dsp:sp>
    <dsp:sp modelId="{76E3323B-82A1-4772-9243-1FCC891EC0A8}">
      <dsp:nvSpPr>
        <dsp:cNvPr id="0" name=""/>
        <dsp:cNvSpPr/>
      </dsp:nvSpPr>
      <dsp:spPr>
        <a:xfrm>
          <a:off x="0" y="1913178"/>
          <a:ext cx="5728825" cy="310038"/>
        </a:xfrm>
        <a:prstGeom prst="roundRect">
          <a:avLst/>
        </a:prstGeom>
        <a:solidFill>
          <a:srgbClr val="4E7010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คำเปรียบเทียบ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อสย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. 17:7)</a:t>
          </a:r>
        </a:p>
      </dsp:txBody>
      <dsp:txXfrm>
        <a:off x="15135" y="1928313"/>
        <a:ext cx="5698555" cy="279768"/>
      </dsp:txXfrm>
    </dsp:sp>
    <dsp:sp modelId="{6148C81F-F04F-44BC-8D7A-3C655EE8E6C9}">
      <dsp:nvSpPr>
        <dsp:cNvPr id="0" name=""/>
        <dsp:cNvSpPr/>
      </dsp:nvSpPr>
      <dsp:spPr>
        <a:xfrm>
          <a:off x="0" y="2231696"/>
          <a:ext cx="5728825" cy="310038"/>
        </a:xfrm>
        <a:prstGeom prst="roundRect">
          <a:avLst/>
        </a:prstGeom>
        <a:solidFill>
          <a:srgbClr val="7C7012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คำอุปมา 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(</a:t>
          </a:r>
          <a:r>
            <a:rPr lang="th-TH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ลูกา</a:t>
          </a:r>
          <a:r>
            <a:rPr lang="en-US" sz="20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18:1)</a:t>
          </a:r>
        </a:p>
      </dsp:txBody>
      <dsp:txXfrm>
        <a:off x="15135" y="2246831"/>
        <a:ext cx="5698555" cy="279768"/>
      </dsp:txXfrm>
    </dsp:sp>
    <dsp:sp modelId="{09AFF0BC-71D2-476B-913E-E29D5F954ED2}">
      <dsp:nvSpPr>
        <dsp:cNvPr id="0" name=""/>
        <dsp:cNvSpPr/>
      </dsp:nvSpPr>
      <dsp:spPr>
        <a:xfrm>
          <a:off x="0" y="2550214"/>
          <a:ext cx="5728825" cy="310038"/>
        </a:xfrm>
        <a:prstGeom prst="roundRect">
          <a:avLst/>
        </a:prstGeom>
        <a:solidFill>
          <a:srgbClr val="794411"/>
        </a:solidFill>
        <a:ln>
          <a:solidFill>
            <a:schemeClr val="bg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8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จดหมาย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(2 </a:t>
          </a:r>
          <a:r>
            <a:rPr lang="th-TH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เธสะโลนิกา</a:t>
          </a:r>
          <a:r>
            <a:rPr lang="en-US" sz="2000" b="1" kern="1200" noProof="0" dirty="0">
              <a:solidFill>
                <a:schemeClr val="accent3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</a:rPr>
            <a:t> 3:17)</a:t>
          </a:r>
        </a:p>
      </dsp:txBody>
      <dsp:txXfrm>
        <a:off x="15135" y="2565349"/>
        <a:ext cx="5698555" cy="2797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BA941-669A-42FA-A244-8AF31989AF84}">
      <dsp:nvSpPr>
        <dsp:cNvPr id="0" name=""/>
        <dsp:cNvSpPr/>
      </dsp:nvSpPr>
      <dsp:spPr>
        <a:xfrm>
          <a:off x="0" y="13575"/>
          <a:ext cx="11915774" cy="701352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พระเจ้าทรงเลือกใช้มนุษย์ที่ไม่สมบูรณ์แบบ—เปรียบเสมือน “ภาชนะดินเผา”—ในการถ่ายทอดข่าวสารของพระองค์ (2 โครินธ์ 4:7) ความไม่สมบูรณ์แบบนี้ส่งผลต่อข่าวสารอย่างไร</a:t>
          </a:r>
          <a:r>
            <a:rPr lang="en-US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 </a:t>
          </a:r>
          <a:r>
            <a:rPr lang="th-TH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พระคัมภีร์มีความน่าเชื่อถือ 100% หรือไม่</a:t>
          </a:r>
          <a:r>
            <a:rPr lang="en-US" sz="22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?</a:t>
          </a:r>
          <a:endParaRPr lang="en-US" sz="2200" b="1" kern="12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3575"/>
        <a:ext cx="11915774" cy="701352"/>
      </dsp:txXfrm>
    </dsp:sp>
    <dsp:sp modelId="{03DA7B94-B351-4D85-9EAA-E7712D00A9F2}">
      <dsp:nvSpPr>
        <dsp:cNvPr id="0" name=""/>
        <dsp:cNvSpPr/>
      </dsp:nvSpPr>
      <dsp:spPr>
        <a:xfrm>
          <a:off x="6003" y="653093"/>
          <a:ext cx="2313183" cy="3875873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คำศัพท์โบราณ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คำในภาษาฮีบรู อารัม หรือกรีก ที่เราไม่ทราบความหมายแน่ชัด หรือคำที่เคยมีความหมายแตกต่างไปจากปัจจุบันในยุคสมัยของผู้เผยพระวจนะ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โกเฟอร์ (</a:t>
          </a:r>
          <a:r>
            <a:rPr lang="he-I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גֹּפֶר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(ปฐมกาล 6:14)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,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เซลาห์ (</a:t>
          </a:r>
          <a:r>
            <a:rPr lang="he-IL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סֶלָה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 (พบในพระธรรมสดุดีหลายบท)</a:t>
          </a:r>
          <a:endParaRPr lang="en-US" sz="2000" b="1" kern="1200" noProof="0" dirty="0">
            <a:solidFill>
              <a:schemeClr val="accent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003" y="653093"/>
        <a:ext cx="2313183" cy="3875873"/>
      </dsp:txXfrm>
    </dsp:sp>
    <dsp:sp modelId="{FAC9F74B-F150-4795-A275-4CCA30C0FD74}">
      <dsp:nvSpPr>
        <dsp:cNvPr id="0" name=""/>
        <dsp:cNvSpPr/>
      </dsp:nvSpPr>
      <dsp:spPr>
        <a:xfrm>
          <a:off x="2319186" y="653093"/>
          <a:ext cx="2966909" cy="3875873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ความผิดพลาดที่เกิดจากผู้คัดลอก 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ในระหว่างการคัดลอกต้นฉบับหรือการจดบันทึกตามคำบอก ผู้คัดลอกอาจเกิดความผิดพลาดได้ (พบได้บ่อยกว่าในภาคพันธสัญญาใหม่)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“ข้อความส่วนที่เพิ่มเข้ามาในยอห์น” (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Johannine Comma) (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 ยอห์น 5:7-8) ซึ่งเป็นข้อความที่ผู้คัดลอกคนหนึ่งแทรกไว้ แล้วต่อมาผู้คัดลอกคนอื่นก็นำไปรวมไว้ในเนื้อหาหลัก</a:t>
          </a:r>
          <a:endParaRPr lang="en-US" sz="2000" b="1" kern="1200" noProof="0" dirty="0">
            <a:solidFill>
              <a:srgbClr val="8D8A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319186" y="653093"/>
        <a:ext cx="2966909" cy="3875873"/>
      </dsp:txXfrm>
    </dsp:sp>
    <dsp:sp modelId="{CA4D7B83-137E-4956-A840-E8D8D786BF24}">
      <dsp:nvSpPr>
        <dsp:cNvPr id="0" name=""/>
        <dsp:cNvSpPr/>
      </dsp:nvSpPr>
      <dsp:spPr>
        <a:xfrm>
          <a:off x="5286095" y="653093"/>
          <a:ext cx="3348001" cy="3875873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ความผิดพลาดที่เกิดจากผู้เขียนเอง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เมื่อผู้เขียนพระคัมภีร์อ้างอิงข้อความจากความทรงจำ หรือบอกเล่าเหตุการณ์ที่ตนไม่ได้อยู่ในเหตุการณ์นั้น อาจมีความผิดพลาดเล็กน้อยที่ไม่ส่งผลกระทบต่อสาระสำคัญเกิดขึ้นได้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endParaRPr lang="en-US" sz="1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การอ้างอิงของมัทธิวที่ระบุว่า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th-TH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เศคาริยาห์ (ผู้ซึ่งถูกโยอาชสั่งฆ่า) เป็น “บุตรของเบเรคิยาห์” (ซึ่งเบเรคิยาห์คนนี้คือผู้เขียนพระธรรมเศคาริยาห์) (มัทธิว 23:35</a:t>
          </a:r>
          <a:r>
            <a:rPr lang="en-US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r>
            <a:rPr lang="th-TH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เทียบกับ ลูกา 11:51</a:t>
          </a:r>
          <a:r>
            <a:rPr lang="en-US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; </a:t>
          </a:r>
          <a:r>
            <a:rPr lang="th-TH" sz="19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 พงศาวดาร 24:22)</a:t>
          </a:r>
          <a:endParaRPr lang="en-US" sz="1900" b="1" kern="1200" noProof="0" dirty="0">
            <a:solidFill>
              <a:schemeClr val="accent4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86095" y="653093"/>
        <a:ext cx="3348001" cy="3875873"/>
      </dsp:txXfrm>
    </dsp:sp>
    <dsp:sp modelId="{8D37A1EB-09DF-4C2C-8DA9-802AE338DC45}">
      <dsp:nvSpPr>
        <dsp:cNvPr id="0" name=""/>
        <dsp:cNvSpPr/>
      </dsp:nvSpPr>
      <dsp:spPr>
        <a:xfrm>
          <a:off x="8611527" y="705113"/>
          <a:ext cx="3275674" cy="3875873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ความผิดพลาดที่เกิดจากผู้แปล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ผู้แปลพระคัมภีร์ โดยเฉพาะผู้ที่แปลเป็นภาษาปัจจุบัน อาจได้รับอิทธิพลจากแนวคิดของผู้แปลเอง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ตัวอย่างเช่น: พระคัมภีร์ฉบับแปลสมัยใหม่บางฉบับ (เช่น 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MSG, NMB)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แปลข้อความที่กล่าวถึง “วันขององค์พระผู้เป็นเจ้า” (วิวรณ์ 1:10) ว่าเป็น “วันอาทิตย์” (</a:t>
          </a:r>
          <a:r>
            <a:rPr lang="en-US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Sunday) </a:t>
          </a:r>
          <a:r>
            <a:rPr lang="th-TH" sz="20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ทั้งที่คำเรียกนี้เริ่มมีการใช้หลังจากที่เหล่าอัครทูตล่วงลับไปแล้ว</a:t>
          </a:r>
          <a:endParaRPr lang="en-US" sz="2000" b="1" kern="1200" noProof="0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8611527" y="705113"/>
        <a:ext cx="3275674" cy="3875873"/>
      </dsp:txXfrm>
    </dsp:sp>
    <dsp:sp modelId="{03BA19EB-DC18-4940-A3FF-27EAF9270E38}">
      <dsp:nvSpPr>
        <dsp:cNvPr id="0" name=""/>
        <dsp:cNvSpPr/>
      </dsp:nvSpPr>
      <dsp:spPr>
        <a:xfrm>
          <a:off x="0" y="4545682"/>
          <a:ext cx="11915774" cy="36911"/>
        </a:xfrm>
        <a:prstGeom prst="rect">
          <a:avLst/>
        </a:prstGeom>
        <a:solidFill>
          <a:srgbClr val="7030A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BendingPictureSemiTransparentText">
  <dgm:title val=""/>
  <dgm:desc val=""/>
  <dgm:catLst>
    <dgm:cat type="picture" pri="7000"/>
    <dgm:cat type="pictureconvert" pri="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1.19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1667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"/>
          <dgm:constr type="w" for="ch" forName="rect1" refType="w"/>
          <dgm:constr type="h" for="ch" forName="rect1" refType="h"/>
          <dgm:constr type="l" for="ch" forName="rect2" refType="w" fact="0"/>
          <dgm:constr type="t" for="ch" forName="rect2" refType="h" fact="0.7"/>
          <dgm:constr type="w" for="ch" forName="rect2" refType="w"/>
          <dgm:constr type="h" for="ch" forName="rect2" refType="h" fact="0.24"/>
        </dgm:constrLst>
        <dgm:layoutNode name="rect1" styleLbl="bgShp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rect2" styleLbl="trBgShp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8T17:33:01.552"/>
    </inkml:context>
    <inkml:brush xml:id="br0">
      <inkml:brushProperty name="width" value="0.05" units="cm"/>
      <inkml:brushProperty name="height" value="0.05" units="cm"/>
      <inkml:brushProperty name="color" value="#006600"/>
    </inkml:brush>
  </inkml:definitions>
  <inkml:trace contextRef="#ctx0" brushRef="#br0">12773 480 24575,'-9'0'0,"-1"0"0,0-1 0,0 0 0,1 0 0,-1-1 0,1-1 0,-1 1 0,1-1 0,0-1 0,-13-6 0,1 0 0,-1 0 0,0 2 0,-1 1 0,0 1 0,0 1 0,-1 1 0,1 0 0,-1 2 0,-36 2 0,41 1 0,0 1 0,1 1 0,-1 1 0,1 1 0,0 1 0,1 0 0,-1 1 0,-24 14 0,21-12 0,9-4 0,-1-1 0,1-1 0,-1 0 0,0 0 0,0-2 0,-1 1 0,-20-2 0,16 0 0,0 1 0,1 1 0,-24 5 0,19-3 0,0-1 0,-36 2 0,42-5 0,0 1 0,1 0 0,-1 1 0,1 1 0,0 1 0,0 0 0,-15 6 0,11-3 0,1-1 0,-1 0 0,0-2 0,-1 0 0,1-1 0,-1-1 0,-36-1 0,26-1 0,-1 2 0,-36 7 0,-4 1 0,-1-2 0,0-4 0,-98-7 0,36 0 0,114 3 0,-1 0 0,0-2 0,1 0 0,-1-2 0,1 0 0,0-1 0,0-1 0,1-1 0,0-1 0,0-1 0,0 0 0,1-1 0,1-1 0,-31-25 0,39 28 0,-1 1 0,0 0 0,-1 0 0,0 1 0,0 0 0,0 1 0,-16-5 0,-86-19 0,65 18 0,5 4 0,-1 2 0,0 2 0,0 2 0,-50 5 0,-9-1 0,61-1 0,0 3 0,-64 14 0,-29 4 0,59-10 0,62-9 0,-1 0 0,0-2 0,0 0 0,-1-1 0,1 0 0,0-1 0,-27-4 0,-3-9 0,2-1 0,-1-3 0,-76-41 0,-24-10 0,38 27 0,-131-30 0,206 66 0,-1 0 0,0 2 0,0 2 0,0 1 0,-51 6 0,65-3 0,0 1 0,1 0 0,-27 12 0,-29 6 0,12-7 0,1 2 0,-71 30 0,101-35 0,0 0 0,-1-2 0,-1-2 0,1-1 0,-1-1 0,-1-2 0,1-1 0,-33-1 0,-363 18 0,328-13 0,-123-8 0,-20 2 0,128 12 0,73-7 0,-65 2 0,-353 12 0,282-10 0,119-9 0,-113 16 0,141-11 0,-11 3 0,-52 3 0,80-11 0,1-1 0,-1 0 0,0-1 0,1-1 0,-1 0 0,1-1 0,-25-8 0,32 8 0,1 1 0,1-1 0,-1 0 0,0 0 0,1 0 0,-8-8 0,9 8 0,0 1 0,0-1 0,0 0 0,0 1 0,-1 0 0,1 0 0,-1 0 0,0 0 0,1 0 0,-1 1 0,0-1 0,0 1 0,-6-1 0,-47-5 0,-23-4 0,-84 0 0,77 12 0,-73-2 0,135-1 0,1-1 0,0-1 0,0-1 0,-36-12 0,39 10 0,0 1 0,-1 1 0,0 1 0,-43-2 0,-94 8 0,56 1 0,-128-1 0,-311-5 0,294-24 0,-5 0 0,209 26 0,9 1 0,0-2 0,0-1 0,1-1 0,-46-13 0,2-2 0,-86-10 0,88 17 0,62 9 0,0 0 0,0-1 0,0-1 0,1 0 0,-1-1 0,1 0 0,0-1 0,1 0 0,0-1 0,0-1 0,-17-15 0,16 14 0,-1 1 0,-1 1 0,1 0 0,-1 1 0,-1 0 0,0 2 0,1-1 0,-2 2 0,1 0 0,0 1 0,-1 1 0,0 0 0,1 1 0,-1 1 0,-31 4 0,5 9 0,-4 2 0,-3-12 0,0-1 0,0-3 0,0-1 0,1-3 0,-1-2 0,-72-21 0,115 27 0,0 0 0,1-1 0,-1 2 0,0-1 0,1 1 0,-1 0 0,0 1 0,1-1 0,-1 1 0,0 1 0,1-1 0,-13 6 0,-5 3 0,1 1 0,-25 16 0,-13 6 0,6-7 0,6-1 0,-2-2 0,0-3 0,-2-1 0,-75 15 0,50-24 0,-86 0 0,95-8 0,1 3 0,-80 15 0,130-14-1365,4 1-5461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BEE6F-87A5-C613-9C66-4E7E8975F1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325A556-FE5D-D6FF-7D7B-04D611830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375473-942F-66F4-AD77-36CAFCDE6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78D830-4A75-E53E-06A3-8D6DB4B02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DB5D720-3BF5-CBA8-DD93-2F8FC9F16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723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3F05E-965E-1C89-A3A7-9E221CA94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DBA8DD-F958-F362-84E0-03E4FE944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F7837B-CDA3-023E-FEB5-641D5D7B8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27CDBB8-D34A-FA2B-D188-8853EB69A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7D2DC84-4162-A3C5-7D8A-BDCA686F2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751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0F7016-F13B-CEC1-6EB7-19148869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D7FDDA-6F9C-1583-9C04-8B8C75AE8E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1478F4-9FD6-31CB-490F-4C34AD797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E2DAAF-1675-D999-49FE-6C19373CD8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AE83235-FF24-F5F1-E636-67CA96406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38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0C4BCE-BA2B-F953-F0A1-BB0F88A346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9474B87-A28B-FE04-B5A0-91B9B61EC3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859A036-32BF-CFAE-4A52-2C14968C0F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71E5A9C-CE05-5B90-54BC-64EC57CF7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420C163-6799-1429-6FFD-2EA84C79E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4A30539-48FC-0AA1-D69A-F1E9FD8C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171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1E6532-1C78-A0B9-E65D-734FEEAC6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E6F6461-2248-A2B3-B099-5020BE04E9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4691B72-1DD6-1B20-40CF-98ACD079F7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0414A3B-67F0-9352-EE9B-2223C1F6F5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1FA7A7E-2BE0-23BB-252A-F43A5318E0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F3B8444D-3D55-FA79-D179-5737C054B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2645485-1450-8FD5-4CCD-4D04CB106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170C1D63-FF25-DA9A-8233-7B5A6370B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0075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80CC64-3BFB-757C-8F1F-02A9A226C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6EB5872-1C66-209B-C329-7781B2D81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6A475258-BE00-F16D-05DE-B1C79893C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19B373D-F31C-F3AF-388F-7E8DB7E6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6027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4CEB651-10E3-24E9-0C7F-3AF90820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563FCEF-1681-8D1C-8FC1-144F61297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0616A35-3920-43BD-1F98-55DDDDA80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7173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BC86FB1-D35F-C083-0CC2-04949B1D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921C58-606E-1EED-62B6-12C60AC2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B591464-9393-7C79-B2EE-BAEE219712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F049C0A-9C30-41DE-7701-C8F23BC41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408C2E-504B-4FF2-0C9C-787409687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44DA226-2CC3-83B9-DBD8-642076982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7704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93F5E1-D7FB-CABF-ECC2-1D0D37E74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645A385-C9E1-2015-9B96-CA9D030DF78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653CB69-9519-C8D1-3D8C-DC3E01874E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A68622A-DCFD-4B26-6517-7C27BEA23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E163C90-D997-2F17-C0E4-BFAF48C2D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FE94F3E-789E-D19A-A81B-F170688A5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30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517B35-C39C-6926-E287-632A56B5D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4FBAF5-590B-130E-AFE6-281F77BB28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05351-1E72-609D-DA76-C77C56306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F0A2105-140E-5F51-CB85-0966B26BE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0E02784-5EC1-4946-760B-F6972197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973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F329C8-3AA5-70B6-C8A5-0B056D3585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13C7D56-1536-1FBB-A98C-A4117D5DA0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2AB2CE8-51B0-F8F1-4E24-A51B961C2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BFE21FB-23FF-93F0-8247-473B5FC23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91196EB-62DB-C0A3-B087-789595049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595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7859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43EF7FAD-F9A6-5AA2-AF9A-15AF026B9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5C60723-872B-9173-3B22-DF76B1904F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B17DDD6-743B-70A8-EB01-9CFBFD5582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050152-06F3-4D5D-8F41-EE1260F438B4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CA260E-41CD-6C69-958D-54324D17C8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EE6B40-5162-FBB4-65EE-EDD3296B57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E1119-45C8-4954-9B7E-C89FD6FDEB0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38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28/10/2026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129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image" Target="../media/image29.jpg"/><Relationship Id="rId18" Type="http://schemas.openxmlformats.org/officeDocument/2006/relationships/image" Target="../media/image34.png"/><Relationship Id="rId3" Type="http://schemas.openxmlformats.org/officeDocument/2006/relationships/diagramData" Target="../diagrams/data2.xml"/><Relationship Id="rId21" Type="http://schemas.openxmlformats.org/officeDocument/2006/relationships/image" Target="../media/image37.png"/><Relationship Id="rId7" Type="http://schemas.microsoft.com/office/2007/relationships/diagramDrawing" Target="../diagrams/drawing2.xml"/><Relationship Id="rId12" Type="http://schemas.openxmlformats.org/officeDocument/2006/relationships/image" Target="../media/image28.jpg"/><Relationship Id="rId17" Type="http://schemas.openxmlformats.org/officeDocument/2006/relationships/image" Target="../media/image33.png"/><Relationship Id="rId25" Type="http://schemas.openxmlformats.org/officeDocument/2006/relationships/image" Target="../media/image41.png"/><Relationship Id="rId2" Type="http://schemas.openxmlformats.org/officeDocument/2006/relationships/image" Target="../media/image23.jpg"/><Relationship Id="rId16" Type="http://schemas.openxmlformats.org/officeDocument/2006/relationships/image" Target="../media/image32.jp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7.jpg"/><Relationship Id="rId24" Type="http://schemas.openxmlformats.org/officeDocument/2006/relationships/image" Target="../media/image40.pn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31.jpg"/><Relationship Id="rId23" Type="http://schemas.openxmlformats.org/officeDocument/2006/relationships/image" Target="../media/image39.png"/><Relationship Id="rId10" Type="http://schemas.openxmlformats.org/officeDocument/2006/relationships/image" Target="../media/image26.jpg"/><Relationship Id="rId19" Type="http://schemas.openxmlformats.org/officeDocument/2006/relationships/image" Target="../media/image35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25.jpeg"/><Relationship Id="rId14" Type="http://schemas.openxmlformats.org/officeDocument/2006/relationships/image" Target="../media/image30.jpeg"/><Relationship Id="rId22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7" Type="http://schemas.openxmlformats.org/officeDocument/2006/relationships/customXml" Target="../ink/ink1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svg"/><Relationship Id="rId5" Type="http://schemas.openxmlformats.org/officeDocument/2006/relationships/image" Target="../media/image46.png"/><Relationship Id="rId4" Type="http://schemas.openxmlformats.org/officeDocument/2006/relationships/image" Target="../media/image45.jpeg"/><Relationship Id="rId9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6.jpeg"/><Relationship Id="rId7" Type="http://schemas.openxmlformats.org/officeDocument/2006/relationships/diagramColors" Target="../diagrams/colors3.xml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g"/><Relationship Id="rId5" Type="http://schemas.openxmlformats.org/officeDocument/2006/relationships/image" Target="../media/image61.jpeg"/><Relationship Id="rId4" Type="http://schemas.openxmlformats.org/officeDocument/2006/relationships/image" Target="../media/image6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D55A19D-297C-4231-AD1F-08EF9B4AA8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AB6C56-3D38-4923-996E-BD474BBB91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CD21DB-082D-417D-A5AB-FC838AF9D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72668" y="1480978"/>
            <a:ext cx="9465232" cy="5238271"/>
          </a:xfrm>
          <a:prstGeom prst="rect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>
                <a:alpha val="9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8DA271-FBAF-22B1-1B55-16335059103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" r="1" b="1"/>
          <a:stretch>
            <a:fillRect/>
          </a:stretch>
        </p:blipFill>
        <p:spPr>
          <a:xfrm>
            <a:off x="1280667" y="1068193"/>
            <a:ext cx="9630666" cy="541725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sp>
        <p:nvSpPr>
          <p:cNvPr id="15" name="Graphic 212">
            <a:extLst>
              <a:ext uri="{FF2B5EF4-FFF2-40B4-BE49-F238E27FC236}">
                <a16:creationId xmlns:a16="http://schemas.microsoft.com/office/drawing/2014/main" id="{7BD8AB83-2763-4392-B4B9-049CDF1F6E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7" name="Graphic 212">
            <a:extLst>
              <a:ext uri="{FF2B5EF4-FFF2-40B4-BE49-F238E27FC236}">
                <a16:creationId xmlns:a16="http://schemas.microsoft.com/office/drawing/2014/main" id="{480F071C-C35C-4CE1-8EE5-8ED96E2F4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8191" y="91941"/>
            <a:ext cx="1074729" cy="1009111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D97FAB4-59E0-4E65-B50B-867B14D2A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D578F4B-2751-4FC2-8853-FAC5C5913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825" y="1959735"/>
            <a:ext cx="1071934" cy="1071934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6" name="Graphic 212">
            <a:extLst>
              <a:ext uri="{FF2B5EF4-FFF2-40B4-BE49-F238E27FC236}">
                <a16:creationId xmlns:a16="http://schemas.microsoft.com/office/drawing/2014/main" id="{843B7C07-EFB1-1695-87C9-BD2A33041F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8" name="Graphic 212">
            <a:extLst>
              <a:ext uri="{FF2B5EF4-FFF2-40B4-BE49-F238E27FC236}">
                <a16:creationId xmlns:a16="http://schemas.microsoft.com/office/drawing/2014/main" id="{BFC9FA2A-A019-4090-7B44-A17D497A2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8156" y="6143625"/>
            <a:ext cx="595769" cy="607668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>
              <a:solidFill>
                <a:schemeClr val="lt1"/>
              </a:solidFill>
            </a:endParaRPr>
          </a:p>
        </p:txBody>
      </p:sp>
      <p:sp>
        <p:nvSpPr>
          <p:cNvPr id="12" name="Oval 18">
            <a:extLst>
              <a:ext uri="{FF2B5EF4-FFF2-40B4-BE49-F238E27FC236}">
                <a16:creationId xmlns:a16="http://schemas.microsoft.com/office/drawing/2014/main" id="{D7890C45-0CFE-B1E1-A946-336B29E660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16" name="Oval 20">
            <a:extLst>
              <a:ext uri="{FF2B5EF4-FFF2-40B4-BE49-F238E27FC236}">
                <a16:creationId xmlns:a16="http://schemas.microsoft.com/office/drawing/2014/main" id="{87BF91BA-C794-8626-A8D9-CA67F6A4E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50367" y="4450601"/>
            <a:ext cx="619418" cy="619418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CCF6417-375A-B986-3A4F-646BCD76A539}"/>
              </a:ext>
            </a:extLst>
          </p:cNvPr>
          <p:cNvSpPr txBox="1"/>
          <p:nvPr/>
        </p:nvSpPr>
        <p:spPr>
          <a:xfrm>
            <a:off x="90031" y="60153"/>
            <a:ext cx="10821302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 contourW="12700">
              <a:bevelT w="38100" h="38100" prst="convex"/>
              <a:contourClr>
                <a:schemeClr val="accent5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th-TH" sz="5400" b="1" spc="30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chemeClr val="accent3">
                        <a:lumMod val="50000"/>
                      </a:schemeClr>
                    </a:gs>
                    <a:gs pos="67000">
                      <a:schemeClr val="accent3">
                        <a:lumMod val="60000"/>
                        <a:lumOff val="40000"/>
                      </a:schemeClr>
                    </a:gs>
                    <a:gs pos="31000">
                      <a:schemeClr val="accent3">
                        <a:lumMod val="75000"/>
                      </a:schemeClr>
                    </a:gs>
                    <a:gs pos="87000">
                      <a:schemeClr val="accent3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การเขียนคำเผยพระวจนะ</a:t>
            </a:r>
            <a:endParaRPr lang="en-US" sz="5400" b="1" spc="300" noProof="0" dirty="0">
              <a:ln w="12700" cmpd="sng">
                <a:noFill/>
                <a:prstDash val="solid"/>
              </a:ln>
              <a:gradFill>
                <a:gsLst>
                  <a:gs pos="0">
                    <a:schemeClr val="accent3">
                      <a:lumMod val="50000"/>
                    </a:schemeClr>
                  </a:gs>
                  <a:gs pos="67000">
                    <a:schemeClr val="accent3">
                      <a:lumMod val="60000"/>
                      <a:lumOff val="40000"/>
                    </a:schemeClr>
                  </a:gs>
                  <a:gs pos="31000">
                    <a:schemeClr val="accent3">
                      <a:lumMod val="75000"/>
                    </a:schemeClr>
                  </a:gs>
                  <a:gs pos="87000">
                    <a:schemeClr val="accent3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44F58B3-42F0-BA9E-5B77-D443665229A5}"/>
              </a:ext>
            </a:extLst>
          </p:cNvPr>
          <p:cNvSpPr txBox="1"/>
          <p:nvPr/>
        </p:nvSpPr>
        <p:spPr>
          <a:xfrm>
            <a:off x="7984001" y="6452119"/>
            <a:ext cx="30049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>
                <a:solidFill>
                  <a:schemeClr val="accent6">
                    <a:lumMod val="50000"/>
                  </a:schemeClr>
                </a:solidFill>
              </a:rPr>
              <a:t>Lesson 6 for November 7, 2026</a:t>
            </a:r>
          </a:p>
        </p:txBody>
      </p:sp>
    </p:spTree>
    <p:extLst>
      <p:ext uri="{BB962C8B-B14F-4D97-AF65-F5344CB8AC3E}">
        <p14:creationId xmlns:p14="http://schemas.microsoft.com/office/powerpoint/2010/main" val="19264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6777B5-64F4-4200-B099-34168B69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3FD08D0-5EF9-19E5-F782-341DB43F93E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3" t="18283" r="133" b="1012"/>
          <a:stretch>
            <a:fillRect/>
          </a:stretch>
        </p:blipFill>
        <p:spPr>
          <a:xfrm>
            <a:off x="20" y="10"/>
            <a:ext cx="12191980" cy="5534736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246629"/>
            <a:chOff x="476" y="-3923157"/>
            <a:chExt cx="10667524" cy="2493729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B4B6A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3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742EA55B-E990-D286-2F47-42E72DD0BA15}"/>
              </a:ext>
            </a:extLst>
          </p:cNvPr>
          <p:cNvSpPr txBox="1"/>
          <p:nvPr/>
        </p:nvSpPr>
        <p:spPr>
          <a:xfrm>
            <a:off x="0" y="5534747"/>
            <a:ext cx="1206229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เพราะ​ว่า​สิ่ง​ที่​เขียน​ไว้​ใน​สมัย​ก่อน​นั้น ก็​เขียน​ไว้​เพื่อ​สั่ง​สอน​เรา เพื่อ​เรา​จะ​ได้​มี​ความ​หวัง​โดย​ความ​</a:t>
            </a:r>
          </a:p>
          <a:p>
            <a:pPr algn="ctr"/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ทร​หด​อด​ทน และ​โดย​การ​หนุน​ใจ​จาก​พระ​คัม​ภีร์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th-TH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โ</a:t>
            </a:r>
            <a:r>
              <a:rPr lang="th-TH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รม. 15:4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F9ED5">
                    <a:lumMod val="20000"/>
                    <a:lumOff val="8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F9ED5">
                  <a:lumMod val="20000"/>
                  <a:lumOff val="8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297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A4DCB9-B618-BFE3-F1D3-8B6E4065FDBE}"/>
              </a:ext>
            </a:extLst>
          </p:cNvPr>
          <p:cNvSpPr txBox="1"/>
          <p:nvPr/>
        </p:nvSpPr>
        <p:spPr>
          <a:xfrm>
            <a:off x="5901196" y="3870834"/>
            <a:ext cx="62769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solidFill>
                  <a:srgbClr val="9C00AC"/>
                </a:solidFill>
              </a:rPr>
              <a:t>งานเขียนในเชิงคำพยากรณ์</a:t>
            </a:r>
            <a:r>
              <a:rPr lang="en-US" sz="2000" b="1" noProof="0" dirty="0">
                <a:solidFill>
                  <a:srgbClr val="9C00AC"/>
                </a:solidFill>
              </a:rPr>
              <a:t>:</a:t>
            </a:r>
          </a:p>
          <a:p>
            <a:pPr lvl="1"/>
            <a:r>
              <a:rPr lang="th-TH" sz="2000" b="1" noProof="0" dirty="0"/>
              <a:t>เขียนขึ้นที่ไหนและด้วยเหตุผลใด</a:t>
            </a:r>
            <a:r>
              <a:rPr lang="en-US" sz="2000" b="1" noProof="0" dirty="0"/>
              <a:t>?</a:t>
            </a:r>
          </a:p>
          <a:p>
            <a:pPr lvl="1"/>
            <a:r>
              <a:rPr lang="th-TH" sz="2000" b="1" noProof="0" dirty="0"/>
              <a:t>เขียนขึ้นในร</a:t>
            </a:r>
            <a:r>
              <a:rPr lang="th-TH" sz="2000" b="1" dirty="0"/>
              <a:t>ูปแบบใด</a:t>
            </a:r>
            <a:r>
              <a:rPr lang="en-US" sz="2000" b="1" noProof="0" dirty="0"/>
              <a:t>?</a:t>
            </a:r>
          </a:p>
          <a:p>
            <a:pPr>
              <a:spcBef>
                <a:spcPts val="1200"/>
              </a:spcBef>
            </a:pPr>
            <a:r>
              <a:rPr lang="th-TH" sz="2000" b="1" noProof="0" dirty="0">
                <a:solidFill>
                  <a:srgbClr val="002FA4"/>
                </a:solidFill>
              </a:rPr>
              <a:t>การใช้ผู้ช่วยในการเขีย</a:t>
            </a:r>
            <a:r>
              <a:rPr lang="th-TH" sz="2000" b="1" dirty="0">
                <a:solidFill>
                  <a:srgbClr val="002FA4"/>
                </a:solidFill>
              </a:rPr>
              <a:t>นและข้อมูลจากแหล่งภายนอก</a:t>
            </a:r>
            <a:r>
              <a:rPr lang="en-US" sz="2000" b="1" noProof="0" dirty="0">
                <a:solidFill>
                  <a:srgbClr val="002FA4"/>
                </a:solidFill>
              </a:rPr>
              <a:t>:</a:t>
            </a:r>
          </a:p>
          <a:p>
            <a:pPr lvl="1"/>
            <a:r>
              <a:rPr lang="th-TH" sz="2000" b="1" dirty="0"/>
              <a:t>เหตุใดจึงต้องมีผู้ช่วยในการเขียน</a:t>
            </a:r>
            <a:r>
              <a:rPr lang="en-US" sz="2000" b="1" noProof="0" dirty="0"/>
              <a:t>?</a:t>
            </a:r>
          </a:p>
          <a:p>
            <a:pPr lvl="1"/>
            <a:r>
              <a:rPr lang="th-TH" sz="2000" b="1" noProof="0" dirty="0"/>
              <a:t>เหล่าผู้เผยพระวจนะใช้ช้อมูลใดจากภายนอกบ้าง</a:t>
            </a:r>
            <a:r>
              <a:rPr lang="en-US" sz="2000" b="1" noProof="0" dirty="0"/>
              <a:t>?</a:t>
            </a:r>
          </a:p>
          <a:p>
            <a:pPr>
              <a:spcBef>
                <a:spcPts val="1200"/>
              </a:spcBef>
            </a:pPr>
            <a:r>
              <a:rPr lang="th-TH" sz="2000" b="1" noProof="0" dirty="0">
                <a:solidFill>
                  <a:srgbClr val="A80020"/>
                </a:solidFill>
              </a:rPr>
              <a:t>ความเป็นมนุษย์ที่ผสมผสานอยู่ในพระวจนะของพระเจ้า</a:t>
            </a:r>
            <a:r>
              <a:rPr lang="en-US" sz="2000" b="1" noProof="0" dirty="0">
                <a:solidFill>
                  <a:srgbClr val="A80020"/>
                </a:solidFill>
              </a:rPr>
              <a:t>:</a:t>
            </a:r>
          </a:p>
          <a:p>
            <a:pPr lvl="1"/>
            <a:r>
              <a:rPr lang="th-TH" sz="2000" b="1" noProof="0" dirty="0"/>
              <a:t>มีความไม่สมบูรณ์พร้อมปรากฏอยู่ในพระคัมภีร์หรือไม่</a:t>
            </a:r>
            <a:r>
              <a:rPr lang="en-US" sz="2000" b="1" noProof="0" dirty="0"/>
              <a:t>?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5F16E29-FD66-B87A-907E-A4A1E24CA4BD}"/>
              </a:ext>
            </a:extLst>
          </p:cNvPr>
          <p:cNvSpPr txBox="1"/>
          <p:nvPr/>
        </p:nvSpPr>
        <p:spPr>
          <a:xfrm>
            <a:off x="285749" y="195511"/>
            <a:ext cx="6743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/>
              <a:t>แม้พระคัมภีร์จะเป็นพระวจนะของพระเจ้า แต่พระเจ้าไม่ได้ทรงเป็นผู้เขียนพระคัมภีร์ด้วยพระองค์เอง หากแต่ทรงใช้มนุษย์ที่ได้รับแรงบันดาลใจจากพระองค์เป็นผู้เขียน</a:t>
            </a:r>
            <a:endParaRPr lang="en-U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397B674-9E4D-18B4-61B9-17B5379BA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851" y="123825"/>
            <a:ext cx="4724400" cy="35433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89000">
                  <a:srgbClr val="B9FCE0"/>
                </a:gs>
                <a:gs pos="9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BA5047E-B86C-0941-7ED3-A561514E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07" r="12807"/>
          <a:stretch>
            <a:fillRect/>
          </a:stretch>
        </p:blipFill>
        <p:spPr>
          <a:xfrm>
            <a:off x="199432" y="3238234"/>
            <a:ext cx="4591644" cy="347525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0">
                  <a:srgbClr val="B9FCE0"/>
                </a:gs>
                <a:gs pos="6000">
                  <a:srgbClr val="B9FCE0"/>
                </a:gs>
                <a:gs pos="11000">
                  <a:srgbClr val="FFD1D3"/>
                </a:gs>
                <a:gs pos="100000">
                  <a:srgbClr val="FFD1D3"/>
                </a:gs>
              </a:gsLst>
              <a:lin ang="5400000" scaled="1"/>
            </a:gra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F2D70D89-6B14-E4E6-906A-EDE2AADF42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629266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8837D29-6380-CADA-BDF3-1CB4CCD97FF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5329840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D8D6BE9D-A7C0-E8B8-2E10-5B401CEDFE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26630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B694A5C-5D90-8596-F51C-A977815A96F0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6392965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571770-4B6C-11C0-BF0B-740FDA26938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6640" y="4565732"/>
            <a:ext cx="262228" cy="26153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3CFF6DDC-0C2D-143B-2229-9A1AACE649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500691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AC958EC8-4D8B-1352-67FD-B7A3BF473A1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3956584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9C83529A-0F72-0ABF-953D-0C8D9A0CE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025" y="6109791"/>
            <a:ext cx="496163" cy="40115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230E3950-8597-DBAA-BD51-83799BE1E8A0}"/>
              </a:ext>
            </a:extLst>
          </p:cNvPr>
          <p:cNvSpPr txBox="1"/>
          <p:nvPr/>
        </p:nvSpPr>
        <p:spPr>
          <a:xfrm>
            <a:off x="285749" y="2120716"/>
            <a:ext cx="6743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พระองค์ประทานอิสระแก่พวกเขาในระดับหนึ่งในการเลือกใช้ถ้อยคำ รูปแบบการเขียน และรายละเอียดอื่น ๆ เพื่อถ่ายทอดข่าวสารจากพระเจ้า</a:t>
            </a:r>
            <a:endParaRPr lang="en-US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5DF2CC-FCA6-4122-A297-B5E41BEC19C2}"/>
              </a:ext>
            </a:extLst>
          </p:cNvPr>
          <p:cNvSpPr txBox="1"/>
          <p:nvPr/>
        </p:nvSpPr>
        <p:spPr>
          <a:xfrm>
            <a:off x="285748" y="1004225"/>
            <a:ext cx="67436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ทั้งนี้ พระองค์ไม่ได้ทรงบอกให้เขียนตามคำบอก (</a:t>
            </a:r>
            <a:r>
              <a:rPr lang="en-US" dirty="0"/>
              <a:t>dictate) </a:t>
            </a:r>
            <a:r>
              <a:rPr lang="th-TH" dirty="0"/>
              <a:t>ทีละคำ แต่ทรงให้พวกเขาเขียนสิ่งที่พระองค์ทรงสำแดงแก่พวกเขา หรือสิ่งที่พระองค์ทรงใส่ไว้ในความคิดของพวกเขา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28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5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B273C8BC-5DAC-AADD-F81B-81FE0536B34A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1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7200" b="1" noProof="0" dirty="0">
                <a:ln/>
                <a:solidFill>
                  <a:srgbClr val="8D42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งานเขียนในเชิงคำพยากรณ์</a:t>
            </a:r>
            <a:endParaRPr lang="en-US" sz="7200" b="1" noProof="0" dirty="0">
              <a:ln/>
              <a:solidFill>
                <a:srgbClr val="8D42C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755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FDE023E-E8A0-A222-4FE3-54FE5B627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0AEDE15-08FE-BB6C-CE39-26C0171B8E1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เขียนขึ้นที่ไหน และเขียนขึ้นด้วยเหตุใด</a:t>
            </a:r>
            <a:r>
              <a:rPr lang="en-US" sz="44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391FAA9-8F67-0DEA-B04F-023FBF3C6AE4}"/>
              </a:ext>
            </a:extLst>
          </p:cNvPr>
          <p:cNvSpPr txBox="1"/>
          <p:nvPr/>
        </p:nvSpPr>
        <p:spPr>
          <a:xfrm>
            <a:off x="530019" y="701845"/>
            <a:ext cx="109156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บัด​นี้ จงไป​เถอะ และ​เขียน​ลง​บน​แผ่น​จา​รึก​ต่อ​หน้า​เขา และ​บันทึก​ไว้​ใน​หนัง​สือ เพื่อว่า​ใน​เวลา​ข้าง​หน้า​ที่​จะ​มา​ถึง มัน​จะ​เป็น​สักขี​พยาน​ตลอดไป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bg1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อิสยาห์ 30:8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effectLst>
                  <a:glow rad="88900">
                    <a:schemeClr val="accent6">
                      <a:lumMod val="5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effectLst>
                <a:glow rad="88900">
                  <a:schemeClr val="accent6">
                    <a:lumMod val="5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E41268-B907-482A-F59F-95F71CD92091}"/>
              </a:ext>
            </a:extLst>
          </p:cNvPr>
          <p:cNvSpPr txBox="1"/>
          <p:nvPr/>
        </p:nvSpPr>
        <p:spPr>
          <a:xfrm>
            <a:off x="139188" y="1349097"/>
            <a:ext cx="73084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โมเสสเป็นบุคคลแรกที่ได้รับแรงบันดาลใจจากพระเจ้าให้เขียนพระคัมภีร์ ท่านได้เขียนหนังสือโยบและหนังสือปฐมกาลในดินแดนถิ่นทุรกันดารแห่งมีเดียน และในช่วงเหตุการณ์อพยพ ท่านได้รับคำสั่งโดยตรงให้บันทึกเหตุการณ์ต่าง ๆ ไว้เป็นลายลักษณ์อักษร (อพยพ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17:14)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EFF6B86-CCA9-4F80-A5F4-6EBBED5197FF}"/>
              </a:ext>
            </a:extLst>
          </p:cNvPr>
          <p:cNvSpPr txBox="1"/>
          <p:nvPr/>
        </p:nvSpPr>
        <p:spPr>
          <a:xfrm>
            <a:off x="139188" y="6035210"/>
            <a:ext cx="11503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พระเจ้าทรงเลือกทั้งตัวบุคคลและเนื้อหาที่พวกเขาต้องบันทึกไว้ โดยมีพระประสงค์ที่จะไม่ให้สิ่งใดที่พระองค์ทรงต้องการเปิดเผยแก่เราเพื่อความรอดของเราต้องสูญหายไป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ทิโมธี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3:15)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5A3A0726-E965-17B3-A9A4-C5F90920C15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791781"/>
              </p:ext>
            </p:extLst>
          </p:nvPr>
        </p:nvGraphicFramePr>
        <p:xfrm>
          <a:off x="344128" y="4050890"/>
          <a:ext cx="11631561" cy="19548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57C3D0F5-C9BB-B6CF-B48E-489E24C1ADB7}"/>
              </a:ext>
            </a:extLst>
          </p:cNvPr>
          <p:cNvSpPr txBox="1"/>
          <p:nvPr/>
        </p:nvSpPr>
        <p:spPr>
          <a:xfrm>
            <a:off x="139188" y="3644235"/>
            <a:ext cx="73084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ผู้เขียนพระคัมภีร์แต่ละคนได้เขียนขึ้นภายใต้สถานการณ์ที่แตกต่างกันไป: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355B9FB-7490-D116-8E1A-8BB3B953FE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7620" y="1411176"/>
            <a:ext cx="4605192" cy="25767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69AACD2-46A3-5EA7-0340-D8EA72FFB49E}"/>
              </a:ext>
            </a:extLst>
          </p:cNvPr>
          <p:cNvSpPr txBox="1"/>
          <p:nvPr/>
        </p:nvSpPr>
        <p:spPr>
          <a:xfrm>
            <a:off x="139186" y="2822166"/>
            <a:ext cx="744271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ผู้เผยพระวจนะคนอื่น ๆ ที่ได้รับคำสั่งโดยตรงให้เขียนหนังสือ ได้แก่ อิสยาห์ (อิสยาห์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30:8),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เยเรมีย์ (เยเรมีย์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36:2),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ฮาบากุก (ฮาบากุก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2:2)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และยอห์น (วิวรณ์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1:11)</a:t>
            </a:r>
          </a:p>
        </p:txBody>
      </p:sp>
    </p:spTree>
    <p:extLst>
      <p:ext uri="{BB962C8B-B14F-4D97-AF65-F5344CB8AC3E}">
        <p14:creationId xmlns:p14="http://schemas.microsoft.com/office/powerpoint/2010/main" val="4054141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C8A5D29-B2CF-415D-AF69-272D03CAB0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279A7076-F9EF-48B5-B765-F33AF437E1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>
                                            <p:graphicEl>
                                              <a:dgm id="{D4FAA48F-812A-4BF7-91CA-7FD6CC62F9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C3F0B3A3-AB5D-436D-B32F-090C227A39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graphicEl>
                                              <a:dgm id="{224B8E8B-3A69-4F92-A601-C743AF8B01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graphicEl>
                                              <a:dgm id="{AAF4C861-85A6-4513-92B1-21A4705F8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">
                                            <p:graphicEl>
                                              <a:dgm id="{CC99376B-58A7-4636-BDE2-CA3269455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9">
                                            <p:graphicEl>
                                              <a:dgm id="{6B2F31AF-972F-4ED8-9534-C85D0E27E4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graphicEl>
                                              <a:dgm id="{15CA6DBC-36A7-4663-8F98-BAA38351C6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9">
                                            <p:graphicEl>
                                              <a:dgm id="{66E9B1EC-A32B-424A-B018-B26FF86ACF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4" grpId="0"/>
      <p:bldGraphic spid="9" grpId="0">
        <p:bldSub>
          <a:bldDgm bld="one"/>
        </p:bldSub>
      </p:bldGraphic>
      <p:bldP spid="11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 r="-6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F4675B9-58B9-D7B1-1105-B32E83289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24D3165-AFB8-1CE6-4A9A-7F6AC2621881}"/>
              </a:ext>
            </a:extLst>
          </p:cNvPr>
          <p:cNvSpPr txBox="1"/>
          <p:nvPr/>
        </p:nvSpPr>
        <p:spPr>
          <a:xfrm>
            <a:off x="0" y="0"/>
            <a:ext cx="8026872" cy="584775"/>
          </a:xfrm>
          <a:prstGeom prst="rect">
            <a:avLst/>
          </a:prstGeom>
          <a:noFill/>
          <a:effectLst>
            <a:outerShdw dist="38100" dir="5400000" algn="ctr" rotWithShape="0">
              <a:srgbClr val="802C38"/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th-TH" sz="32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เขียนขึ้นด้วยรูปแบบใดบ้าง</a:t>
            </a:r>
            <a:r>
              <a:rPr lang="en-US" sz="3200" b="1" noProof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rgbClr val="FFFF00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59158C42-54C1-6BBD-436D-4CD750D2F44B}"/>
              </a:ext>
            </a:extLst>
          </p:cNvPr>
          <p:cNvSpPr txBox="1"/>
          <p:nvPr/>
        </p:nvSpPr>
        <p:spPr>
          <a:xfrm>
            <a:off x="170099" y="638663"/>
            <a:ext cx="76866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เพลง​ยอด​เยี่ยม​ที่​สุด​นี้​เป็น​ของ​ซา​โล​มอน</a:t>
            </a:r>
            <a:r>
              <a:rPr lang="en-US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เพลงโซโลมอน 1:1 </a:t>
            </a:r>
            <a:r>
              <a:rPr lang="en-US" sz="1400" b="1" noProof="0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FB77A8C-914D-19AF-4F4D-9D508823472C}"/>
              </a:ext>
            </a:extLst>
          </p:cNvPr>
          <p:cNvSpPr txBox="1"/>
          <p:nvPr/>
        </p:nvSpPr>
        <p:spPr>
          <a:xfrm>
            <a:off x="21722" y="1219200"/>
            <a:ext cx="78840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พระคัมภีร์ถูกเขียนขึ้นในช่วงเวลากว่า 1,500 ปี โดยผู้เขียนมากกว่า 40 คน จึงมีรูปแบบการเขียนที่หลากหลาย เช่น: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1A70060-B955-3349-219C-CA15A800ED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5677915"/>
              </p:ext>
            </p:extLst>
          </p:nvPr>
        </p:nvGraphicFramePr>
        <p:xfrm>
          <a:off x="1212751" y="1973193"/>
          <a:ext cx="5728825" cy="2862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E9E0E321-1880-2D4F-2F84-8F6DDCD8A02E}"/>
              </a:ext>
            </a:extLst>
          </p:cNvPr>
          <p:cNvSpPr txBox="1"/>
          <p:nvPr/>
        </p:nvSpPr>
        <p:spPr>
          <a:xfrm>
            <a:off x="0" y="4881622"/>
            <a:ext cx="79907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พระคัมภีร์ไม่ได้แบ่งแยกความสำคัญหรืออำนาจของรูปแบบการเขียนแต่ละแบบ ทุกรูปแบบล้วนมีประโยชน์ในการถ่ายทอดความคิดจากพระเจ้า เนื่องจากแต่ละคนสามารถเข้าใจข้อความได้ดีกว่าผ่านรูปแบบการเขียนที่แตกต่างกันไป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46B48DDE-0E62-F375-3784-F0A5B9687933}"/>
              </a:ext>
            </a:extLst>
          </p:cNvPr>
          <p:cNvPicPr preferRelativeResize="0"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982778F-AF8B-CCD6-E626-EED8B8EF2192}"/>
              </a:ext>
            </a:extLst>
          </p:cNvPr>
          <p:cNvPicPr preferRelativeResize="0">
            <a:picLocks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5369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E9838566-30AA-2EDB-8BFA-B57ED80D3C3C}"/>
              </a:ext>
            </a:extLst>
          </p:cNvPr>
          <p:cNvPicPr preferRelativeResize="0"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4" y="1571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4260488-F0D8-E112-3527-417D67E2FF97}"/>
              </a:ext>
            </a:extLst>
          </p:cNvPr>
          <p:cNvPicPr preferRelativeResize="0"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872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FC443C4-6BC2-E380-1E48-BC38695EDE47}"/>
              </a:ext>
            </a:extLst>
          </p:cNvPr>
          <p:cNvPicPr preferRelativeResize="0"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7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B9A4D8-F759-AC0A-F61C-A03B38158DD2}"/>
              </a:ext>
            </a:extLst>
          </p:cNvPr>
          <p:cNvPicPr preferRelativeResize="0"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23669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A229624-6584-F19B-0998-7E77932D8908}"/>
              </a:ext>
            </a:extLst>
          </p:cNvPr>
          <p:cNvPicPr preferRelativeResize="0">
            <a:picLocks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687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EE9AB79-7E26-7D89-130C-D9422A2A11A0}"/>
              </a:ext>
            </a:extLst>
          </p:cNvPr>
          <p:cNvPicPr preferRelativeResize="0"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5368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63C352A-0E3B-D64B-2ECE-0DF77E521C9E}"/>
              </a:ext>
            </a:extLst>
          </p:cNvPr>
          <p:cNvPicPr preferRelativeResize="0"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3863" y="4576766"/>
            <a:ext cx="1274441" cy="2124068"/>
          </a:xfrm>
          <a:prstGeom prst="rect">
            <a:avLst/>
          </a:prstGeom>
          <a:ln w="1905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74026385-E31F-32D8-F9EE-B9567DE8BD7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199509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D3DC4C8-E91D-00D7-544C-EB8BA3B4134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552011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91407D7-9921-0570-8D71-5FCB54367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423239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6A12EE0E-F77A-C661-55C0-7A84E82E030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91278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FC3194CC-0373-7EE0-E6EB-B30B7F9F458D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59316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FEED5F5-B1DA-09FD-51B1-4AE8F6407ABD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327355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3917EC05-F559-70CC-4F0A-3AF066F99931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95393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2CC59568-BFC0-DCC2-FBED-225E5C26306F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634323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5B5A88B0-AAC8-938B-DB54-343FBD15CF06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114" y="2314708"/>
            <a:ext cx="239547" cy="25057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44A25A85-8D28-FCB4-5BDF-9CCB1C94DC41}"/>
              </a:ext>
            </a:extLst>
          </p:cNvPr>
          <p:cNvSpPr txBox="1"/>
          <p:nvPr/>
        </p:nvSpPr>
        <p:spPr>
          <a:xfrm>
            <a:off x="-1" y="6159046"/>
            <a:ext cx="79907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นอกจากนี้ เปโตรยังได้ระบุไว้อย่างชัดเจนว่า งานเขียนในภาคพันธสัญญาใหม่นั้นมีอำนาจเทียบเท่ากับงานเขียนในภาคพันธสัญญาเดิม (2 เปโตร 3:15-16)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2889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33471AD-4476-4014-93FF-D77AB43BCB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graphicEl>
                                              <a:dgm id="{9CDF292F-7AA4-4C9A-BCA8-216E1731C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">
                                            <p:graphicEl>
                                              <a:dgm id="{6A23640A-FE65-4547-8FF1-69CD1665EE7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">
                                            <p:graphicEl>
                                              <a:dgm id="{8D141A1E-82A6-4D75-8D19-3E1D03942B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500"/>
                            </p:stCondLst>
                            <p:childTnLst>
                              <p:par>
                                <p:cTn id="1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C40C0A74-EA93-4224-9CBB-D814D4DBD9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2" dur="500"/>
                                        <p:tgtEl>
                                          <p:spTgt spid="2">
                                            <p:graphicEl>
                                              <a:dgm id="{4776BF43-960A-49BB-8E45-4FA356F856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2">
                                            <p:graphicEl>
                                              <a:dgm id="{76E3323B-82A1-4772-9243-1FCC891EC0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500"/>
                            </p:stCondLst>
                            <p:childTnLst>
                              <p:par>
                                <p:cTn id="1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6148C81F-F04F-44BC-8D7A-3C655EE8E6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7" fill="hold">
                            <p:stCondLst>
                              <p:cond delay="500"/>
                            </p:stCondLst>
                            <p:childTnLst>
                              <p:par>
                                <p:cTn id="18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6" dur="500"/>
                                        <p:tgtEl>
                                          <p:spTgt spid="2">
                                            <p:graphicEl>
                                              <a:dgm id="{09AFF0BC-71D2-476B-913E-E29D5F954E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Graphic spid="2" grpId="0" uiExpand="1">
        <p:bldSub>
          <a:bldDgm bld="one"/>
        </p:bldSub>
      </p:bldGraphic>
      <p:bldP spid="11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0015C6-23D0-8D34-4327-4F33B8EC9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6E204F41-306B-3CA4-4657-04F858CD6478}"/>
              </a:ext>
            </a:extLst>
          </p:cNvPr>
          <p:cNvSpPr/>
          <p:nvPr/>
        </p:nvSpPr>
        <p:spPr>
          <a:xfrm>
            <a:off x="1160204" y="534014"/>
            <a:ext cx="13353238" cy="3765754"/>
          </a:xfrm>
          <a:prstGeom prst="horizontalScroll">
            <a:avLst>
              <a:gd name="adj" fmla="val 19255"/>
            </a:avLst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760000"/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72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การใช้ผู้ช่วยเขียน และข้อมูลจาก</a:t>
            </a:r>
          </a:p>
          <a:p>
            <a:pPr algn="ctr"/>
            <a:r>
              <a:rPr lang="th-TH" sz="7200" b="1" dirty="0">
                <a:ln/>
                <a:solidFill>
                  <a:schemeClr val="accent4">
                    <a:lumMod val="75000"/>
                  </a:schemeClr>
                </a:solidFill>
              </a:rPr>
              <a:t>แหล่ง</a:t>
            </a:r>
            <a:r>
              <a:rPr lang="th-TH" sz="7200" b="1" noProof="0" dirty="0">
                <a:ln/>
                <a:solidFill>
                  <a:schemeClr val="accent4">
                    <a:lumMod val="75000"/>
                  </a:schemeClr>
                </a:solidFill>
              </a:rPr>
              <a:t>ภายนอก</a:t>
            </a:r>
            <a:endParaRPr lang="en-US" sz="7200" b="1" noProof="0" dirty="0">
              <a:ln/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74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51E6CA0-4E45-5F79-E5E7-3EFF55919EE8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19050">
              <a:bevelT h="25400" prst="softRound"/>
              <a:contourClr>
                <a:schemeClr val="accent5"/>
              </a:contourClr>
            </a:sp3d>
          </a:bodyPr>
          <a:lstStyle/>
          <a:p>
            <a:pPr algn="ctr"/>
            <a:r>
              <a:rPr lang="th-TH" sz="4000" b="1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เหตุใดจึงต้องมีผู้ช่วยในการเขียน</a:t>
            </a:r>
            <a:r>
              <a:rPr lang="en-US" sz="4000" b="1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5ACF087-5EAC-CF6C-4245-5EC44E08EA53}"/>
              </a:ext>
            </a:extLst>
          </p:cNvPr>
          <p:cNvSpPr txBox="1"/>
          <p:nvPr/>
        </p:nvSpPr>
        <p:spPr>
          <a:xfrm>
            <a:off x="1081088" y="619395"/>
            <a:ext cx="1002982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้ว​เย​เร​มีย์​จึง​เรียก​บา​รุค​บุตร​เนริ​ยาห์​มา​เพื่อ​ให้​บา​รุค​เขียน​พระ​วจนะ​ซึ่ง​พระ​ยาห์​เวห์​ตรัส​กับ​เย​เร​มีย์​ตาม​คำ​บอก​ของ​ท่าน​ลง​ใน​หนัง​สือ​ม้วน</a:t>
            </a:r>
            <a:r>
              <a:rPr lang="en-US" b="1" noProof="0" dirty="0">
                <a:solidFill>
                  <a:srgbClr val="FFCC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accent3">
                    <a:lumMod val="40000"/>
                    <a:lumOff val="60000"/>
                  </a:schemeClr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ยรม. 36:4 </a:t>
            </a:r>
            <a:r>
              <a:rPr lang="en-US" sz="1400" b="1" noProof="0" dirty="0">
                <a:solidFill>
                  <a:srgbClr val="FFCC99"/>
                </a:solidFill>
                <a:effectLst>
                  <a:glow rad="101600">
                    <a:srgbClr val="0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rgbClr val="FFCC99"/>
              </a:solidFill>
              <a:effectLst>
                <a:glow rad="101600">
                  <a:srgbClr val="0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8689B8D-DEB5-3CBD-BC35-A404BBD48339}"/>
              </a:ext>
            </a:extLst>
          </p:cNvPr>
          <p:cNvSpPr txBox="1"/>
          <p:nvPr/>
        </p:nvSpPr>
        <p:spPr>
          <a:xfrm>
            <a:off x="2251051" y="1376126"/>
            <a:ext cx="7276407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เยเรมีย์เป็นปุโรหิต จึงมีความสามารถในการอ่านและเขียน อย่างไรก็ตาม ท่านได้ใช้ผู้ช่วยคนหนึ่งชื่อบารุคให้เป็นผู้จดบันทึกถ้อยคำที่พระเจ้าทรงประสงค์ให้ท่านเขียน (เยเรมีย์ 36:1-4) แม้จะเป็นสิ่งที่พระเจ้าทรงอนุญาต แต่ในสมัยนั้นกลับมีผู้เข้าใจผิดเกี่ยวกับการกระทำดังกล่าว (เยเรมีย์ 43:2-3)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A9A6F61-DFC5-CF36-B0E6-6C02F58734E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6" r="6276"/>
          <a:stretch>
            <a:fillRect/>
          </a:stretch>
        </p:blipFill>
        <p:spPr>
          <a:xfrm>
            <a:off x="176058" y="1427921"/>
            <a:ext cx="1935706" cy="279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FFAE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0EF95BF-7482-BD76-6199-917593A438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459" y="1427922"/>
            <a:ext cx="2525254" cy="33467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6F705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93F4583-65A4-77CC-9AE8-E2A62BCAA6C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032" b="22204"/>
          <a:stretch>
            <a:fillRect/>
          </a:stretch>
        </p:blipFill>
        <p:spPr>
          <a:xfrm>
            <a:off x="139287" y="4389097"/>
            <a:ext cx="3850054" cy="232454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9F4F3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1C3800E6-D701-F597-8DC4-432E737BEE1F}"/>
              </a:ext>
            </a:extLst>
          </p:cNvPr>
          <p:cNvSpPr txBox="1"/>
          <p:nvPr/>
        </p:nvSpPr>
        <p:spPr>
          <a:xfrm>
            <a:off x="4128628" y="4860370"/>
            <a:ext cx="806337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เปโตรเขียนจดหมายของท่านด้วยภาษากรีกที่สละสลวย ซึ่งยากจะเชื่อว่าเป็นผลงานของชาวประมงผู้ใช้ภาษาอารัมิกเป็นภาษาหลัก การใช้ผู้ช่วยช่วยให้ท่านสามารถถ่ายทอดข้อความได้อย่างถูกต้องแม่นยำในภาษาที่ท่านไม่ได้เชี่ยวชาญ แต่การที่ผู้ช่วยเป็นผู้เลือกใช้ถ้อยคำที่สื่อความคิดของเปโตรได้ดีที่สุดนั้น ไม่ได้ลดทอนคุณค่าของการได้รับการดลใจจากพระเจ้าในจดหมายเหล่านั้นแต่อย่างใด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608C3C9-B190-EC0A-504C-5ED882BD3B8B}"/>
              </a:ext>
            </a:extLst>
          </p:cNvPr>
          <p:cNvGrpSpPr/>
          <p:nvPr/>
        </p:nvGrpSpPr>
        <p:grpSpPr>
          <a:xfrm>
            <a:off x="4368581" y="4245966"/>
            <a:ext cx="4894538" cy="528679"/>
            <a:chOff x="4368581" y="4245966"/>
            <a:chExt cx="4894538" cy="528679"/>
          </a:xfrm>
        </p:grpSpPr>
        <p:pic>
          <p:nvPicPr>
            <p:cNvPr id="14" name="Gráfico 13" descr="Pluma con relleno sólido">
              <a:extLst>
                <a:ext uri="{FF2B5EF4-FFF2-40B4-BE49-F238E27FC236}">
                  <a16:creationId xmlns:a16="http://schemas.microsoft.com/office/drawing/2014/main" id="{626949EB-6105-1275-0405-1AB5C64EFD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34440" y="4245966"/>
              <a:ext cx="528679" cy="528679"/>
            </a:xfrm>
            <a:prstGeom prst="rect">
              <a:avLst/>
            </a:prstGeom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14:cNvPr>
                <p14:cNvContentPartPr/>
                <p14:nvPr/>
              </p14:nvContentPartPr>
              <p14:xfrm>
                <a:off x="4368581" y="4556505"/>
                <a:ext cx="4598640" cy="214560"/>
              </p14:xfrm>
            </p:contentPart>
          </mc:Choice>
          <mc:Fallback xmlns="">
            <p:pic>
              <p:nvPicPr>
                <p:cNvPr id="15" name="Entrada de lápiz 14">
                  <a:extLst>
                    <a:ext uri="{FF2B5EF4-FFF2-40B4-BE49-F238E27FC236}">
                      <a16:creationId xmlns:a16="http://schemas.microsoft.com/office/drawing/2014/main" id="{49F1CC15-B3FF-5596-A883-7B9599204FCB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359941" y="4547505"/>
                  <a:ext cx="4616280" cy="23220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CuadroTexto 4">
            <a:extLst>
              <a:ext uri="{FF2B5EF4-FFF2-40B4-BE49-F238E27FC236}">
                <a16:creationId xmlns:a16="http://schemas.microsoft.com/office/drawing/2014/main" id="{8E8E0917-1083-CD39-1106-97866AD74A1A}"/>
              </a:ext>
            </a:extLst>
          </p:cNvPr>
          <p:cNvSpPr txBox="1"/>
          <p:nvPr/>
        </p:nvSpPr>
        <p:spPr>
          <a:xfrm>
            <a:off x="2294366" y="3007342"/>
            <a:ext cx="723309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เปาโลซึ่งมีความเชี่ยวชาญในภาษากรีก ก็ได้ใช้ผู้ช่วยในการเขียนจดหมายต่าง ๆ ของท่านเช่นกัน (โรม 16:22) และเพื่อป้องกันไม่ให้ผู้อื่นปลอมแปลงจดหมายโดยอ้างชื่อท่าน เปาโลจึงลงลายมือชื่อของท่านเองกำกับไว้ในจดหมายที่ท่านบอกให้ผู้อื่นเขียนขึ้น (2 เธสะโลนิกา 3:17)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359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75DD5FB-066A-E2A6-B395-79F3EB7FA76C}"/>
              </a:ext>
            </a:extLst>
          </p:cNvPr>
          <p:cNvSpPr txBox="1"/>
          <p:nvPr/>
        </p:nvSpPr>
        <p:spPr>
          <a:xfrm>
            <a:off x="0" y="48125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เหล่าผู้เผยพระวจนะใช้ข้อมูลจากแหล่งภายนอกใดบ้าง</a:t>
            </a:r>
            <a:r>
              <a:rPr lang="en-US" sz="3600" b="1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EE88EAA-F67B-4CD1-8E3F-4E5EA8B6F228}"/>
              </a:ext>
            </a:extLst>
          </p:cNvPr>
          <p:cNvSpPr txBox="1"/>
          <p:nvPr/>
        </p:nvSpPr>
        <p:spPr>
          <a:xfrm>
            <a:off x="811731" y="663567"/>
            <a:ext cx="105685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เพราะ​เหตุ​นี้ หลัง​จาก​ที่​ข้าพ​เจ้า​สืบ​เสาะ​เรื่อง​ราว​เหล่า​นี้​อย่าง​ละเอียด​ตั้ง​แต่​แรก จึง​เห็น​ดี​ด้วย​ที่​จะ​เรียบ​เรียง​เรื่อง​ตาม​ลำ​ดับ​เพื่อ​ท่าน​เธ​โอ​ฟีลัส​ที่​เคารพ​ยิ่ง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ลก. 1:3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EEDFFB-1DB8-06F8-BA1E-BF7BDE0FE65F}"/>
              </a:ext>
            </a:extLst>
          </p:cNvPr>
          <p:cNvSpPr txBox="1"/>
          <p:nvPr/>
        </p:nvSpPr>
        <p:spPr>
          <a:xfrm>
            <a:off x="276585" y="1463042"/>
            <a:ext cx="96198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เอสราได้ใช้บันทึกทางประวัติศาสตร์ รวมถึงคัดลอกพระราชกฤษฎีกาและจดหมายโต้ตอบของกษัตริย์เปอร์เซียมาไว้ในหนังสือพงศาวดารและหนังสือเอสรา ส่วนเนหะมีย์ก็ได้นำบันทึกลำดับพงศ์ที่คัดลอกมาจากเอกสารที่มีอยู่เดิมมาใส่ไว้ในหนังสือของท่านเช่นกั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6EE549A-17C8-918E-F08F-44DDD1F7AA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112" y="1578542"/>
            <a:ext cx="2000250" cy="2489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75B5A6FF-266B-6431-F688-42F5EB06F4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468" y="2653954"/>
            <a:ext cx="3957832" cy="2214501"/>
          </a:xfrm>
          <a:prstGeom prst="rect">
            <a:avLst/>
          </a:prstGeom>
          <a:ln w="88900" cap="sq" cmpd="thickThin">
            <a:solidFill>
              <a:srgbClr val="923406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2DDA1F4D-DCC6-9B46-CC88-905F8CEB13B2}"/>
              </a:ext>
            </a:extLst>
          </p:cNvPr>
          <p:cNvSpPr txBox="1"/>
          <p:nvPr/>
        </p:nvSpPr>
        <p:spPr>
          <a:xfrm>
            <a:off x="4431747" y="2435292"/>
            <a:ext cx="5464727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เนื่องจากลูกาไม่ได้เป็นพยานในเหตุการณ์ต่าง ๆ ที่ท่านบันทึกไว้ ท่านจึงเขียนพระกิตติคุณและบางส่วนของหนังสือกิจการโดยอาศัยบันทึกทางประวัติศาสตร์และการสัมภาษณ์ผู้ที่อยู่ในเหตุการณ์จริง (ลูกา 1:3)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5EFE411-33B4-878E-7C3B-60F1604E1993}"/>
              </a:ext>
            </a:extLst>
          </p:cNvPr>
          <p:cNvSpPr txBox="1"/>
          <p:nvPr/>
        </p:nvSpPr>
        <p:spPr>
          <a:xfrm>
            <a:off x="3495070" y="5266070"/>
            <a:ext cx="609884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ในการนำข้อมูลจากแหล่งภายนอกเหล่านี้มาใช้ พวกเขาทั้งหมดต่างได้รับการทรงนำจากพระวิญญาณบริสุทธิ์ พวกเขาตระหนักดีว่าสิ่งที่ตนกำลังถ่ายทอดอยู่นั้นคือความจริง และเป็นการสื่อถึงสิ่งที่พระเจ้าทรงประสงค์จะเปิดเผยออกมานั่นเอง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C1A06F2-7A4E-33F2-CEA3-C1C21FAEDD33}"/>
              </a:ext>
            </a:extLst>
          </p:cNvPr>
          <p:cNvSpPr txBox="1"/>
          <p:nvPr/>
        </p:nvSpPr>
        <p:spPr>
          <a:xfrm>
            <a:off x="4431747" y="4100986"/>
            <a:ext cx="7760253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เปาโลได้ยกข้อความจาก </a:t>
            </a:r>
            <a:r>
              <a:rPr lang="en-US" sz="2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Epimenides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และ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Aratus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ซึ่งเป็นนักเขียนชาวกรีกโบราณมาอ้างอิง (กิจการ 17:28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ทิตัส 1:12) ส่วนยูดาก็นำข้อความมาจากหนังสือเล่มหนึ่งที่ไม่ได้อยู่ในสารบบพระคัมภีร์ ซึ่งมีคำพยากรณ์ของเอโนคอยู่ด้วย (ยูดา 1:14)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154E7BA9-D4C5-566A-079B-BED7F92381B1}"/>
              </a:ext>
            </a:extLst>
          </p:cNvPr>
          <p:cNvGrpSpPr/>
          <p:nvPr/>
        </p:nvGrpSpPr>
        <p:grpSpPr>
          <a:xfrm>
            <a:off x="276584" y="5055918"/>
            <a:ext cx="1463645" cy="1701017"/>
            <a:chOff x="276584" y="5055918"/>
            <a:chExt cx="1463645" cy="1701017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526E097-2513-ADFE-6A95-DC5F3ADEB3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6584" y="5055918"/>
              <a:ext cx="1463645" cy="1449154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1BED87B8-9A8D-234A-0D30-AADF0D90247C}"/>
                </a:ext>
              </a:extLst>
            </p:cNvPr>
            <p:cNvSpPr txBox="1"/>
            <p:nvPr/>
          </p:nvSpPr>
          <p:spPr>
            <a:xfrm>
              <a:off x="35672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 err="1"/>
                <a:t>Epimenides</a:t>
              </a:r>
              <a:endParaRPr lang="en-US" sz="1200" b="1" noProof="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C636F60-1BE2-2E0A-9825-7BEF2B24ADEA}"/>
              </a:ext>
            </a:extLst>
          </p:cNvPr>
          <p:cNvGrpSpPr/>
          <p:nvPr/>
        </p:nvGrpSpPr>
        <p:grpSpPr>
          <a:xfrm>
            <a:off x="1911076" y="5068630"/>
            <a:ext cx="1413149" cy="1688305"/>
            <a:chOff x="1911076" y="5068630"/>
            <a:chExt cx="1413149" cy="1688305"/>
          </a:xfrm>
        </p:grpSpPr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8DABFAF7-0C62-6FB1-0064-0DD5096BF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6190" t="11371" r="7143" b="26755"/>
            <a:stretch>
              <a:fillRect/>
            </a:stretch>
          </p:blipFill>
          <p:spPr>
            <a:xfrm>
              <a:off x="1911076" y="5068630"/>
              <a:ext cx="1413149" cy="1436442"/>
            </a:xfrm>
            <a:prstGeom prst="ellipse">
              <a:avLst/>
            </a:prstGeom>
            <a:ln w="63500" cap="rnd">
              <a:solidFill>
                <a:schemeClr val="accent4">
                  <a:lumMod val="50000"/>
                </a:schemeClr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C24067CE-B30A-B045-33F0-4AC9289F2ADC}"/>
                </a:ext>
              </a:extLst>
            </p:cNvPr>
            <p:cNvSpPr txBox="1"/>
            <p:nvPr/>
          </p:nvSpPr>
          <p:spPr>
            <a:xfrm>
              <a:off x="2005670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Arato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49FA73F-FC69-E704-2B3D-B3A395A93E22}"/>
              </a:ext>
            </a:extLst>
          </p:cNvPr>
          <p:cNvGrpSpPr/>
          <p:nvPr/>
        </p:nvGrpSpPr>
        <p:grpSpPr>
          <a:xfrm>
            <a:off x="9593920" y="5109247"/>
            <a:ext cx="2221297" cy="1647688"/>
            <a:chOff x="9593920" y="5109247"/>
            <a:chExt cx="2221297" cy="1647688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B50281E3-A4B1-A79E-49D0-15E3EFC34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>
            <a:xfrm>
              <a:off x="9593920" y="5109247"/>
              <a:ext cx="2221297" cy="1587240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045FA9D-922B-55BC-8314-678473405250}"/>
                </a:ext>
              </a:extLst>
            </p:cNvPr>
            <p:cNvSpPr txBox="1"/>
            <p:nvPr/>
          </p:nvSpPr>
          <p:spPr>
            <a:xfrm>
              <a:off x="10092588" y="6479936"/>
              <a:ext cx="1223959" cy="276999"/>
            </a:xfrm>
            <a:prstGeom prst="rect">
              <a:avLst/>
            </a:prstGeom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algn="ctr"/>
              <a:r>
                <a:rPr lang="en-US" sz="1200" b="1" noProof="0" dirty="0"/>
                <a:t>Book of Enoch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797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0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0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8" grpId="0"/>
      <p:bldP spid="20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9B037-1C63-CEA4-F6AD-56E57CC8D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rgamino: horizontal 1">
            <a:extLst>
              <a:ext uri="{FF2B5EF4-FFF2-40B4-BE49-F238E27FC236}">
                <a16:creationId xmlns:a16="http://schemas.microsoft.com/office/drawing/2014/main" id="{3C914C5F-1968-4E60-BE3D-0249732EC4F0}"/>
              </a:ext>
            </a:extLst>
          </p:cNvPr>
          <p:cNvSpPr/>
          <p:nvPr/>
        </p:nvSpPr>
        <p:spPr>
          <a:xfrm>
            <a:off x="1160204" y="534014"/>
            <a:ext cx="13892980" cy="3765754"/>
          </a:xfrm>
          <a:prstGeom prst="horizontalScroll">
            <a:avLst>
              <a:gd name="adj" fmla="val 19255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50000"/>
              </a:schemeClr>
            </a:solidFill>
          </a:ln>
          <a:effectLst>
            <a:innerShdw blurRad="114300">
              <a:prstClr val="black"/>
            </a:innerShdw>
          </a:effectLst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th-TH" sz="7200" b="1" dirty="0">
                <a:ln/>
                <a:solidFill>
                  <a:schemeClr val="accent3">
                    <a:lumMod val="50000"/>
                  </a:schemeClr>
                </a:solidFill>
              </a:rPr>
              <a:t>ความเป็นมนุษย์ที่ผสมผสานอยู่ในพระวจนะ</a:t>
            </a:r>
            <a:endParaRPr lang="en-US" sz="7200" b="1" noProof="0" dirty="0">
              <a:ln/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771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30E617-5BB0-C7DF-9AEC-967F90BC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EF02A027-D06D-C00F-F518-6CAF288A3CD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40" b="6140"/>
          <a:stretch>
            <a:fillRect/>
          </a:stretch>
        </p:blipFill>
        <p:spPr>
          <a:xfrm>
            <a:off x="0" y="1370828"/>
            <a:ext cx="12192000" cy="4582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BE21BFA-B402-790D-086E-596FDE4706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1628258"/>
              </p:ext>
            </p:extLst>
          </p:nvPr>
        </p:nvGraphicFramePr>
        <p:xfrm>
          <a:off x="152399" y="1380054"/>
          <a:ext cx="11915775" cy="4620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8718F2C-FC76-6FBC-A1D2-89620231EDBA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มีความไม่สมบูรณ์ปรากฏอยู่ในพระคัมภีร์หรือไม่</a:t>
            </a:r>
            <a:r>
              <a:rPr lang="en-US" sz="4400" b="1" spc="50" noProof="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A5F0B4C-C55F-8B83-B72C-1BFD127B92AE}"/>
              </a:ext>
            </a:extLst>
          </p:cNvPr>
          <p:cNvSpPr txBox="1"/>
          <p:nvPr/>
        </p:nvSpPr>
        <p:spPr>
          <a:xfrm>
            <a:off x="1490663" y="637872"/>
            <a:ext cx="921067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th-TH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แต่​เรา​มี​ของ​ล้ำ​ค่า​นี้​อยู่​ใน​ภา​ชนะ​ดิน เพื่อ​ให้​เห็น​ว่า ฤทธิ์​เดช​อัน​เลิศ​นั้น​เป็น​ของ​พระ​เจ้า ไม่​ได้​มา​จาก​ตัว​เรา​เอง</a:t>
            </a:r>
            <a:r>
              <a:rPr lang="en-US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th-TH" sz="2200" b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2คร. 4:7</a:t>
            </a:r>
            <a:r>
              <a:rPr lang="en-US" sz="1400" b="1" noProof="0" dirty="0"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053F70A-DF6E-D7A9-BC54-50295DD45611}"/>
              </a:ext>
            </a:extLst>
          </p:cNvPr>
          <p:cNvSpPr txBox="1"/>
          <p:nvPr/>
        </p:nvSpPr>
        <p:spPr>
          <a:xfrm>
            <a:off x="152399" y="5924550"/>
            <a:ext cx="1203960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ความไม่สมบูรณ์แบบหรือความคลาดเคลื่อนเหล่านี้มีจำนวนน้อยมาก และโดยทั่วไปสามารถทำความเข้าใจได้ผ่านการศึกษาอย่างลึกซึ้ง เราสามารถมั่นใจได้ว่าความจริงจากพระเจ้าได้รับการถ่ายทอดมาถึงเราอย่างซื่อตรงตลอดหลายศตวรรษ ดังที่ปรากฏบันทึกอยู่ในหน้าพระคัมภีร์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65503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15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03BA19EB-DC18-4940-A3FF-27EAF9270E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34EBA941-669A-42FA-A244-8AF31989AF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3DA7B94-B351-4D85-9EAA-E7712D00A9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">
                                            <p:graphicEl>
                                              <a:dgm id="{FAC9F74B-F150-4795-A275-4CCA30C0FD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6">
                                            <p:graphicEl>
                                              <a:dgm id="{CA4D7B83-137E-4956-A840-E8D8D786BF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>
                                            <p:graphicEl>
                                              <a:dgm id="{8D37A1EB-09DF-4C2C-8DA9-802AE338DC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 uiExpand="1">
        <p:bldSub>
          <a:bldDgm bld="one"/>
        </p:bldSub>
      </p:bldGraphic>
      <p:bldP spid="3" grpId="0"/>
      <p:bldP spid="4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56159AB-2AEE-FE2D-CFC3-37FAB14277A4}"/>
              </a:ext>
            </a:extLst>
          </p:cNvPr>
          <p:cNvSpPr txBox="1"/>
          <p:nvPr/>
        </p:nvSpPr>
        <p:spPr>
          <a:xfrm>
            <a:off x="1217545" y="797510"/>
            <a:ext cx="9756909" cy="5262979"/>
          </a:xfrm>
          <a:prstGeom prst="rect">
            <a:avLst/>
          </a:prstGeom>
          <a:solidFill>
            <a:schemeClr val="bg1">
              <a:alpha val="51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b="1" noProof="0" dirty="0">
                <a:latin typeface="Constantia" panose="02030602050306030303" pitchFamily="18" charset="0"/>
              </a:rPr>
              <a:t>“</a:t>
            </a:r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พระเจ้าทรงพอพระทัยที่จะสื่อความจริงของพระองค์แก่โลกผ่านทางมนุษย์ โดยพระองค์เองทรงใช้พระวิญญาณบริสุทธิ์จัดเตรียมบุคคลเหล่านั้นและเสริมกำลังให้พวกเขาสามารถปฏิบัติภารกิจนี้ได้ พระองค์ทรงนำความคิดของพวกเขาในการคัดเลือกสิ่งที่จะกล่าวและสิ่งที่จะเขียน แม้ว่าขุมทรัพย์นี้จะถูกบรรจุไว้ในภาชนะที่เป็นดิน แต่ก็ยังคงมาจากสวรรค์อยู่นั่นเอง คำพยานนี้ถูกถ่ายทอดผ่านถ้อยคำของมนุษย์ซึ่งมีความไม่สมบูรณ์ แต่กระนั้นมันก็ยังเป็นคำพยานของพระเจ้า และสำหรับบุตรของพระเจ้าที่เชื่อฟังและมีความเชื่อ พวกเขาย่อมมองเห็นรัศมีภาพแห่งฤทธานุภาพจากเบื้องบนที่เปี่ยมไปด้วยพระคุณและความจริงปรากฏอยู่ในนั้น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r>
              <a:rPr lang="th-TH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ในพระวจนะของพระองค์ พระเจ้าได้ประทานความรู้ที่จำเป็นต่อความรอดไว้แก่มนุษย์ พระคัมภีร์ศักดิ์สิทธิ์ควรได้รับการยอมรับว่าเป็นการเปิดเผยพระประสงค์ของพระองค์ที่มีอำนาจสูงสุดและปราศจากความผิดพลาดใดๆ</a:t>
            </a:r>
            <a:r>
              <a:rPr lang="en-US" sz="2400" b="1" noProof="0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C91019-A6D3-5D46-F66D-9B9E70BBAA36}"/>
              </a:ext>
            </a:extLst>
          </p:cNvPr>
          <p:cNvSpPr txBox="1"/>
          <p:nvPr/>
        </p:nvSpPr>
        <p:spPr>
          <a:xfrm>
            <a:off x="8748692" y="6519446"/>
            <a:ext cx="32888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EGW</a:t>
            </a:r>
            <a:r>
              <a:rPr lang="en-US" sz="1600" b="1" noProof="0" dirty="0">
                <a:solidFill>
                  <a:srgbClr val="E6DCD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(The Great Controversy, p. 6)</a:t>
            </a:r>
          </a:p>
        </p:txBody>
      </p:sp>
    </p:spTree>
    <p:extLst>
      <p:ext uri="{BB962C8B-B14F-4D97-AF65-F5344CB8AC3E}">
        <p14:creationId xmlns:p14="http://schemas.microsoft.com/office/powerpoint/2010/main" val="33447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C1128156-19FC-869D-43DC-B00434AD25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5498" y="4040327"/>
            <a:ext cx="2245274" cy="2600325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BF0E93-9D5A-D042-42FD-45BEB823A6A0}"/>
              </a:ext>
            </a:extLst>
          </p:cNvPr>
          <p:cNvSpPr txBox="1"/>
          <p:nvPr/>
        </p:nvSpPr>
        <p:spPr>
          <a:xfrm>
            <a:off x="0" y="57150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4400" b="1">
                <a:ln w="6600">
                  <a:solidFill>
                    <a:schemeClr val="tx2">
                      <a:lumMod val="60000"/>
                      <a:lumOff val="4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tx2">
                      <a:lumMod val="60000"/>
                      <a:lumOff val="40000"/>
                    </a:schemeClr>
                  </a:outerShdw>
                </a:effectLst>
              </a:defRPr>
            </a:lvl1pPr>
          </a:lstStyle>
          <a:p>
            <a:r>
              <a:rPr lang="th-TH" sz="360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ภาคผนวก</a:t>
            </a:r>
            <a:r>
              <a:rPr lang="en-US" sz="3600" noProof="0" dirty="0">
                <a:effectLst>
                  <a:outerShdw dist="38100" dir="2700000" algn="tl" rotWithShape="0">
                    <a:srgbClr val="29FFFF"/>
                  </a:outerShdw>
                </a:effectLst>
              </a:rPr>
              <a:t>: </a:t>
            </a:r>
            <a:r>
              <a:rPr lang="th-TH" sz="3600" noProof="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ความปราศจากข้อผิดพลาดของงานเขียนของ เอล</a:t>
            </a:r>
            <a:r>
              <a:rPr lang="th-TH" sz="3600" dirty="0">
                <a:effectLst>
                  <a:outerShdw dist="38100" dir="2700000" algn="tl" rotWithShape="0">
                    <a:srgbClr val="FFCC00"/>
                  </a:outerShdw>
                </a:effectLst>
              </a:rPr>
              <a:t>เลน จี ไวท์</a:t>
            </a:r>
            <a:endParaRPr lang="en-US" sz="3600" noProof="0" dirty="0">
              <a:effectLst>
                <a:outerShdw dist="38100" dir="2700000" algn="tl" rotWithShape="0">
                  <a:srgbClr val="FF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CEF91FA-0CF2-A6DA-E8C6-84B80B5B09BF}"/>
              </a:ext>
            </a:extLst>
          </p:cNvPr>
          <p:cNvSpPr txBox="1"/>
          <p:nvPr/>
        </p:nvSpPr>
        <p:spPr>
          <a:xfrm>
            <a:off x="438150" y="704850"/>
            <a:ext cx="737235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เมื่อพระเจ้าทรงบัญชาให้เอลเลนเขียนข้อความต่าง ๆ ที่ได้รับมา เธอได้ตอบกลับไปว่า “ฉันเขียนหนังสือไม่เป็น” แต่พระเจ้าทรงเสริมกำลังให้แก่เธอ เธอจึงเริ่มลงมือเขียน ในเวลาต่อมา เธอได้อาศัยผู้ช่วยด้านงานเขียนมาช่วยแก้ไขข้อผิดพลาดในการสะกดคำและปรับปรุงถ้อยคำในบางประโยคให้สละสลวยขึ้น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FC4E693F-DBB0-E703-7261-52A50ED4CEFA}"/>
              </a:ext>
            </a:extLst>
          </p:cNvPr>
          <p:cNvGrpSpPr/>
          <p:nvPr/>
        </p:nvGrpSpPr>
        <p:grpSpPr>
          <a:xfrm>
            <a:off x="7702276" y="823164"/>
            <a:ext cx="2245274" cy="2499528"/>
            <a:chOff x="9683475" y="1120237"/>
            <a:chExt cx="2245274" cy="2499528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786A1AB-A6F9-1348-2C40-F9517BAB4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449" b="14192"/>
            <a:stretch>
              <a:fillRect/>
            </a:stretch>
          </p:blipFill>
          <p:spPr>
            <a:xfrm>
              <a:off x="9978165" y="1120237"/>
              <a:ext cx="1655895" cy="1403688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D7A3AEA5-A7AF-FC64-9BD0-1219F8A5B126}"/>
                </a:ext>
              </a:extLst>
            </p:cNvPr>
            <p:cNvSpPr txBox="1"/>
            <p:nvPr/>
          </p:nvSpPr>
          <p:spPr>
            <a:xfrm>
              <a:off x="9683475" y="2665658"/>
              <a:ext cx="224527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แมรี แอนน์ “แมเรียน” เดวิส (ค.ศ. 1847–1904) ผู้ช่วยด้านงานเขียน ภาพได้รับความอนุเคราะห์จาก “</a:t>
              </a: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Ellen G. White Estate, Inc.”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78EBB98F-832B-05BF-82A5-2E95C3EC6DAE}"/>
              </a:ext>
            </a:extLst>
          </p:cNvPr>
          <p:cNvGrpSpPr/>
          <p:nvPr/>
        </p:nvGrpSpPr>
        <p:grpSpPr>
          <a:xfrm>
            <a:off x="10001980" y="830813"/>
            <a:ext cx="2105844" cy="3094927"/>
            <a:chOff x="9686197" y="3499075"/>
            <a:chExt cx="2105844" cy="3094927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9002000B-CB17-49AD-408F-A39AAE345C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82177" y="3499075"/>
              <a:ext cx="1655894" cy="2087261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86E617DC-989C-A0AE-6C1C-4C31B763503D}"/>
                </a:ext>
              </a:extLst>
            </p:cNvPr>
            <p:cNvSpPr txBox="1"/>
            <p:nvPr/>
          </p:nvSpPr>
          <p:spPr>
            <a:xfrm>
              <a:off x="9686197" y="5639895"/>
              <a:ext cx="210584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ซาราห์ อี. เพ็ก (ช่วงทศวรรษ 1880) ภาพได้รับความอนุเคราะห์จาก “</a:t>
              </a:r>
              <a:r>
                <a:rPr lang="en-US" sz="14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Center for Adventist Research”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160365F-E22D-0C27-AE83-115586A1D824}"/>
              </a:ext>
            </a:extLst>
          </p:cNvPr>
          <p:cNvSpPr txBox="1"/>
          <p:nvPr/>
        </p:nvSpPr>
        <p:spPr>
          <a:xfrm>
            <a:off x="2657476" y="3369389"/>
            <a:ext cx="763483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ในประเด็นเรื่องความปราศจากข้อผิดพลาดในฐานะผู้เผยพระวจนะ เอลเลนได้กล่าวไว้ว่า “ในเรื่องความปราศจากข้อผิดพลาดนั้น ฉันไม่เคยอ้างว่าตนเองมีคุณสมบัติดังกล่าว มีเพียงพระเจ้าเท่านั้นที่ปราศจากข้อผิดพลาด”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Messages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เล่มที่ 1 หน้า 42)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7B391630-5B51-7661-EC8D-CCE9AD10C98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75" r="21269"/>
          <a:stretch>
            <a:fillRect/>
          </a:stretch>
        </p:blipFill>
        <p:spPr>
          <a:xfrm>
            <a:off x="364581" y="3429000"/>
            <a:ext cx="2292895" cy="3086100"/>
          </a:xfrm>
          <a:prstGeom prst="rect">
            <a:avLst/>
          </a:prstGeom>
          <a:ln w="38100" cap="sq">
            <a:solidFill>
              <a:schemeClr val="accent4">
                <a:lumMod val="75000"/>
              </a:schemeClr>
            </a:solidFill>
            <a:prstDash val="solid"/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564E8ED3-80C4-803F-E260-17DBF3113FD1}"/>
              </a:ext>
            </a:extLst>
          </p:cNvPr>
          <p:cNvSpPr txBox="1"/>
          <p:nvPr/>
        </p:nvSpPr>
        <p:spPr>
          <a:xfrm>
            <a:off x="313590" y="2247419"/>
            <a:ext cx="733425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บุคคลเหล่านี้ไม่เคยเปลี่ยนแปลงความหมายของข้อความเดิม และไม่ได้เพิ่มเติมความคิดเห็นส่วนตัวของตนเองลงไปแต่อย่างใด โดยเนื้อหาฉบับสมบูรณ์ทั้งหมดจะผ่านการตรวจสอบจากเอลเลนเสมอ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66B13E0-2604-7E11-5532-703F930F0F76}"/>
              </a:ext>
            </a:extLst>
          </p:cNvPr>
          <p:cNvSpPr txBox="1"/>
          <p:nvPr/>
        </p:nvSpPr>
        <p:spPr>
          <a:xfrm>
            <a:off x="2657476" y="4740324"/>
            <a:ext cx="714374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สำหรับความปราศจากข้อผิดพลาดในงานเขียนของเธอ เธอได้เขียนไว้เองว่า “มีบางครั้งที่จำเป็นต้องกล่าวถึงเรื่องทั่วไป ต้องใช้ความคิดในเรื่องทั่ว ๆ ไป ต้องเขียนจดหมายเกี่ยวกับเรื่องปกติธรรมดา หรือต้องมีการส่งต่อข้อมูลระหว่างผู้ร่วมงานด้วยกัน ถ้อยคำหรือข้อมูลในลักษณะนี้ ไม่ได้เกิดขึ้นภายใต้การดลใจเป็นพิเศษจากพระวิญญาณของพระเจ้า” (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Messages </a:t>
            </a:r>
            <a:r>
              <a:rPr lang="th-TH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เล่มที่ 3 หน้า 64)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71105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6" grpId="0"/>
      <p:bldP spid="8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6FF"/>
      </a:accent1>
      <a:accent2>
        <a:srgbClr val="FF5050"/>
      </a:accent2>
      <a:accent3>
        <a:srgbClr val="FFFF66"/>
      </a:accent3>
      <a:accent4>
        <a:srgbClr val="00CC00"/>
      </a:accent4>
      <a:accent5>
        <a:srgbClr val="FF9900"/>
      </a:accent5>
      <a:accent6>
        <a:srgbClr val="0099FF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2377</Words>
  <Application>Microsoft Office PowerPoint</Application>
  <PresentationFormat>Panorámica</PresentationFormat>
  <Paragraphs>89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Constantia</vt:lpstr>
      <vt:lpstr>Aptos Display</vt:lpstr>
      <vt:lpstr>Comic Sans MS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99</cp:revision>
  <dcterms:created xsi:type="dcterms:W3CDTF">2026-10-17T14:52:34Z</dcterms:created>
  <dcterms:modified xsi:type="dcterms:W3CDTF">2026-10-28T19:52:16Z</dcterms:modified>
</cp:coreProperties>
</file>